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5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4152-5093-4C1D-9BD5-1C774215845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A04-AEC5-498C-861C-352AD64C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4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4152-5093-4C1D-9BD5-1C774215845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A04-AEC5-498C-861C-352AD64C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7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4152-5093-4C1D-9BD5-1C774215845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A04-AEC5-498C-861C-352AD64C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4152-5093-4C1D-9BD5-1C774215845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A04-AEC5-498C-861C-352AD64C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1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4152-5093-4C1D-9BD5-1C774215845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A04-AEC5-498C-861C-352AD64C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6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4152-5093-4C1D-9BD5-1C774215845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A04-AEC5-498C-861C-352AD64C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1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4152-5093-4C1D-9BD5-1C774215845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A04-AEC5-498C-861C-352AD64C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2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4152-5093-4C1D-9BD5-1C774215845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A04-AEC5-498C-861C-352AD64C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7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4152-5093-4C1D-9BD5-1C774215845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A04-AEC5-498C-861C-352AD64C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4152-5093-4C1D-9BD5-1C774215845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A04-AEC5-498C-861C-352AD64C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4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4152-5093-4C1D-9BD5-1C774215845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4A04-AEC5-498C-861C-352AD64C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5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94152-5093-4C1D-9BD5-1C774215845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4A04-AEC5-498C-861C-352AD64C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6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w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0478" y="323579"/>
            <a:ext cx="9144000" cy="958811"/>
          </a:xfrm>
        </p:spPr>
        <p:txBody>
          <a:bodyPr>
            <a:noAutofit/>
          </a:bodyPr>
          <a:lstStyle/>
          <a:p>
            <a:r>
              <a:rPr lang="en-US" sz="3200" dirty="0" smtClean="0"/>
              <a:t>Which socioeconomic factors are the best predictors of health?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53686" y="100555"/>
            <a:ext cx="1626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Tamar Feldman</a:t>
            </a:r>
          </a:p>
          <a:p>
            <a:r>
              <a:rPr lang="en-US" dirty="0" smtClean="0"/>
              <a:t>Biol419</a:t>
            </a:r>
          </a:p>
          <a:p>
            <a:r>
              <a:rPr lang="en-US" dirty="0" smtClean="0"/>
              <a:t>Winter ‘16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22" y="1023885"/>
            <a:ext cx="861548" cy="8247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22" y="1891142"/>
            <a:ext cx="1019942" cy="1111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63" y="3045263"/>
            <a:ext cx="864059" cy="10989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534" y="3147667"/>
            <a:ext cx="1648609" cy="23314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91" y="5479075"/>
            <a:ext cx="814431" cy="118576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72" y="1273284"/>
            <a:ext cx="7769090" cy="558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70"/>
            <a:ext cx="10515600" cy="1325563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sz="3600" dirty="0" smtClean="0">
                <a:latin typeface="+mn-lt"/>
                <a:ea typeface="+mn-ea"/>
                <a:cs typeface="+mn-cs"/>
              </a:rPr>
              <a:t>Data Quality</a:t>
            </a:r>
            <a:endParaRPr lang="en-US" sz="3600" dirty="0"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6"/>
          <a:stretch/>
        </p:blipFill>
        <p:spPr>
          <a:xfrm>
            <a:off x="74342" y="1088638"/>
            <a:ext cx="6214946" cy="50445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6" r="6943"/>
          <a:stretch/>
        </p:blipFill>
        <p:spPr>
          <a:xfrm>
            <a:off x="6441687" y="1161104"/>
            <a:ext cx="5675971" cy="48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Data Quality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Tamar Feldman</dc:creator>
  <cp:lastModifiedBy>Tamar Feldman</cp:lastModifiedBy>
  <cp:revision>6</cp:revision>
  <dcterms:created xsi:type="dcterms:W3CDTF">2016-03-09T17:00:19Z</dcterms:created>
  <dcterms:modified xsi:type="dcterms:W3CDTF">2016-03-09T17:29:56Z</dcterms:modified>
</cp:coreProperties>
</file>