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5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F98D-EFEA-4E94-8555-EA242318A804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BEC8-2A23-472A-B6ED-E469D839C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0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F98D-EFEA-4E94-8555-EA242318A804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BEC8-2A23-472A-B6ED-E469D839C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8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F98D-EFEA-4E94-8555-EA242318A804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BEC8-2A23-472A-B6ED-E469D839C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4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F98D-EFEA-4E94-8555-EA242318A804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BEC8-2A23-472A-B6ED-E469D839C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2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F98D-EFEA-4E94-8555-EA242318A804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BEC8-2A23-472A-B6ED-E469D839C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4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F98D-EFEA-4E94-8555-EA242318A804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BEC8-2A23-472A-B6ED-E469D839C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9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F98D-EFEA-4E94-8555-EA242318A804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BEC8-2A23-472A-B6ED-E469D839C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9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F98D-EFEA-4E94-8555-EA242318A804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BEC8-2A23-472A-B6ED-E469D839C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3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F98D-EFEA-4E94-8555-EA242318A804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BEC8-2A23-472A-B6ED-E469D839C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5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F98D-EFEA-4E94-8555-EA242318A804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BEC8-2A23-472A-B6ED-E469D839C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2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F98D-EFEA-4E94-8555-EA242318A804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BEC8-2A23-472A-B6ED-E469D839C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6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DF98D-EFEA-4E94-8555-EA242318A804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CBEC8-2A23-472A-B6ED-E469D839C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7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7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31514"/>
            <a:ext cx="6096000" cy="40264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095999" cy="36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7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Tamar Feldman</dc:creator>
  <cp:lastModifiedBy>Tamar Feldman</cp:lastModifiedBy>
  <cp:revision>2</cp:revision>
  <dcterms:created xsi:type="dcterms:W3CDTF">2016-03-09T03:59:36Z</dcterms:created>
  <dcterms:modified xsi:type="dcterms:W3CDTF">2016-03-09T04:47:22Z</dcterms:modified>
</cp:coreProperties>
</file>