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1CD1-2DBC-4542-8689-D85734A5E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35005-0E4A-4578-A54C-55D10678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8D086-F111-44E1-A149-AB4794BE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55717-2E79-499B-8ECE-B6DF26D5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2F439-457B-4C1D-842D-CA5B691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1217-9F7D-4C1C-B2F6-775058DB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17D72-B0D2-4069-BCA8-CCF74987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74C9-1C05-4C0D-AE45-04628F9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FF2B2-150A-4C89-982F-FC20BA5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1F0B0-232B-41D2-BC64-9D8C4FA3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146EE-C1C3-4BB5-B802-E7AB20FBB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33EF6-8D34-4C88-93ED-8535858A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BB6E8-549D-4B79-AB72-B0D6663C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A2884-2193-47E4-9FA3-5D41C0EA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92611-258F-4F8F-BAE7-5CB4A7F2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16CD2-5252-4027-8FCB-C47DA4C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8A8A2-F55C-4BAF-A70D-702ACF05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37D8C-CE68-472B-BAD3-70EA8192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E3071-4496-4804-AA2B-139256D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1DF58-AFE1-4A0E-830B-E32C08B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86C2-A1C0-4105-9DFE-B4273A06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6F6CF-C5D0-47AB-924A-695F51A3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396BF-E45F-445B-B9EB-0CCB03D0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DC789-ACBD-44F5-9F87-794A9C0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7429-454C-4F54-B0F9-4038B55A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BA94-C8AA-48A0-BE04-20ECA4A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6AB93-DAF4-4D4C-8563-72540A755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B69C7-35BC-4CA1-BE91-FBEC833E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44B2F-69D3-43CD-8DE8-6C7AF2B2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80B42-417F-464D-BC84-17976C17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3BE1E-8FF2-4B9E-8D6E-55CD1E5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0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986EA-269F-4D45-AB3D-0E6AE11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EF034-EB7E-4FD7-909C-9263C855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C647-1DF0-4094-9898-871F232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B191B-8CF7-4D33-8C4A-363804807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76BE6-8B44-45C5-99DC-C48E044BB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AAD26D-F251-4F0F-BABA-0047C1FB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303533-B50E-4C1D-ACC5-0086460C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B2864F-E69E-4158-8B0D-A3CAB8A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FC6DB-398D-4678-A8D4-FD7612E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5985F-611B-4E0C-B300-2DAF5C1D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A5EEA-E36C-4C26-BEEF-548C5F7A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0A82D-57BF-4729-BB8F-C8DA9CEC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6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04CFB1-2610-4B8C-8179-029BFB78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5B8D3D-0AAB-41B4-B5B8-026DD327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47B78-C6EF-4CE6-A001-B49C8964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E4F3-E7DF-444D-B36A-895BF8DB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04379-A79F-4B8E-8754-2C825E4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8856-20BD-4F08-9579-536C3CFC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EBFE5-FE65-4CEE-B44D-3BB2A1B1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18984-7F11-43A0-914F-0C22E37F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23992-6FF7-466F-900F-197BAE4D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7CAA-DB1C-4C6B-90B2-5993A064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19DE4-0DF1-4513-B1A3-3CD3CC3D7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F5F2A-0C4B-4287-AAEE-0DB0E1E8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51DCE-48AC-4AF4-8924-1BC0F298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4D7B6-A28E-4BA0-85AD-57B5981E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8856A-3502-4F2B-B6A8-A7217D2A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2F9C9-08CA-483C-9256-CDA0A88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C54E-F005-4FB0-AF14-D38E80D7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12FE5-944C-4EDE-A26A-754D8E9F2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4AAC-5C03-4F55-A6B8-4DA5014B4388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356B8-D04B-4767-A076-8B7B3BBF6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5D7B6-7391-4162-BD97-0B98937B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EB09-03D5-43BE-93BC-9EA3A3C3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E5E92-103E-4719-A8C0-D3775ECDE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2020 </a:t>
            </a:r>
            <a:r>
              <a:rPr lang="ko-KR" altLang="en-US" sz="5400" dirty="0"/>
              <a:t>중간보고 피드백관련 대응전략 </a:t>
            </a:r>
            <a:r>
              <a:rPr lang="en-US" altLang="ko-KR" sz="5400" dirty="0"/>
              <a:t>1</a:t>
            </a:r>
            <a:r>
              <a:rPr lang="ko-KR" altLang="en-US" sz="5400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F82E3-DCFA-40B9-85A6-58754AC21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김동환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김도은</a:t>
            </a:r>
            <a:r>
              <a:rPr lang="en-US" altLang="ko-KR" dirty="0"/>
              <a:t>, </a:t>
            </a:r>
            <a:r>
              <a:rPr lang="ko-KR" altLang="en-US" dirty="0"/>
              <a:t>최민준</a:t>
            </a:r>
            <a:r>
              <a:rPr lang="en-US" altLang="ko-KR" dirty="0"/>
              <a:t>, </a:t>
            </a:r>
            <a:r>
              <a:rPr lang="ko-KR" altLang="en-US" dirty="0"/>
              <a:t>김지영</a:t>
            </a:r>
            <a:r>
              <a:rPr lang="en-US" altLang="ko-KR" dirty="0"/>
              <a:t>, </a:t>
            </a:r>
            <a:r>
              <a:rPr lang="ko-KR" altLang="en-US" dirty="0"/>
              <a:t>오지우</a:t>
            </a:r>
          </a:p>
        </p:txBody>
      </p:sp>
    </p:spTree>
    <p:extLst>
      <p:ext uri="{BB962C8B-B14F-4D97-AF65-F5344CB8AC3E}">
        <p14:creationId xmlns:p14="http://schemas.microsoft.com/office/powerpoint/2010/main" val="12500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F32D-F781-4F89-8BF2-3FCB6F81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시각장애인이 사용하기 어려운 </a:t>
            </a:r>
            <a:r>
              <a:rPr lang="en-US" altLang="ko-KR" sz="4000" dirty="0"/>
              <a:t>UI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AF1B3-2D2B-4310-BC5A-6A9D3A47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휴대폰의 보이스 어시스턴트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많은 변화를 주지 말고 모두 완성한 뒤 음성으로 기능을 조작할 수 있도록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현재 시각장애인을 위한 스마트폰도 있으며 충분히 설명할 수 있을 것</a:t>
            </a:r>
          </a:p>
        </p:txBody>
      </p:sp>
    </p:spTree>
    <p:extLst>
      <p:ext uri="{BB962C8B-B14F-4D97-AF65-F5344CB8AC3E}">
        <p14:creationId xmlns:p14="http://schemas.microsoft.com/office/powerpoint/2010/main" val="122123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E21D-9984-4EEC-99B5-AAD6F50A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사물인식을 할 때 도로와 인도의 구분이 필요하다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88548-2284-42E4-BD31-A89A8391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현재 만들어 놓은 모델이 있으니 다른 구현 완료 후 시간이 가능하다면 데이터를 추가하여 테스트 해볼 것</a:t>
            </a:r>
          </a:p>
        </p:txBody>
      </p:sp>
    </p:spTree>
    <p:extLst>
      <p:ext uri="{BB962C8B-B14F-4D97-AF65-F5344CB8AC3E}">
        <p14:creationId xmlns:p14="http://schemas.microsoft.com/office/powerpoint/2010/main" val="27852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4D6D-8038-465B-AFD1-F060EBA2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시각장애인이 정확하게 사물을 비출 수 있는가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E90C8-632E-437D-ACB1-3895BA2B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카메라는 귀에 거는 형식이기 때문에 전방을 비출 수 있을 것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전방을 주시 하고 있다는 것을 가정하고 만들 것</a:t>
            </a:r>
          </a:p>
        </p:txBody>
      </p:sp>
    </p:spTree>
    <p:extLst>
      <p:ext uri="{BB962C8B-B14F-4D97-AF65-F5344CB8AC3E}">
        <p14:creationId xmlns:p14="http://schemas.microsoft.com/office/powerpoint/2010/main" val="16072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8D83D-6BAF-4D3E-9E68-B3D075DD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시각장애인이 사용하기에 어려움이 있다</a:t>
            </a:r>
            <a:br>
              <a:rPr lang="en-US" altLang="ko-KR" sz="2000" dirty="0"/>
            </a:br>
            <a:r>
              <a:rPr lang="en-US" altLang="ko-KR" sz="2000" dirty="0"/>
              <a:t>  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보이스 </a:t>
            </a:r>
            <a:r>
              <a:rPr lang="ko-KR" altLang="en-US" sz="1400" dirty="0" err="1"/>
              <a:t>어시스턴트를</a:t>
            </a:r>
            <a:r>
              <a:rPr lang="ko-KR" altLang="en-US" sz="1400" dirty="0"/>
              <a:t> 사용하면 음성으로 안내를 받을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촬영이나 메뉴를 변경할 때 탭을 몇 초 이상 유   지하는 방식이나 음성으로 어플을 조작 할 수 있도록 개선 하겠습니다</a:t>
            </a:r>
            <a:r>
              <a:rPr lang="en-US" altLang="ko-KR" sz="1400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sz="2000" dirty="0"/>
              <a:t>2. 사물인식을 할 때 도로와 인도의 구분이 필요하다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  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인식 하는 구역을 설정 하는 등 방법을 찾아 보겠습니다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2000" dirty="0"/>
              <a:t>3. 시각장애인이 정확하게 사물을 비출 수 있는가</a:t>
            </a:r>
            <a:br>
              <a:rPr lang="en-US" altLang="ko-KR" sz="2000" dirty="0"/>
            </a:br>
            <a:r>
              <a:rPr lang="en-US" altLang="ko-KR" sz="2000" dirty="0"/>
              <a:t>     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전맹</a:t>
            </a:r>
            <a:r>
              <a:rPr lang="ko-KR" altLang="en-US" sz="1400" dirty="0"/>
              <a:t> 사용자는 확실히 초점을 잡는데 어려움이 있을 수 있습니다</a:t>
            </a:r>
            <a:r>
              <a:rPr lang="en-US" altLang="ko-KR" sz="1400" dirty="0"/>
              <a:t>. 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4. 데이터 추가 객체 타입 입력 선택항목으로 개선</a:t>
            </a:r>
            <a:br>
              <a:rPr lang="en-US" altLang="ko-KR" sz="2000" dirty="0"/>
            </a:br>
            <a:r>
              <a:rPr lang="en-US" altLang="ko-KR" sz="1600" dirty="0"/>
              <a:t>       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발표 후에 개선 하였습니다</a:t>
            </a:r>
            <a:r>
              <a:rPr lang="en-US" altLang="ko-KR" sz="1400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sz="2000" dirty="0"/>
              <a:t>5. 음성으로 서비스 이용 가능하도록 개선 필요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400" dirty="0"/>
              <a:t>       -&gt; </a:t>
            </a:r>
            <a:r>
              <a:rPr lang="ko-KR" altLang="en-US" sz="1400" dirty="0"/>
              <a:t>어플리케이션 조작을 음성만으로 가능 하도록 개선해 보겠습니다</a:t>
            </a:r>
            <a:r>
              <a:rPr lang="en-US" altLang="ko-KR" sz="1400" dirty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어플 사용법에 대한 상세한 설명 필요</a:t>
            </a:r>
            <a:br>
              <a:rPr lang="en-US" altLang="ko-KR" sz="2000" dirty="0"/>
            </a:br>
            <a:r>
              <a:rPr lang="en-US" altLang="ko-KR" sz="1400" dirty="0"/>
              <a:t>        -&gt; </a:t>
            </a:r>
            <a:r>
              <a:rPr lang="ko-KR" altLang="en-US" sz="1400" dirty="0"/>
              <a:t>시연에 신경을 쓰다 보니 설명이 부족한 점이 많았던 것 같습니다 좀 더 구체적으로 설명하며 시연하겠습니다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시각장애인의 피드백</a:t>
            </a:r>
          </a:p>
        </p:txBody>
      </p:sp>
    </p:spTree>
    <p:extLst>
      <p:ext uri="{BB962C8B-B14F-4D97-AF65-F5344CB8AC3E}">
        <p14:creationId xmlns:p14="http://schemas.microsoft.com/office/powerpoint/2010/main" val="252782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101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2020 중간보고 피드백관련 대응전략 1조</vt:lpstr>
      <vt:lpstr>시각장애인이 사용하기 어려운 UI</vt:lpstr>
      <vt:lpstr>사물인식을 할 때 도로와 인도의 구분이 필요하다.</vt:lpstr>
      <vt:lpstr>시각장애인이 정확하게 사물을 비출 수 있는가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중간보고 피드백관련 대응전략 1조</dc:title>
  <dc:creator>kim donghwan</dc:creator>
  <cp:lastModifiedBy>kim donghwan</cp:lastModifiedBy>
  <cp:revision>13</cp:revision>
  <dcterms:created xsi:type="dcterms:W3CDTF">2020-05-28T00:23:23Z</dcterms:created>
  <dcterms:modified xsi:type="dcterms:W3CDTF">2020-06-04T00:58:03Z</dcterms:modified>
</cp:coreProperties>
</file>