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308" r:id="rId4"/>
    <p:sldId id="309" r:id="rId5"/>
    <p:sldId id="310" r:id="rId6"/>
  </p:sldIdLst>
  <p:sldSz cx="12192000" cy="6858000"/>
  <p:notesSz cx="6858000" cy="9144000"/>
  <p:embeddedFontLst>
    <p:embeddedFont>
      <p:font typeface="나눔고딕" panose="020B0600000101010101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83C28"/>
    <a:srgbClr val="FB897D"/>
    <a:srgbClr val="FCA79E"/>
    <a:srgbClr val="F96151"/>
    <a:srgbClr val="FF9900"/>
    <a:srgbClr val="121E50"/>
    <a:srgbClr val="FF3300"/>
    <a:srgbClr val="FFFF00"/>
    <a:srgbClr val="E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5700" autoAdjust="0"/>
  </p:normalViewPr>
  <p:slideViewPr>
    <p:cSldViewPr snapToGrid="0" showGuides="1">
      <p:cViewPr varScale="1">
        <p:scale>
          <a:sx n="86" d="100"/>
          <a:sy n="86" d="100"/>
        </p:scale>
        <p:origin x="18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B2F9D-BF10-4235-BF5E-D7CAD24A2D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C942-83D1-4492-97ED-C44F0AA7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C942-83D1-4492-97ED-C44F0AA7DB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C942-83D1-4492-97ED-C44F0AA7DB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8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C942-83D1-4492-97ED-C44F0AA7DB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C942-83D1-4492-97ED-C44F0AA7DB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5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CD7C-B0D3-4B05-B945-B3B506E0AF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177B-C873-4B78-A653-2FA7B61E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38959" y="216119"/>
            <a:ext cx="1152459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333703" y="6655019"/>
            <a:ext cx="11858297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D37B4-2E2C-4A2F-93AA-E35111DBE38B}"/>
              </a:ext>
            </a:extLst>
          </p:cNvPr>
          <p:cNvGrpSpPr/>
          <p:nvPr/>
        </p:nvGrpSpPr>
        <p:grpSpPr>
          <a:xfrm>
            <a:off x="3274794" y="1898798"/>
            <a:ext cx="5642410" cy="3060404"/>
            <a:chOff x="3274795" y="2248104"/>
            <a:chExt cx="5642410" cy="306040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F707B4F-1C72-4D5A-A988-960D8ED6743A}"/>
                </a:ext>
              </a:extLst>
            </p:cNvPr>
            <p:cNvGrpSpPr/>
            <p:nvPr/>
          </p:nvGrpSpPr>
          <p:grpSpPr>
            <a:xfrm>
              <a:off x="3785419" y="2775857"/>
              <a:ext cx="3072582" cy="294236"/>
              <a:chOff x="4064911" y="2005945"/>
              <a:chExt cx="3501041" cy="3385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064911" y="2005946"/>
                <a:ext cx="3501041" cy="322255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121E50"/>
                  </a:highlight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" name="텍스트 개체 틀 3"/>
              <p:cNvSpPr txBox="1">
                <a:spLocks/>
              </p:cNvSpPr>
              <p:nvPr/>
            </p:nvSpPr>
            <p:spPr>
              <a:xfrm>
                <a:off x="4064912" y="2005945"/>
                <a:ext cx="2223459" cy="338554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ct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OpenCV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를 활용한 공간인식</a:t>
                </a:r>
                <a:endParaRPr lang="ko-KR" altLang="en-US" sz="16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9" name="제목 1"/>
            <p:cNvSpPr txBox="1">
              <a:spLocks/>
            </p:cNvSpPr>
            <p:nvPr/>
          </p:nvSpPr>
          <p:spPr>
            <a:xfrm>
              <a:off x="3274795" y="2248104"/>
              <a:ext cx="5642410" cy="17222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Smart Parking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3785419" y="4662177"/>
              <a:ext cx="4621162" cy="646331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12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조</a:t>
              </a:r>
              <a:b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</a:b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김도은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 </a:t>
              </a: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김기운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2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333703" y="6655019"/>
            <a:ext cx="11858297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1508" y="1213410"/>
            <a:ext cx="10339551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주차장 </a:t>
            </a:r>
            <a: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  <a:t>CCTV</a:t>
            </a: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로 얻은 정보를 토대로 현재 주차공간이 얼마나 있고</a:t>
            </a:r>
            <a: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  <a:t>,</a:t>
            </a: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2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몇 대가 주차되어 있는지 </a:t>
            </a:r>
            <a:r>
              <a:rPr lang="en-US" altLang="ko-KR" sz="2000" b="1" dirty="0" err="1">
                <a:latin typeface="나눔고딕" panose="020B0600000101010101" charset="-127"/>
                <a:ea typeface="나눔고딕" panose="020B0600000101010101" charset="-127"/>
              </a:rPr>
              <a:t>openCV</a:t>
            </a: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를 활용해 확인 가능한 시스템</a:t>
            </a:r>
            <a:endParaRPr lang="en-US" altLang="ko-KR" sz="20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508" y="471206"/>
            <a:ext cx="2790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Smart</a:t>
            </a:r>
            <a:r>
              <a:rPr lang="ko-KR" altLang="en-US" sz="3000" b="1" dirty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3000" b="1" dirty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Parking</a:t>
            </a:r>
            <a:endParaRPr lang="ko-KR" altLang="en-US" sz="3000" b="1" dirty="0">
              <a:solidFill>
                <a:srgbClr val="0C275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F6ED0-1638-4649-83B3-9F5DE9239DA1}"/>
              </a:ext>
            </a:extLst>
          </p:cNvPr>
          <p:cNvSpPr/>
          <p:nvPr/>
        </p:nvSpPr>
        <p:spPr>
          <a:xfrm>
            <a:off x="360067" y="0"/>
            <a:ext cx="870019" cy="1023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111704-90BC-4400-AB7F-732D0596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45" y="2485218"/>
            <a:ext cx="5154685" cy="3020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6CBFB6-08DD-47EB-A2BB-9AB0CB9020CE}"/>
              </a:ext>
            </a:extLst>
          </p:cNvPr>
          <p:cNvSpPr txBox="1"/>
          <p:nvPr/>
        </p:nvSpPr>
        <p:spPr>
          <a:xfrm>
            <a:off x="7543800" y="2485218"/>
            <a:ext cx="288997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  <a:t>Spot : </a:t>
            </a: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빈 공간</a:t>
            </a:r>
            <a:b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</a:br>
            <a:r>
              <a:rPr lang="en-US" altLang="ko-KR" sz="2000" b="1" dirty="0" err="1">
                <a:latin typeface="나눔고딕" panose="020B0600000101010101" charset="-127"/>
                <a:ea typeface="나눔고딕" panose="020B0600000101010101" charset="-127"/>
              </a:rPr>
              <a:t>Ocoupied</a:t>
            </a:r>
            <a: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  <a:t> : </a:t>
            </a: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주차된 공간</a:t>
            </a:r>
            <a:endParaRPr lang="en-US" altLang="ko-KR" sz="2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주차공간을 사용자가 </a:t>
            </a:r>
            <a:endParaRPr lang="en-US" altLang="ko-KR" sz="2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 panose="020B0600000101010101" charset="-127"/>
                <a:ea typeface="나눔고딕" panose="020B0600000101010101" charset="-127"/>
              </a:rPr>
              <a:t>직접 지정할 수 있음</a:t>
            </a:r>
            <a:r>
              <a:rPr lang="en-US" altLang="ko-KR" sz="2000" b="1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2274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333703" y="6655019"/>
            <a:ext cx="11858297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7079" y="469258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설명 및 사용법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F6ED0-1638-4649-83B3-9F5DE9239DA1}"/>
              </a:ext>
            </a:extLst>
          </p:cNvPr>
          <p:cNvSpPr/>
          <p:nvPr/>
        </p:nvSpPr>
        <p:spPr>
          <a:xfrm>
            <a:off x="360067" y="0"/>
            <a:ext cx="870019" cy="1023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6E7686-7E3E-4262-B8F3-D0E5FDAAFB57}"/>
              </a:ext>
            </a:extLst>
          </p:cNvPr>
          <p:cNvGrpSpPr/>
          <p:nvPr/>
        </p:nvGrpSpPr>
        <p:grpSpPr>
          <a:xfrm>
            <a:off x="6350937" y="910413"/>
            <a:ext cx="3516086" cy="2145083"/>
            <a:chOff x="773304" y="1503461"/>
            <a:chExt cx="3558175" cy="27345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41805C8-A715-46A6-A03F-8F57A008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04" y="1503461"/>
              <a:ext cx="3558175" cy="22392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F1BBFE-3600-4B18-896A-252EE5DDB074}"/>
                </a:ext>
              </a:extLst>
            </p:cNvPr>
            <p:cNvSpPr txBox="1"/>
            <p:nvPr/>
          </p:nvSpPr>
          <p:spPr>
            <a:xfrm>
              <a:off x="867474" y="3845690"/>
              <a:ext cx="3410171" cy="39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영상에서 공간 지정을 위한 프레임 추출</a:t>
              </a:r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163DBBD-A250-4A80-ABB1-71A47C3A184B}"/>
              </a:ext>
            </a:extLst>
          </p:cNvPr>
          <p:cNvSpPr/>
          <p:nvPr/>
        </p:nvSpPr>
        <p:spPr>
          <a:xfrm>
            <a:off x="5005458" y="1982956"/>
            <a:ext cx="513944" cy="34130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DF070C-42D3-416C-86F7-7C07ED87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04" y="1429936"/>
            <a:ext cx="3391384" cy="1220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D2779D-0817-4177-A1CB-152B6C461DED}"/>
              </a:ext>
            </a:extLst>
          </p:cNvPr>
          <p:cNvSpPr txBox="1"/>
          <p:nvPr/>
        </p:nvSpPr>
        <p:spPr>
          <a:xfrm>
            <a:off x="1787082" y="2793627"/>
            <a:ext cx="15303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parking.exe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</a:t>
            </a:r>
            <a:b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8BB5A2-BA44-4542-B4CA-FAEBA27DAB32}"/>
              </a:ext>
            </a:extLst>
          </p:cNvPr>
          <p:cNvSpPr/>
          <p:nvPr/>
        </p:nvSpPr>
        <p:spPr>
          <a:xfrm>
            <a:off x="10640253" y="1812301"/>
            <a:ext cx="513944" cy="34130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650F32-02DE-41AC-A651-BA398516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20" y="3553381"/>
            <a:ext cx="3120820" cy="21116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4E1940-83AE-4A0D-8831-8FC294A91CA5}"/>
              </a:ext>
            </a:extLst>
          </p:cNvPr>
          <p:cNvSpPr txBox="1"/>
          <p:nvPr/>
        </p:nvSpPr>
        <p:spPr>
          <a:xfrm>
            <a:off x="795076" y="5854799"/>
            <a:ext cx="28312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공간 좌표 지정 및 저장</a:t>
            </a:r>
            <a:b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B7681B3-2871-4A2A-BC04-E98D8FD21F91}"/>
              </a:ext>
            </a:extLst>
          </p:cNvPr>
          <p:cNvSpPr/>
          <p:nvPr/>
        </p:nvSpPr>
        <p:spPr>
          <a:xfrm>
            <a:off x="4344388" y="4384594"/>
            <a:ext cx="513944" cy="34130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506AFA-B2A1-43AA-9099-A4E33323A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549" y="3711817"/>
            <a:ext cx="2642492" cy="23578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40740F-BBC5-4618-9DF7-D55F2404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564" y="3750028"/>
            <a:ext cx="2831224" cy="23617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3F79B7-63AF-4930-A8D9-59F3B05BED2F}"/>
              </a:ext>
            </a:extLst>
          </p:cNvPr>
          <p:cNvSpPr txBox="1"/>
          <p:nvPr/>
        </p:nvSpPr>
        <p:spPr>
          <a:xfrm>
            <a:off x="6492898" y="61373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 전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34CEF-536E-4D25-8226-48AD1754235A}"/>
              </a:ext>
            </a:extLst>
          </p:cNvPr>
          <p:cNvSpPr txBox="1"/>
          <p:nvPr/>
        </p:nvSpPr>
        <p:spPr>
          <a:xfrm>
            <a:off x="9752392" y="616772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 후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276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333703" y="6655019"/>
            <a:ext cx="11858297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8571" y="2767280"/>
            <a:ext cx="4649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 시연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F6ED0-1638-4649-83B3-9F5DE9239DA1}"/>
              </a:ext>
            </a:extLst>
          </p:cNvPr>
          <p:cNvSpPr/>
          <p:nvPr/>
        </p:nvSpPr>
        <p:spPr>
          <a:xfrm>
            <a:off x="360067" y="0"/>
            <a:ext cx="870019" cy="1023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57570387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333703" y="6655019"/>
            <a:ext cx="11858297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24" y="207059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F6ED0-1638-4649-83B3-9F5DE9239DA1}"/>
              </a:ext>
            </a:extLst>
          </p:cNvPr>
          <p:cNvSpPr/>
          <p:nvPr/>
        </p:nvSpPr>
        <p:spPr>
          <a:xfrm>
            <a:off x="360067" y="0"/>
            <a:ext cx="870019" cy="1023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마무리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DC62-A606-43E2-9FE7-F6D5EEDC466A}"/>
              </a:ext>
            </a:extLst>
          </p:cNvPr>
          <p:cNvSpPr txBox="1"/>
          <p:nvPr/>
        </p:nvSpPr>
        <p:spPr>
          <a:xfrm>
            <a:off x="8814774" y="4536333"/>
            <a:ext cx="3377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pip list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OpenCV-python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QyPt5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 err="1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PyYAML</a:t>
            </a:r>
            <a:endParaRPr lang="en-US" altLang="ko-KR" sz="1600" dirty="0">
              <a:solidFill>
                <a:schemeClr val="bg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err="1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imutils</a:t>
            </a:r>
            <a:endParaRPr lang="en-US" altLang="ko-KR" sz="1600" dirty="0">
              <a:solidFill>
                <a:schemeClr val="bg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err="1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numpy</a:t>
            </a:r>
            <a:endParaRPr lang="en-US" altLang="ko-KR" sz="1600" dirty="0">
              <a:solidFill>
                <a:schemeClr val="bg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bg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main.py </a:t>
            </a:r>
            <a:r>
              <a:rPr lang="ko-KR" altLang="en-US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 실행하면 됩니다</a:t>
            </a:r>
            <a:r>
              <a:rPr lang="en-US" altLang="ko-KR" sz="16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2400" b="1" dirty="0">
              <a:solidFill>
                <a:schemeClr val="bg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52849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111</Words>
  <Application>Microsoft Office PowerPoint</Application>
  <PresentationFormat>와이드스크린</PresentationFormat>
  <Paragraphs>40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나눔고딕</vt:lpstr>
      <vt:lpstr>나눔바른고딕 Light</vt:lpstr>
      <vt:lpstr>a옛날목욕탕L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</dc:creator>
  <cp:lastModifiedBy>김 도은</cp:lastModifiedBy>
  <cp:revision>356</cp:revision>
  <dcterms:created xsi:type="dcterms:W3CDTF">2017-04-02T07:06:23Z</dcterms:created>
  <dcterms:modified xsi:type="dcterms:W3CDTF">2019-12-09T11:42:38Z</dcterms:modified>
</cp:coreProperties>
</file>