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</p:sldMasterIdLst>
  <p:notesMasterIdLst>
    <p:notesMasterId r:id="rId18"/>
  </p:notesMasterIdLst>
  <p:sldIdLst>
    <p:sldId id="262" r:id="rId5"/>
    <p:sldId id="305" r:id="rId6"/>
    <p:sldId id="294" r:id="rId7"/>
    <p:sldId id="295" r:id="rId8"/>
    <p:sldId id="301" r:id="rId9"/>
    <p:sldId id="296" r:id="rId10"/>
    <p:sldId id="302" r:id="rId11"/>
    <p:sldId id="298" r:id="rId12"/>
    <p:sldId id="299" r:id="rId13"/>
    <p:sldId id="306" r:id="rId14"/>
    <p:sldId id="288" r:id="rId15"/>
    <p:sldId id="289" r:id="rId16"/>
    <p:sldId id="290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8"/>
    <p:restoredTop sz="90134"/>
  </p:normalViewPr>
  <p:slideViewPr>
    <p:cSldViewPr snapToGrid="0" snapToObjects="1" showGuides="1">
      <p:cViewPr varScale="1">
        <p:scale>
          <a:sx n="168" d="100"/>
          <a:sy n="168" d="100"/>
        </p:scale>
        <p:origin x="216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6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An </a:t>
            </a:r>
            <a:r>
              <a:rPr lang="en-US" i="1" dirty="0" smtClean="0">
                <a:latin typeface="Helvetica Neue" charset="0"/>
                <a:ea typeface="Helvetica Neue" charset="0"/>
                <a:cs typeface="Helvetica Neue" charset="0"/>
              </a:rPr>
              <a:t>intent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is a purpose or goal expressed in a customer's input, such as answering a question or processing a bill payment.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An </a:t>
            </a:r>
            <a:r>
              <a:rPr lang="en-US" i="1" dirty="0" smtClean="0">
                <a:latin typeface="Helvetica Neue" charset="0"/>
                <a:ea typeface="Helvetica Neue" charset="0"/>
                <a:cs typeface="Helvetica Neue" charset="0"/>
              </a:rPr>
              <a:t>entity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represents a class of object or a data type that is relevant to a user's purpose. By recognizing the entities that are mentioned in the user's input, the Conversation service can choose the specific actions to take to fulfill an intent.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dirty="0" smtClean="0"/>
              <a:t>DBG / November 2017 / © 2017 IBM </a:t>
            </a:r>
            <a:r>
              <a:rPr lang="sk-SK" dirty="0" err="1" smtClean="0"/>
              <a:t>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67.xml"/><Relationship Id="rId9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68.xml"/><Relationship Id="rId34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101.xml"/><Relationship Id="rId32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5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89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27.xml"/><Relationship Id="rId23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29.xml"/><Relationship Id="rId25" Type="http://schemas.openxmlformats.org/officeDocument/2006/relationships/slideLayout" Target="../slideLayouts/slideLayout130.xml"/><Relationship Id="rId26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2.xml"/><Relationship Id="rId28" Type="http://schemas.openxmlformats.org/officeDocument/2006/relationships/slideLayout" Target="../slideLayouts/slideLayout133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30" Type="http://schemas.openxmlformats.org/officeDocument/2006/relationships/slideLayout" Target="../slideLayouts/slideLayout135.xml"/><Relationship Id="rId31" Type="http://schemas.openxmlformats.org/officeDocument/2006/relationships/slideLayout" Target="../slideLayouts/slideLayout136.xml"/><Relationship Id="rId32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33" Type="http://schemas.openxmlformats.org/officeDocument/2006/relationships/slideLayout" Target="../slideLayouts/slideLayout138.xml"/><Relationship Id="rId34" Type="http://schemas.openxmlformats.org/officeDocument/2006/relationships/slideLayout" Target="../slideLayouts/slideLayout139.xml"/><Relationship Id="rId35" Type="http://schemas.openxmlformats.org/officeDocument/2006/relationships/slideLayout" Target="../slideLayouts/slideLayout140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3.xml"/><Relationship Id="rId19" Type="http://schemas.openxmlformats.org/officeDocument/2006/relationships/slideLayout" Target="../slideLayouts/slideLayout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eller/chatbot-dashbot-workshop" TargetMode="External"/><Relationship Id="rId4" Type="http://schemas.openxmlformats.org/officeDocument/2006/relationships/hyperlink" Target="ibm.biz/chatbot022818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ibm.biz/pizzachatbot" TargetMode="External"/><Relationship Id="rId4" Type="http://schemas.openxmlformats.org/officeDocument/2006/relationships/hyperlink" Target="ibm.biz/bankingchatbot" TargetMode="External"/><Relationship Id="rId5" Type="http://schemas.openxmlformats.org/officeDocument/2006/relationships/hyperlink" Target="https://github.com/akeller/chatbot-dashbot-workshop" TargetMode="External"/><Relationship Id="rId6" Type="http://schemas.openxmlformats.org/officeDocument/2006/relationships/hyperlink" Target="https://developer.ibm.com/code/exchanges/bots/" TargetMode="External"/><Relationship Id="rId1" Type="http://schemas.openxmlformats.org/officeDocument/2006/relationships/slideLayout" Target="../slideLayouts/slideLayout80.xml"/><Relationship Id="rId2" Type="http://schemas.openxmlformats.org/officeDocument/2006/relationships/hyperlink" Target="ibm.biz/chatbot02281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 dirty="0" smtClean="0"/>
              <a:t>DBG / </a:t>
            </a:r>
            <a:r>
              <a:rPr lang="sk-SK" dirty="0" err="1" smtClean="0"/>
              <a:t>Jan</a:t>
            </a:r>
            <a:r>
              <a:rPr lang="sk-SK" dirty="0" smtClean="0"/>
              <a:t> 2018 / © 2018 IBM </a:t>
            </a:r>
            <a:r>
              <a:rPr lang="sk-SK" dirty="0" err="1" smtClean="0"/>
              <a:t>Corporation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03781"/>
            <a:ext cx="4648201" cy="4479344"/>
          </a:xfrm>
        </p:spPr>
        <p:txBody>
          <a:bodyPr/>
          <a:lstStyle/>
          <a:p>
            <a:r>
              <a:rPr lang="en-US" sz="3200" dirty="0" smtClean="0"/>
              <a:t>How to build a </a:t>
            </a:r>
            <a:r>
              <a:rPr lang="en-US" sz="3200" dirty="0" err="1" smtClean="0"/>
              <a:t>chatbot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0" dirty="0"/>
              <a:t>—</a:t>
            </a:r>
            <a:br>
              <a:rPr lang="en-US" sz="3200" b="0" dirty="0"/>
            </a:br>
            <a:r>
              <a:rPr lang="en-US" sz="3200" b="0" dirty="0" smtClean="0"/>
              <a:t>Amara Keller</a:t>
            </a:r>
            <a:br>
              <a:rPr lang="en-US" sz="3200" b="0" dirty="0" smtClean="0"/>
            </a:br>
            <a:r>
              <a:rPr lang="en-US" sz="3200" b="0" dirty="0" smtClean="0"/>
              <a:t>IBM Developer Advocate</a:t>
            </a:r>
            <a:br>
              <a:rPr lang="en-US" sz="3200" b="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@</a:t>
            </a:r>
            <a:r>
              <a:rPr lang="en-US" dirty="0" err="1" smtClean="0"/>
              <a:t>MissAmaraKay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145323" y="3295130"/>
            <a:ext cx="6453553" cy="101566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Helvetica Neue" charset="0"/>
                <a:cs typeface="Helvetica Neue" charset="0"/>
                <a:hlinkClick r:id="rId3"/>
              </a:rPr>
              <a:t>https</a:t>
            </a:r>
            <a:r>
              <a:rPr lang="en-US" sz="2000" dirty="0">
                <a:ea typeface="Helvetica Neue" charset="0"/>
                <a:cs typeface="Helvetica Neue" charset="0"/>
                <a:hlinkClick r:id="rId3"/>
              </a:rPr>
              <a:t>://</a:t>
            </a:r>
            <a:r>
              <a:rPr lang="en-US" sz="2000" dirty="0" smtClean="0">
                <a:ea typeface="Helvetica Neue" charset="0"/>
                <a:cs typeface="Helvetica Neue" charset="0"/>
                <a:hlinkClick r:id="rId3"/>
              </a:rPr>
              <a:t>github.com/akeller/chatbot-dashbot</a:t>
            </a:r>
            <a:r>
              <a:rPr lang="en-US" sz="2000" smtClean="0">
                <a:ea typeface="Helvetica Neue" charset="0"/>
                <a:cs typeface="Helvetica Neue" charset="0"/>
                <a:hlinkClick r:id="rId3"/>
              </a:rPr>
              <a:t>-workshop</a:t>
            </a:r>
            <a:endParaRPr lang="en-US" sz="2000" smtClean="0">
              <a:ea typeface="Helvetica Neue" charset="0"/>
              <a:cs typeface="Helvetica Neue" charset="0"/>
            </a:endParaRPr>
          </a:p>
          <a:p>
            <a:r>
              <a:rPr lang="en-US" sz="2000" smtClean="0">
                <a:ea typeface="Helvetica Neue" charset="0"/>
                <a:cs typeface="Helvetica Neue" charset="0"/>
              </a:rPr>
              <a:t> </a:t>
            </a:r>
            <a:endParaRPr lang="en-US" sz="2000" dirty="0">
              <a:ea typeface="Helvetica Neue" charset="0"/>
              <a:cs typeface="Helvetica Neue" charset="0"/>
            </a:endParaRPr>
          </a:p>
          <a:p>
            <a:r>
              <a:rPr lang="en-US" sz="2000" dirty="0" smtClean="0">
                <a:ea typeface="Helvetica Neue" charset="0"/>
                <a:cs typeface="Helvetica Neue" charset="0"/>
              </a:rPr>
              <a:t>IBM Cloud: </a:t>
            </a:r>
            <a:r>
              <a:rPr lang="en-US" sz="2000" dirty="0" err="1" smtClean="0">
                <a:ea typeface="Helvetica Neue" charset="0"/>
                <a:cs typeface="Helvetica Neue" charset="0"/>
                <a:hlinkClick r:id="rId4" action="ppaction://hlinkfile"/>
              </a:rPr>
              <a:t>ibm.biz</a:t>
            </a:r>
            <a:r>
              <a:rPr lang="en-US" sz="2000" dirty="0" smtClean="0">
                <a:ea typeface="Helvetica Neue" charset="0"/>
                <a:cs typeface="Helvetica Neue" charset="0"/>
                <a:hlinkClick r:id="rId4" action="ppaction://hlinkfile"/>
              </a:rPr>
              <a:t>/chatbot022818</a:t>
            </a:r>
            <a:endParaRPr lang="en-US" sz="2000" dirty="0"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Now you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Thank you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 smtClean="0"/>
              <a:t>Amara Keller</a:t>
            </a:r>
            <a:endParaRPr lang="en-US" sz="2400" dirty="0"/>
          </a:p>
          <a:p>
            <a:r>
              <a:rPr lang="en-US" sz="2400" dirty="0" smtClean="0"/>
              <a:t>Developer Advocate</a:t>
            </a:r>
            <a:endParaRPr lang="en-US" sz="2400" dirty="0"/>
          </a:p>
          <a:p>
            <a:r>
              <a:rPr lang="en-US" sz="2400" dirty="0"/>
              <a:t>—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mara.keller@ibm.com</a:t>
            </a:r>
            <a:endParaRPr lang="en-US" sz="2400" dirty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MissAmaraKay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3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Links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8686800" cy="3589655"/>
          </a:xfrm>
        </p:spPr>
        <p:txBody>
          <a:bodyPr/>
          <a:lstStyle/>
          <a:p>
            <a:r>
              <a:rPr lang="en-US" dirty="0">
                <a:ea typeface="Helvetica Neue" charset="0"/>
                <a:cs typeface="Helvetica Neue" charset="0"/>
              </a:rPr>
              <a:t>IBM Cloud: </a:t>
            </a:r>
            <a:r>
              <a:rPr lang="en-US" dirty="0" smtClean="0">
                <a:ea typeface="Helvetica Neue" charset="0"/>
                <a:cs typeface="Helvetica Neue" charset="0"/>
                <a:hlinkClick r:id="rId2" action="ppaction://hlinkfile"/>
              </a:rPr>
              <a:t>ibm.biz/chatbot022818</a:t>
            </a:r>
            <a:endParaRPr lang="en-US" dirty="0" smtClean="0">
              <a:latin typeface="+mj-lt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+mj-lt"/>
                <a:ea typeface="Helvetica Neue" charset="0"/>
                <a:cs typeface="Helvetica Neue" charset="0"/>
              </a:rPr>
              <a:t>Pizza </a:t>
            </a:r>
            <a:r>
              <a:rPr lang="en-US" dirty="0">
                <a:latin typeface="+mj-lt"/>
                <a:ea typeface="Helvetica Neue" charset="0"/>
                <a:cs typeface="Helvetica Neue" charset="0"/>
              </a:rPr>
              <a:t>Ordering </a:t>
            </a:r>
            <a:r>
              <a:rPr lang="en-US" dirty="0" err="1">
                <a:latin typeface="+mj-lt"/>
                <a:ea typeface="Helvetica Neue" charset="0"/>
                <a:cs typeface="Helvetica Neue" charset="0"/>
              </a:rPr>
              <a:t>Chatbot</a:t>
            </a:r>
            <a:r>
              <a:rPr lang="en-US" dirty="0">
                <a:latin typeface="+mj-lt"/>
                <a:ea typeface="Helvetica Neue" charset="0"/>
                <a:cs typeface="Helvetica Neue" charset="0"/>
              </a:rPr>
              <a:t>: 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  <a:hlinkClick r:id="rId3" action="ppaction://hlinkfile"/>
              </a:rPr>
              <a:t>ibm.biz/pizzachatbot</a:t>
            </a:r>
            <a:endParaRPr lang="en-US" dirty="0" smtClean="0">
              <a:latin typeface="+mj-lt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+mj-lt"/>
                <a:ea typeface="Helvetica Neue" charset="0"/>
                <a:cs typeface="Helvetica Neue" charset="0"/>
              </a:rPr>
              <a:t>Cognitive </a:t>
            </a:r>
            <a:r>
              <a:rPr lang="en-US" dirty="0">
                <a:latin typeface="+mj-lt"/>
                <a:ea typeface="Helvetica Neue" charset="0"/>
                <a:cs typeface="Helvetica Neue" charset="0"/>
              </a:rPr>
              <a:t>Banking </a:t>
            </a:r>
            <a:r>
              <a:rPr lang="en-US" dirty="0" err="1">
                <a:latin typeface="+mj-lt"/>
                <a:ea typeface="Helvetica Neue" charset="0"/>
                <a:cs typeface="Helvetica Neue" charset="0"/>
              </a:rPr>
              <a:t>Chatbot</a:t>
            </a:r>
            <a:r>
              <a:rPr lang="en-US" dirty="0">
                <a:latin typeface="+mj-lt"/>
                <a:ea typeface="Helvetica Neue" charset="0"/>
                <a:cs typeface="Helvetica Neue" charset="0"/>
              </a:rPr>
              <a:t>: </a:t>
            </a:r>
            <a:r>
              <a:rPr lang="en-US" dirty="0" err="1">
                <a:latin typeface="+mj-lt"/>
                <a:ea typeface="Helvetica Neue" charset="0"/>
                <a:cs typeface="Helvetica Neue" charset="0"/>
                <a:hlinkClick r:id="rId4" action="ppaction://hlinkfile"/>
              </a:rPr>
              <a:t>ibm.biz</a:t>
            </a:r>
            <a:r>
              <a:rPr lang="en-US" dirty="0">
                <a:latin typeface="+mj-lt"/>
                <a:ea typeface="Helvetica Neue" charset="0"/>
                <a:cs typeface="Helvetica Neue" charset="0"/>
                <a:hlinkClick r:id="rId4" action="ppaction://hlinkfile"/>
              </a:rPr>
              <a:t>/</a:t>
            </a:r>
            <a:r>
              <a:rPr lang="en-US" dirty="0" err="1">
                <a:latin typeface="+mj-lt"/>
                <a:ea typeface="Helvetica Neue" charset="0"/>
                <a:cs typeface="Helvetica Neue" charset="0"/>
                <a:hlinkClick r:id="rId4" action="ppaction://hlinkfile"/>
              </a:rPr>
              <a:t>bankingchatbot</a:t>
            </a:r>
            <a:endParaRPr lang="en-US" dirty="0">
              <a:latin typeface="+mj-lt"/>
              <a:ea typeface="Helvetica Neue" charset="0"/>
              <a:cs typeface="Helvetica Neue" charset="0"/>
            </a:endParaRPr>
          </a:p>
          <a:p>
            <a:endParaRPr lang="en-US" dirty="0" smtClean="0">
              <a:latin typeface="+mj-lt"/>
              <a:ea typeface="Helvetica Neue" charset="0"/>
              <a:cs typeface="Helvetica Neue" charset="0"/>
            </a:endParaRPr>
          </a:p>
          <a:p>
            <a:r>
              <a:rPr lang="en-US" dirty="0">
                <a:latin typeface="+mj-lt"/>
                <a:ea typeface="Helvetica Neue" charset="0"/>
                <a:cs typeface="Helvetica Neue" charset="0"/>
                <a:hlinkClick r:id="rId5"/>
              </a:rPr>
              <a:t>https://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  <a:hlinkClick r:id="rId5"/>
              </a:rPr>
              <a:t>github.com/akeller/chatbot-dashbot-workshop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</a:rPr>
              <a:t> </a:t>
            </a:r>
          </a:p>
          <a:p>
            <a:r>
              <a:rPr lang="en-US" dirty="0">
                <a:latin typeface="+mj-lt"/>
                <a:ea typeface="Helvetica Neue" charset="0"/>
                <a:cs typeface="Helvetica Neue" charset="0"/>
                <a:hlinkClick r:id="rId6"/>
              </a:rPr>
              <a:t>https://developer.ibm.com/code/exchanges/bots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  <a:hlinkClick r:id="rId6"/>
              </a:rPr>
              <a:t>/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</a:rPr>
              <a:t> </a:t>
            </a:r>
            <a:endParaRPr lang="en-US" dirty="0">
              <a:latin typeface="+mj-lt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3485841" y="3264518"/>
            <a:ext cx="1254642" cy="125464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Application</a:t>
            </a:r>
          </a:p>
        </p:txBody>
      </p:sp>
      <p:sp>
        <p:nvSpPr>
          <p:cNvPr id="3" name="TextBox 2"/>
          <p:cNvSpPr txBox="1"/>
          <p:nvPr/>
        </p:nvSpPr>
        <p:spPr>
          <a:xfrm rot="2863410">
            <a:off x="1962614" y="2119166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1. Capture user input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7433008" y="3315258"/>
            <a:ext cx="1254642" cy="125464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Third-party API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97326" y="221900"/>
            <a:ext cx="1254642" cy="125464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Messaging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 Platform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581847" y="1476542"/>
            <a:ext cx="1903994" cy="18923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5976638" y="230544"/>
            <a:ext cx="1306404" cy="130640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Watson Conversation</a:t>
            </a:r>
          </a:p>
        </p:txBody>
      </p:sp>
      <p:sp>
        <p:nvSpPr>
          <p:cNvPr id="8" name="TextBox 7"/>
          <p:cNvSpPr txBox="1"/>
          <p:nvPr/>
        </p:nvSpPr>
        <p:spPr>
          <a:xfrm rot="18747558">
            <a:off x="3784919" y="1860302"/>
            <a:ext cx="1782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2. Parse Intents and Entities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731903" y="883747"/>
            <a:ext cx="2138249" cy="238077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 rot="18647436">
            <a:off x="4572898" y="1949363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3. Application decides if 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further action is needed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188030" y="1223805"/>
            <a:ext cx="1682122" cy="191486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031507" y="3581771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4. Make API call to get data or 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perform third-party action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837824" y="4099157"/>
            <a:ext cx="2304160" cy="20402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4890133" y="4297644"/>
            <a:ext cx="2251851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031507" y="4376576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5. Return dynamic data</a:t>
            </a:r>
          </a:p>
        </p:txBody>
      </p:sp>
      <p:sp>
        <p:nvSpPr>
          <p:cNvPr id="16" name="TextBox 15"/>
          <p:cNvSpPr txBox="1"/>
          <p:nvPr/>
        </p:nvSpPr>
        <p:spPr>
          <a:xfrm rot="18747558">
            <a:off x="4378033" y="2389601"/>
            <a:ext cx="2395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6. 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Update context and send to Watson</a:t>
            </a:r>
            <a:endParaRPr lang="en-US" sz="10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4823992" y="1654224"/>
            <a:ext cx="1687245" cy="1959629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8647436">
            <a:off x="5235093" y="2308608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7. Return a response with dynamic 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data inserted into response.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4944765" y="1684651"/>
            <a:ext cx="1731667" cy="2046478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 flipV="1">
            <a:off x="1416652" y="1543470"/>
            <a:ext cx="1798351" cy="193038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 rot="2863410">
            <a:off x="982943" y="2471793"/>
            <a:ext cx="2207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3b/8. Return response back to user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and wait for another user input to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repeat process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8442" y="3903886"/>
            <a:ext cx="8146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3"/>
                </a:solidFill>
              </a:rPr>
              <a:t>NodeJS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53005" y="4093800"/>
            <a:ext cx="8611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3"/>
                </a:solidFill>
              </a:rPr>
              <a:t>Dashbot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3362" y="1013537"/>
            <a:ext cx="11929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3"/>
                </a:solidFill>
              </a:rPr>
              <a:t>Chat portion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748" y="1023562"/>
            <a:ext cx="6319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3"/>
                </a:solidFill>
              </a:rPr>
              <a:t>Slack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99474" y="106680"/>
            <a:ext cx="5807365" cy="4922520"/>
          </a:xfrm>
          <a:prstGeom prst="rect">
            <a:avLst/>
          </a:prstGeom>
          <a:ln w="41275">
            <a:solidFill>
              <a:schemeClr val="tx1"/>
            </a:solidFill>
            <a:prstDash val="dash"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6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Guts of a </a:t>
            </a:r>
            <a:r>
              <a:rPr lang="en-US" sz="3200" dirty="0" err="1" smtClean="0"/>
              <a:t>chatbot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 smtClean="0"/>
              <a:t>Intents</a:t>
            </a:r>
          </a:p>
          <a:p>
            <a:r>
              <a:rPr lang="en-US" sz="2800" dirty="0" smtClean="0"/>
              <a:t>Entities</a:t>
            </a:r>
          </a:p>
          <a:p>
            <a:r>
              <a:rPr lang="en-US" sz="2800" dirty="0" smtClean="0"/>
              <a:t>Dialog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83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80300"/>
            <a:ext cx="6400800" cy="137160"/>
          </a:xfrm>
        </p:spPr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346325" y="2273363"/>
            <a:ext cx="4451350" cy="457200"/>
          </a:xfrm>
        </p:spPr>
        <p:txBody>
          <a:bodyPr/>
          <a:lstStyle/>
          <a:p>
            <a:pPr algn="ctr"/>
            <a:r>
              <a:rPr lang="en-US" sz="2400" dirty="0" smtClean="0"/>
              <a:t>An intent is the goal or purpose of the user’s input.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70" y="339618"/>
            <a:ext cx="8255768" cy="32124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3071" y="3986740"/>
            <a:ext cx="36985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Provide at least five examples for each intent.</a:t>
            </a:r>
          </a:p>
        </p:txBody>
      </p:sp>
    </p:spTree>
    <p:extLst>
      <p:ext uri="{BB962C8B-B14F-4D97-AF65-F5344CB8AC3E}">
        <p14:creationId xmlns:p14="http://schemas.microsoft.com/office/powerpoint/2010/main" val="6791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@Entities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80300"/>
            <a:ext cx="6400800" cy="137160"/>
          </a:xfrm>
        </p:spPr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346325" y="2273363"/>
            <a:ext cx="4451350" cy="457200"/>
          </a:xfrm>
        </p:spPr>
        <p:txBody>
          <a:bodyPr/>
          <a:lstStyle/>
          <a:p>
            <a:pPr algn="ctr"/>
            <a:r>
              <a:rPr lang="en-US" sz="2400" dirty="0" smtClean="0"/>
              <a:t>An entity is a portion of the user’s input that you can use to provide a different response to a particular intent.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6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9" y="711135"/>
            <a:ext cx="8768701" cy="26139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2745" y="3896056"/>
            <a:ext cx="399660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Can use synonyms (like above) or regex patterns.</a:t>
            </a:r>
            <a:endParaRPr lang="en-US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80300"/>
            <a:ext cx="6400800" cy="137160"/>
          </a:xfrm>
        </p:spPr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346325" y="2273363"/>
            <a:ext cx="4451350" cy="457200"/>
          </a:xfrm>
        </p:spPr>
        <p:txBody>
          <a:bodyPr/>
          <a:lstStyle/>
          <a:p>
            <a:pPr algn="ctr"/>
            <a:r>
              <a:rPr lang="en-US" sz="2400" dirty="0" smtClean="0"/>
              <a:t>A dialog uses intents, entities, and context from your application to return a response to each user’s input.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9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4826000"/>
            <a:ext cx="2057400" cy="138113"/>
          </a:xfrm>
        </p:spPr>
        <p:txBody>
          <a:bodyPr/>
          <a:lstStyle/>
          <a:p>
            <a:fld id="{3FD999D4-B456-9943-89B7-30D56181CE18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46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CA65849-63FB-D946-93E7-20CAFD6581BE}" vid="{9E088B3C-4FB7-7747-A96F-293AAE3F4D29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CA65849-63FB-D946-93E7-20CAFD6581BE}" vid="{BB951B47-C83C-F040-AA7C-388C4A68D893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CA65849-63FB-D946-93E7-20CAFD6581BE}" vid="{6BD0B9F7-EB30-8C49-A02E-82881105EF6F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CA65849-63FB-D946-93E7-20CAFD6581BE}" vid="{6ECAE44E-10BA-124F-BB92-42E16650E45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You to the Power</Template>
  <TotalTime>1550</TotalTime>
  <Words>356</Words>
  <Application>Microsoft Macintosh PowerPoint</Application>
  <PresentationFormat>On-screen Show (16:9)</PresentationFormat>
  <Paragraphs>76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Helvetica Neue</vt:lpstr>
      <vt:lpstr>IBM Plex Sans</vt:lpstr>
      <vt:lpstr>Arial</vt:lpstr>
      <vt:lpstr>blk_background_2017</vt:lpstr>
      <vt:lpstr>dk_blu_background_2017</vt:lpstr>
      <vt:lpstr>gry_background_2017</vt:lpstr>
      <vt:lpstr>wht_background_2017</vt:lpstr>
      <vt:lpstr>How to build a chatbot — Amara Keller IBM Developer Advocate  @MissAmaraKay</vt:lpstr>
      <vt:lpstr>PowerPoint Presentation</vt:lpstr>
      <vt:lpstr>Guts of a chatbot</vt:lpstr>
      <vt:lpstr>#Intents</vt:lpstr>
      <vt:lpstr>PowerPoint Presentation</vt:lpstr>
      <vt:lpstr>@Entities</vt:lpstr>
      <vt:lpstr>PowerPoint Presentation</vt:lpstr>
      <vt:lpstr>Dialog</vt:lpstr>
      <vt:lpstr>PowerPoint Presentation</vt:lpstr>
      <vt:lpstr>Now you try it!</vt:lpstr>
      <vt:lpstr>Thank you</vt:lpstr>
      <vt:lpstr>PowerPoint Presentation</vt:lpstr>
      <vt:lpstr>Additional Links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chatbot in 10 minutes — Amara Keller IBM Developer Advocate  @MissAmaraKay</dc:title>
  <dc:subject/>
  <dc:creator>Amara Keller</dc:creator>
  <cp:keywords/>
  <dc:description/>
  <cp:lastModifiedBy>Amara Keller</cp:lastModifiedBy>
  <cp:revision>28</cp:revision>
  <dcterms:created xsi:type="dcterms:W3CDTF">2017-09-12T16:41:30Z</dcterms:created>
  <dcterms:modified xsi:type="dcterms:W3CDTF">2018-02-28T18:18:06Z</dcterms:modified>
  <cp:category/>
</cp:coreProperties>
</file>