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C41C5-DB90-4FF1-BD93-FFB613C71F7E}" v="88" dt="2025-07-31T17:51:53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ollahi, Seyed Farhad CTR (FHWA)" userId="29e02259-4a94-4aff-8ad8-5692764d9fea" providerId="ADAL" clId="{EFBC41C5-DB90-4FF1-BD93-FFB613C71F7E}"/>
    <pc:docChg chg="custSel modSld">
      <pc:chgData name="Abdollahi, Seyed Farhad CTR (FHWA)" userId="29e02259-4a94-4aff-8ad8-5692764d9fea" providerId="ADAL" clId="{EFBC41C5-DB90-4FF1-BD93-FFB613C71F7E}" dt="2025-07-31T17:51:58.920" v="123" actId="1076"/>
      <pc:docMkLst>
        <pc:docMk/>
      </pc:docMkLst>
      <pc:sldChg chg="addSp delSp modSp mod">
        <pc:chgData name="Abdollahi, Seyed Farhad CTR (FHWA)" userId="29e02259-4a94-4aff-8ad8-5692764d9fea" providerId="ADAL" clId="{EFBC41C5-DB90-4FF1-BD93-FFB613C71F7E}" dt="2025-07-31T17:51:58.920" v="123" actId="1076"/>
        <pc:sldMkLst>
          <pc:docMk/>
          <pc:sldMk cId="961687744" sldId="256"/>
        </pc:sldMkLst>
        <pc:spChg chg="add del">
          <ac:chgData name="Abdollahi, Seyed Farhad CTR (FHWA)" userId="29e02259-4a94-4aff-8ad8-5692764d9fea" providerId="ADAL" clId="{EFBC41C5-DB90-4FF1-BD93-FFB613C71F7E}" dt="2025-07-31T17:49:33.866" v="1" actId="478"/>
          <ac:spMkLst>
            <pc:docMk/>
            <pc:sldMk cId="961687744" sldId="256"/>
            <ac:spMk id="3" creationId="{28DA950F-3CD7-12AB-5713-15D384BE734B}"/>
          </ac:spMkLst>
        </pc:spChg>
        <pc:spChg chg="add mod">
          <ac:chgData name="Abdollahi, Seyed Farhad CTR (FHWA)" userId="29e02259-4a94-4aff-8ad8-5692764d9fea" providerId="ADAL" clId="{EFBC41C5-DB90-4FF1-BD93-FFB613C71F7E}" dt="2025-07-31T17:49:47.836" v="32" actId="20577"/>
          <ac:spMkLst>
            <pc:docMk/>
            <pc:sldMk cId="961687744" sldId="256"/>
            <ac:spMk id="4" creationId="{B5B90815-FA61-6B54-907B-D6FD93E82D01}"/>
          </ac:spMkLst>
        </pc:spChg>
        <pc:spChg chg="add mod">
          <ac:chgData name="Abdollahi, Seyed Farhad CTR (FHWA)" userId="29e02259-4a94-4aff-8ad8-5692764d9fea" providerId="ADAL" clId="{EFBC41C5-DB90-4FF1-BD93-FFB613C71F7E}" dt="2025-07-31T17:50:51.988" v="93" actId="1076"/>
          <ac:spMkLst>
            <pc:docMk/>
            <pc:sldMk cId="961687744" sldId="256"/>
            <ac:spMk id="5" creationId="{451B853C-DC34-9748-CE47-4FF565697B47}"/>
          </ac:spMkLst>
        </pc:spChg>
        <pc:spChg chg="add mod">
          <ac:chgData name="Abdollahi, Seyed Farhad CTR (FHWA)" userId="29e02259-4a94-4aff-8ad8-5692764d9fea" providerId="ADAL" clId="{EFBC41C5-DB90-4FF1-BD93-FFB613C71F7E}" dt="2025-07-31T17:51:58.920" v="123" actId="1076"/>
          <ac:spMkLst>
            <pc:docMk/>
            <pc:sldMk cId="961687744" sldId="256"/>
            <ac:spMk id="8" creationId="{7C6FDD03-2292-7603-0CD2-119122D0F0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0B2D-8378-AF48-2527-48C578650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D0906-A190-D970-7495-802501D06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48007-6BAE-6B69-24B4-35BC987C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B1E83-2A75-EF8D-757A-F3D4D817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3526-760B-D3EA-7AAB-32A5AA1A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C2592-7D1C-8972-89EE-0495A905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09247-D90A-BCFF-A8E2-6E7770351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9FED2-4B38-B602-263E-E6CEA612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7DFB8-C5F1-C02E-0E8C-142C4F99A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514B-7364-4703-5554-D5350286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1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36371E-5EF7-1743-E325-5C0803234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39296-5C17-D265-E1BD-A96545983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562D-6080-E4BD-7CBE-97DB34C75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4B730-1EF7-F83C-C890-A206D1386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254C6-B937-D538-BFA0-7E1CCDA4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7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1128-1409-9134-EC95-80B2842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C1A4E-A18D-F453-AF24-111EFEEC8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B981B-98F3-637A-ECE3-EAD1DDFA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16F78-B1D4-E3D5-E9AB-90F9F97B8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A70E-6092-D763-E1A1-F7DDDEBAC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0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5DF0-2B87-77B6-5B70-5A4A8A47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34424-3ADA-F17C-F485-31455DAE2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0913-D558-44A7-45C4-E710ED69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002AD-4E59-45A2-39BF-547AC801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A1FF-2B32-F2B9-7846-8171EF07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1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23CE-9BA6-9CAB-7656-197A11943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E3CEE-40A1-4FDA-3C73-644EC36BF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23C58-9B4E-81B9-D3AF-501B8F0CC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98A95-A8E5-B097-9A08-3A6758E4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57169-FBFA-1A28-CD1C-CD9142AA5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728E9-B01A-109E-EF54-D8FDAAEB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09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8E03-BF23-BDF4-310E-62ECD8321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7585C-4908-97F3-5C96-38588589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EAF7B-304B-44B7-8904-A38ED67F3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8B498-3B6E-5C5D-8EFD-236859C19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D8F2D-9EEF-70B1-36BD-54FD3EBF2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EBA7C-096F-C228-838B-F6B939AD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0B98C-5D67-8639-F35B-ED8523BC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1CA6EC-6053-7FE2-974C-55C22C4A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4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D5FE-AF31-AC37-07D6-01227883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BDBE6-1E18-8F5D-5A07-DB2D1E47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047AF-FF2F-501F-9477-B215A686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7B45B-A4FF-126C-5C9B-9FDF8AB4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60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6F800C-444F-242C-448E-AA1448FE9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BC5C16-456F-2325-0192-262426A12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21122-879F-BECF-9CF5-F0D600A6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0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44B1-454F-6A69-0B54-3CC69685A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F0B2-7399-479A-3613-DF1754A21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2E64B-50C8-73DA-DC22-87799ED33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B01EB-F8AE-F76B-3289-DE76F8A1C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7CF24-DB37-8DB2-0234-1EBDE8CD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8072C-E5E9-DB8F-9321-A842C318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ADDD8-189F-E734-806B-3EC3DDAB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1F04E-F89B-D27C-960D-34A0208ADD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FCC78-6CCB-BE9F-B0A8-4E26030D2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85318-9A62-3281-F6F0-E5E7F813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F1A8D-A94C-48CB-7673-554177B3F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E338B-F627-A008-8390-705A17EB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C4857-2C87-8657-82A4-AF93A0B1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D63DB-1433-D801-F113-F27F82DE9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FB38B-B0A8-A8F0-027F-53DBF5653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20CAB-13FC-47CD-B42A-3796A69010A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8D303-8406-04C9-5BD3-6E9B98E79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7E531-37F6-858B-A6C3-638FC1C65F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7E5DD6-31BB-4B91-96B2-35C2A770D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3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182472-A3BE-16DE-61D3-64AEEE81BBD2}"/>
                  </a:ext>
                </a:extLst>
              </p:cNvPr>
              <p:cNvSpPr txBox="1"/>
              <p:nvPr/>
            </p:nvSpPr>
            <p:spPr>
              <a:xfrm>
                <a:off x="963754" y="688108"/>
                <a:ext cx="365202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minimize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182472-A3BE-16DE-61D3-64AEEE81B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54" y="688108"/>
                <a:ext cx="3652025" cy="7789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99D1C1-31D4-9046-AC40-01F688D06989}"/>
                  </a:ext>
                </a:extLst>
              </p:cNvPr>
              <p:cNvSpPr txBox="1"/>
              <p:nvPr/>
            </p:nvSpPr>
            <p:spPr>
              <a:xfrm>
                <a:off x="963753" y="1467039"/>
                <a:ext cx="3652025" cy="12641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=1→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𝑁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      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&lt;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US" b="0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𝑊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𝑊𝑦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99D1C1-31D4-9046-AC40-01F688D06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53" y="1467039"/>
                <a:ext cx="3652025" cy="1264192"/>
              </a:xfrm>
              <a:prstGeom prst="rect">
                <a:avLst/>
              </a:prstGeom>
              <a:blipFill>
                <a:blip r:embed="rId3"/>
                <a:stretch>
                  <a:fillRect l="-501" b="-3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52C5A9A-2C76-10E1-0DD2-887FCEA31A42}"/>
              </a:ext>
            </a:extLst>
          </p:cNvPr>
          <p:cNvSpPr txBox="1"/>
          <p:nvPr/>
        </p:nvSpPr>
        <p:spPr>
          <a:xfrm>
            <a:off x="567267" y="94258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ALSS Baseline correction: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90815-FA61-6B54-907B-D6FD93E82D01}"/>
              </a:ext>
            </a:extLst>
          </p:cNvPr>
          <p:cNvSpPr txBox="1"/>
          <p:nvPr/>
        </p:nvSpPr>
        <p:spPr>
          <a:xfrm>
            <a:off x="6849533" y="94258"/>
            <a:ext cx="444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Deconvolution (Gaussians):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B853C-DC34-9748-CE47-4FF565697B47}"/>
                  </a:ext>
                </a:extLst>
              </p:cNvPr>
              <p:cNvSpPr txBox="1"/>
              <p:nvPr/>
            </p:nvSpPr>
            <p:spPr>
              <a:xfrm>
                <a:off x="7161355" y="838213"/>
                <a:ext cx="3111686" cy="628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l-G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l-G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B853C-DC34-9748-CE47-4FF565697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1355" y="838213"/>
                <a:ext cx="3111686" cy="628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FDD03-2292-7603-0CD2-119122D0F06D}"/>
                  </a:ext>
                </a:extLst>
              </p:cNvPr>
              <p:cNvSpPr txBox="1"/>
              <p:nvPr/>
            </p:nvSpPr>
            <p:spPr>
              <a:xfrm>
                <a:off x="7686242" y="1686843"/>
                <a:ext cx="2061911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Area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6FDD03-2292-7603-0CD2-119122D0F0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42" y="1686843"/>
                <a:ext cx="2061911" cy="309637"/>
              </a:xfrm>
              <a:prstGeom prst="rect">
                <a:avLst/>
              </a:prstGeom>
              <a:blipFill>
                <a:blip r:embed="rId5"/>
                <a:stretch>
                  <a:fillRect l="-2367" r="-592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1687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37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Abdollahi, Seyed Farhad CTR (FHWA)</dc:creator>
  <cp:lastModifiedBy>Abdollahi, Seyed Farhad CTR (FHWA)</cp:lastModifiedBy>
  <cp:revision>1</cp:revision>
  <dcterms:created xsi:type="dcterms:W3CDTF">2025-07-31T14:14:38Z</dcterms:created>
  <dcterms:modified xsi:type="dcterms:W3CDTF">2025-07-31T17:51:59Z</dcterms:modified>
</cp:coreProperties>
</file>