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TFInfoTech/BlackMoviePedia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TFInfoTech/BlackMoviePedi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C35BF-6C6B-4B11-B365-F9785F73045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1D69E4-82B7-43AD-81B8-7B9BF39C0938}">
      <dgm:prSet/>
      <dgm:spPr/>
      <dgm:t>
        <a:bodyPr/>
        <a:lstStyle/>
        <a:p>
          <a:r>
            <a:rPr lang="zh-CN"/>
            <a:t>上方为跳转到其他页面的</a:t>
          </a:r>
          <a:r>
            <a:rPr lang="en-US"/>
            <a:t>tab,</a:t>
          </a:r>
          <a:r>
            <a:rPr lang="zh-CN"/>
            <a:t>分别对应影星，放映厅，海报</a:t>
          </a:r>
          <a:endParaRPr lang="en-US"/>
        </a:p>
      </dgm:t>
    </dgm:pt>
    <dgm:pt modelId="{51BA2F10-2AD5-4BF9-B8FA-3CF90DB3D372}" type="parTrans" cxnId="{9ECAE3BE-625E-405F-AC6F-CF4D115F2C47}">
      <dgm:prSet/>
      <dgm:spPr/>
      <dgm:t>
        <a:bodyPr/>
        <a:lstStyle/>
        <a:p>
          <a:endParaRPr lang="en-US"/>
        </a:p>
      </dgm:t>
    </dgm:pt>
    <dgm:pt modelId="{E80093C3-37E8-4891-8C63-461CBE4F6139}" type="sibTrans" cxnId="{9ECAE3BE-625E-405F-AC6F-CF4D115F2C4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513FDA-8750-42F2-A954-9CF882F03BAE}">
      <dgm:prSet/>
      <dgm:spPr/>
      <dgm:t>
        <a:bodyPr/>
        <a:lstStyle/>
        <a:p>
          <a:r>
            <a:rPr lang="zh-CN"/>
            <a:t>可通过点击“”来搜索自己想要找到的黑白影片。</a:t>
          </a:r>
          <a:endParaRPr lang="en-US"/>
        </a:p>
      </dgm:t>
    </dgm:pt>
    <dgm:pt modelId="{D34A79DD-F599-4B24-866E-6B7E681A8D93}" type="parTrans" cxnId="{EEB26CC3-27D8-4069-8EEB-11046A778FAD}">
      <dgm:prSet/>
      <dgm:spPr/>
      <dgm:t>
        <a:bodyPr/>
        <a:lstStyle/>
        <a:p>
          <a:endParaRPr lang="en-US"/>
        </a:p>
      </dgm:t>
    </dgm:pt>
    <dgm:pt modelId="{2AFD9F64-B04B-464D-BB4A-5FACA43BAFAB}" type="sibTrans" cxnId="{EEB26CC3-27D8-4069-8EEB-11046A778FA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C183BB-DB2F-4ED6-AEA2-85150EB9C436}">
      <dgm:prSet/>
      <dgm:spPr/>
      <dgm:t>
        <a:bodyPr/>
        <a:lstStyle/>
        <a:p>
          <a:r>
            <a:rPr lang="zh-CN"/>
            <a:t>推荐值得一看的黑白电影。展示方式为电影海报，电影名及简介。</a:t>
          </a:r>
          <a:endParaRPr lang="en-US"/>
        </a:p>
      </dgm:t>
    </dgm:pt>
    <dgm:pt modelId="{B79F580D-D85C-494D-943F-BA498BA5F97C}" type="parTrans" cxnId="{11315A19-4FBC-41BA-92FC-F7B1FCE1D81E}">
      <dgm:prSet/>
      <dgm:spPr/>
      <dgm:t>
        <a:bodyPr/>
        <a:lstStyle/>
        <a:p>
          <a:endParaRPr lang="en-US"/>
        </a:p>
      </dgm:t>
    </dgm:pt>
    <dgm:pt modelId="{76AA2F80-A91A-45EF-B7DA-E3535DB074D7}" type="sibTrans" cxnId="{11315A19-4FBC-41BA-92FC-F7B1FCE1D8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621C222-268A-4DC5-AABE-F1EA2DA128E8}">
      <dgm:prSet/>
      <dgm:spPr/>
      <dgm:t>
        <a:bodyPr/>
        <a:lstStyle/>
        <a:p>
          <a:r>
            <a:rPr lang="zh-CN"/>
            <a:t>若用户喜欢，点击“去欣赏”按钮，进入电影详细页面。</a:t>
          </a:r>
          <a:endParaRPr lang="en-US"/>
        </a:p>
      </dgm:t>
    </dgm:pt>
    <dgm:pt modelId="{BB297CAD-112D-4465-9DE8-78F505998716}" type="parTrans" cxnId="{ACF630E8-6901-4B03-B79D-F8B317E9C8A3}">
      <dgm:prSet/>
      <dgm:spPr/>
      <dgm:t>
        <a:bodyPr/>
        <a:lstStyle/>
        <a:p>
          <a:endParaRPr lang="en-US"/>
        </a:p>
      </dgm:t>
    </dgm:pt>
    <dgm:pt modelId="{10277E52-ABD5-4D01-ACBB-8EB6DD5723D7}" type="sibTrans" cxnId="{ACF630E8-6901-4B03-B79D-F8B317E9C8A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1B59399-3168-4A93-82AA-EB9A2EBFCB43}">
      <dgm:prSet/>
      <dgm:spPr/>
      <dgm:t>
        <a:bodyPr/>
        <a:lstStyle/>
        <a:p>
          <a:r>
            <a:rPr lang="zh-CN"/>
            <a:t>若用户对该推荐不感兴趣，则点击“不喜欢”按钮，可切换下一个推荐影片</a:t>
          </a:r>
          <a:endParaRPr lang="en-US"/>
        </a:p>
      </dgm:t>
    </dgm:pt>
    <dgm:pt modelId="{18C42757-5CB7-4E01-8733-9B10547347C5}" type="parTrans" cxnId="{BA4273A5-D6CC-45DA-9799-AE805429BCCB}">
      <dgm:prSet/>
      <dgm:spPr/>
      <dgm:t>
        <a:bodyPr/>
        <a:lstStyle/>
        <a:p>
          <a:endParaRPr lang="en-US"/>
        </a:p>
      </dgm:t>
    </dgm:pt>
    <dgm:pt modelId="{2BB04D31-9440-4D42-90A8-2F9145775EAF}" type="sibTrans" cxnId="{BA4273A5-D6CC-45DA-9799-AE805429BCC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D0242A8-057A-4719-BD75-8B85EAC34873}" type="pres">
      <dgm:prSet presAssocID="{D0DC35BF-6C6B-4B11-B365-F9785F730451}" presName="Name0" presStyleCnt="0">
        <dgm:presLayoutVars>
          <dgm:animLvl val="lvl"/>
          <dgm:resizeHandles val="exact"/>
        </dgm:presLayoutVars>
      </dgm:prSet>
      <dgm:spPr/>
    </dgm:pt>
    <dgm:pt modelId="{18346007-3D88-4736-B845-7EA1DDA8A88B}" type="pres">
      <dgm:prSet presAssocID="{101D69E4-82B7-43AD-81B8-7B9BF39C0938}" presName="compositeNode" presStyleCnt="0">
        <dgm:presLayoutVars>
          <dgm:bulletEnabled val="1"/>
        </dgm:presLayoutVars>
      </dgm:prSet>
      <dgm:spPr/>
    </dgm:pt>
    <dgm:pt modelId="{0DA0FF2D-8DAC-4F6F-835E-01A1BB81D1AA}" type="pres">
      <dgm:prSet presAssocID="{101D69E4-82B7-43AD-81B8-7B9BF39C0938}" presName="bgRect" presStyleLbl="bgAccFollowNode1" presStyleIdx="0" presStyleCnt="5"/>
      <dgm:spPr/>
    </dgm:pt>
    <dgm:pt modelId="{02103D0B-8C53-4534-82AC-FE289B73EDAF}" type="pres">
      <dgm:prSet presAssocID="{E80093C3-37E8-4891-8C63-461CBE4F613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30A5716E-3A96-4506-9B9A-9D82BF40CE98}" type="pres">
      <dgm:prSet presAssocID="{101D69E4-82B7-43AD-81B8-7B9BF39C0938}" presName="bottomLine" presStyleLbl="alignNode1" presStyleIdx="1" presStyleCnt="10">
        <dgm:presLayoutVars/>
      </dgm:prSet>
      <dgm:spPr/>
    </dgm:pt>
    <dgm:pt modelId="{7C40BD12-F312-4550-B3F8-EE6E7C8D2240}" type="pres">
      <dgm:prSet presAssocID="{101D69E4-82B7-43AD-81B8-7B9BF39C0938}" presName="nodeText" presStyleLbl="bgAccFollowNode1" presStyleIdx="0" presStyleCnt="5">
        <dgm:presLayoutVars>
          <dgm:bulletEnabled val="1"/>
        </dgm:presLayoutVars>
      </dgm:prSet>
      <dgm:spPr/>
    </dgm:pt>
    <dgm:pt modelId="{26F6C150-AFF1-41E1-BEC5-264554AA5C12}" type="pres">
      <dgm:prSet presAssocID="{E80093C3-37E8-4891-8C63-461CBE4F6139}" presName="sibTrans" presStyleCnt="0"/>
      <dgm:spPr/>
    </dgm:pt>
    <dgm:pt modelId="{13152764-CD71-494E-ACBF-2CF4E51A6A14}" type="pres">
      <dgm:prSet presAssocID="{A4513FDA-8750-42F2-A954-9CF882F03BAE}" presName="compositeNode" presStyleCnt="0">
        <dgm:presLayoutVars>
          <dgm:bulletEnabled val="1"/>
        </dgm:presLayoutVars>
      </dgm:prSet>
      <dgm:spPr/>
    </dgm:pt>
    <dgm:pt modelId="{794945E3-4A6E-406E-9D77-B6A2151E48BF}" type="pres">
      <dgm:prSet presAssocID="{A4513FDA-8750-42F2-A954-9CF882F03BAE}" presName="bgRect" presStyleLbl="bgAccFollowNode1" presStyleIdx="1" presStyleCnt="5"/>
      <dgm:spPr/>
    </dgm:pt>
    <dgm:pt modelId="{73A92544-0E89-4458-80C2-E5A38669E052}" type="pres">
      <dgm:prSet presAssocID="{2AFD9F64-B04B-464D-BB4A-5FACA43BAFA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663B8AD-B2E3-40B4-B8F6-FB8587AFF639}" type="pres">
      <dgm:prSet presAssocID="{A4513FDA-8750-42F2-A954-9CF882F03BAE}" presName="bottomLine" presStyleLbl="alignNode1" presStyleIdx="3" presStyleCnt="10">
        <dgm:presLayoutVars/>
      </dgm:prSet>
      <dgm:spPr/>
    </dgm:pt>
    <dgm:pt modelId="{950C7CA0-6F27-4C29-BB96-439774E9C3FE}" type="pres">
      <dgm:prSet presAssocID="{A4513FDA-8750-42F2-A954-9CF882F03BAE}" presName="nodeText" presStyleLbl="bgAccFollowNode1" presStyleIdx="1" presStyleCnt="5">
        <dgm:presLayoutVars>
          <dgm:bulletEnabled val="1"/>
        </dgm:presLayoutVars>
      </dgm:prSet>
      <dgm:spPr/>
    </dgm:pt>
    <dgm:pt modelId="{8AF06970-2EB3-41DF-8A69-D2DD8D122C8A}" type="pres">
      <dgm:prSet presAssocID="{2AFD9F64-B04B-464D-BB4A-5FACA43BAFAB}" presName="sibTrans" presStyleCnt="0"/>
      <dgm:spPr/>
    </dgm:pt>
    <dgm:pt modelId="{327FB6DA-F763-422D-A77F-D9BB8FFB660E}" type="pres">
      <dgm:prSet presAssocID="{35C183BB-DB2F-4ED6-AEA2-85150EB9C436}" presName="compositeNode" presStyleCnt="0">
        <dgm:presLayoutVars>
          <dgm:bulletEnabled val="1"/>
        </dgm:presLayoutVars>
      </dgm:prSet>
      <dgm:spPr/>
    </dgm:pt>
    <dgm:pt modelId="{98126A1B-F525-40ED-B1D2-8D82B7645DC0}" type="pres">
      <dgm:prSet presAssocID="{35C183BB-DB2F-4ED6-AEA2-85150EB9C436}" presName="bgRect" presStyleLbl="bgAccFollowNode1" presStyleIdx="2" presStyleCnt="5"/>
      <dgm:spPr/>
    </dgm:pt>
    <dgm:pt modelId="{833DD597-492A-436E-A436-C82AE8192447}" type="pres">
      <dgm:prSet presAssocID="{76AA2F80-A91A-45EF-B7DA-E3535DB074D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447AB27-F47C-4CAF-BCC3-05075710AECC}" type="pres">
      <dgm:prSet presAssocID="{35C183BB-DB2F-4ED6-AEA2-85150EB9C436}" presName="bottomLine" presStyleLbl="alignNode1" presStyleIdx="5" presStyleCnt="10">
        <dgm:presLayoutVars/>
      </dgm:prSet>
      <dgm:spPr/>
    </dgm:pt>
    <dgm:pt modelId="{9A3C8F77-3210-47B0-92F0-B4F427B6A43D}" type="pres">
      <dgm:prSet presAssocID="{35C183BB-DB2F-4ED6-AEA2-85150EB9C436}" presName="nodeText" presStyleLbl="bgAccFollowNode1" presStyleIdx="2" presStyleCnt="5">
        <dgm:presLayoutVars>
          <dgm:bulletEnabled val="1"/>
        </dgm:presLayoutVars>
      </dgm:prSet>
      <dgm:spPr/>
    </dgm:pt>
    <dgm:pt modelId="{B42D17C0-5836-42FA-8DD8-D724748CB4F8}" type="pres">
      <dgm:prSet presAssocID="{76AA2F80-A91A-45EF-B7DA-E3535DB074D7}" presName="sibTrans" presStyleCnt="0"/>
      <dgm:spPr/>
    </dgm:pt>
    <dgm:pt modelId="{32BD461A-F2C7-46FC-8682-8B3164351D35}" type="pres">
      <dgm:prSet presAssocID="{B621C222-268A-4DC5-AABE-F1EA2DA128E8}" presName="compositeNode" presStyleCnt="0">
        <dgm:presLayoutVars>
          <dgm:bulletEnabled val="1"/>
        </dgm:presLayoutVars>
      </dgm:prSet>
      <dgm:spPr/>
    </dgm:pt>
    <dgm:pt modelId="{35B56FDF-9C7E-4D39-A02F-2FBF4BCFAD74}" type="pres">
      <dgm:prSet presAssocID="{B621C222-268A-4DC5-AABE-F1EA2DA128E8}" presName="bgRect" presStyleLbl="bgAccFollowNode1" presStyleIdx="3" presStyleCnt="5"/>
      <dgm:spPr/>
    </dgm:pt>
    <dgm:pt modelId="{0C529A50-72EC-407A-88DF-A06BE3EE620A}" type="pres">
      <dgm:prSet presAssocID="{10277E52-ABD5-4D01-ACBB-8EB6DD5723D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A9DB0B1-1DF8-4128-B744-88E1984A54F4}" type="pres">
      <dgm:prSet presAssocID="{B621C222-268A-4DC5-AABE-F1EA2DA128E8}" presName="bottomLine" presStyleLbl="alignNode1" presStyleIdx="7" presStyleCnt="10">
        <dgm:presLayoutVars/>
      </dgm:prSet>
      <dgm:spPr/>
    </dgm:pt>
    <dgm:pt modelId="{AA7C3663-D031-4549-BD55-9036894F2465}" type="pres">
      <dgm:prSet presAssocID="{B621C222-268A-4DC5-AABE-F1EA2DA128E8}" presName="nodeText" presStyleLbl="bgAccFollowNode1" presStyleIdx="3" presStyleCnt="5">
        <dgm:presLayoutVars>
          <dgm:bulletEnabled val="1"/>
        </dgm:presLayoutVars>
      </dgm:prSet>
      <dgm:spPr/>
    </dgm:pt>
    <dgm:pt modelId="{35084447-040B-48EC-B46B-4DE4F0F1E5F1}" type="pres">
      <dgm:prSet presAssocID="{10277E52-ABD5-4D01-ACBB-8EB6DD5723D7}" presName="sibTrans" presStyleCnt="0"/>
      <dgm:spPr/>
    </dgm:pt>
    <dgm:pt modelId="{A0326EB1-05C7-4080-AFFE-49F823559173}" type="pres">
      <dgm:prSet presAssocID="{11B59399-3168-4A93-82AA-EB9A2EBFCB43}" presName="compositeNode" presStyleCnt="0">
        <dgm:presLayoutVars>
          <dgm:bulletEnabled val="1"/>
        </dgm:presLayoutVars>
      </dgm:prSet>
      <dgm:spPr/>
    </dgm:pt>
    <dgm:pt modelId="{544E468A-22A0-442C-B2BB-5F555CD5ACB4}" type="pres">
      <dgm:prSet presAssocID="{11B59399-3168-4A93-82AA-EB9A2EBFCB43}" presName="bgRect" presStyleLbl="bgAccFollowNode1" presStyleIdx="4" presStyleCnt="5"/>
      <dgm:spPr/>
    </dgm:pt>
    <dgm:pt modelId="{220AD668-6217-4944-B915-00121FE578BC}" type="pres">
      <dgm:prSet presAssocID="{2BB04D31-9440-4D42-90A8-2F9145775EA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351E805-9224-4125-8525-83ABE9BF56CF}" type="pres">
      <dgm:prSet presAssocID="{11B59399-3168-4A93-82AA-EB9A2EBFCB43}" presName="bottomLine" presStyleLbl="alignNode1" presStyleIdx="9" presStyleCnt="10">
        <dgm:presLayoutVars/>
      </dgm:prSet>
      <dgm:spPr/>
    </dgm:pt>
    <dgm:pt modelId="{9493ADC4-1A86-4083-AB76-DA1A6728CB0C}" type="pres">
      <dgm:prSet presAssocID="{11B59399-3168-4A93-82AA-EB9A2EBFCB43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1315A19-4FBC-41BA-92FC-F7B1FCE1D81E}" srcId="{D0DC35BF-6C6B-4B11-B365-F9785F730451}" destId="{35C183BB-DB2F-4ED6-AEA2-85150EB9C436}" srcOrd="2" destOrd="0" parTransId="{B79F580D-D85C-494D-943F-BA498BA5F97C}" sibTransId="{76AA2F80-A91A-45EF-B7DA-E3535DB074D7}"/>
    <dgm:cxn modelId="{868CD146-655A-4179-B24E-79F49BAA920E}" type="presOf" srcId="{35C183BB-DB2F-4ED6-AEA2-85150EB9C436}" destId="{98126A1B-F525-40ED-B1D2-8D82B7645DC0}" srcOrd="0" destOrd="0" presId="urn:microsoft.com/office/officeart/2016/7/layout/BasicLinearProcessNumbered"/>
    <dgm:cxn modelId="{E5DFD46D-84EB-4D51-9AB9-F728B18AE07D}" type="presOf" srcId="{101D69E4-82B7-43AD-81B8-7B9BF39C0938}" destId="{7C40BD12-F312-4550-B3F8-EE6E7C8D2240}" srcOrd="1" destOrd="0" presId="urn:microsoft.com/office/officeart/2016/7/layout/BasicLinearProcessNumbered"/>
    <dgm:cxn modelId="{427F716F-78FC-4E2E-A5D6-DFEDAE8895CF}" type="presOf" srcId="{35C183BB-DB2F-4ED6-AEA2-85150EB9C436}" destId="{9A3C8F77-3210-47B0-92F0-B4F427B6A43D}" srcOrd="1" destOrd="0" presId="urn:microsoft.com/office/officeart/2016/7/layout/BasicLinearProcessNumbered"/>
    <dgm:cxn modelId="{5D906A71-B167-4098-9F5D-A3157788A1E8}" type="presOf" srcId="{2AFD9F64-B04B-464D-BB4A-5FACA43BAFAB}" destId="{73A92544-0E89-4458-80C2-E5A38669E052}" srcOrd="0" destOrd="0" presId="urn:microsoft.com/office/officeart/2016/7/layout/BasicLinearProcessNumbered"/>
    <dgm:cxn modelId="{00588476-0162-49BD-B0A0-616A982E9AE8}" type="presOf" srcId="{B621C222-268A-4DC5-AABE-F1EA2DA128E8}" destId="{AA7C3663-D031-4549-BD55-9036894F2465}" srcOrd="1" destOrd="0" presId="urn:microsoft.com/office/officeart/2016/7/layout/BasicLinearProcessNumbered"/>
    <dgm:cxn modelId="{F89B4E5A-E490-47F3-BFB8-7311A8ABBEAB}" type="presOf" srcId="{A4513FDA-8750-42F2-A954-9CF882F03BAE}" destId="{794945E3-4A6E-406E-9D77-B6A2151E48BF}" srcOrd="0" destOrd="0" presId="urn:microsoft.com/office/officeart/2016/7/layout/BasicLinearProcessNumbered"/>
    <dgm:cxn modelId="{0E0CCF7A-65F4-4410-BD12-03F77EFDC7E8}" type="presOf" srcId="{B621C222-268A-4DC5-AABE-F1EA2DA128E8}" destId="{35B56FDF-9C7E-4D39-A02F-2FBF4BCFAD74}" srcOrd="0" destOrd="0" presId="urn:microsoft.com/office/officeart/2016/7/layout/BasicLinearProcessNumbered"/>
    <dgm:cxn modelId="{A6074781-EFBD-4757-85D8-1855923772A1}" type="presOf" srcId="{E80093C3-37E8-4891-8C63-461CBE4F6139}" destId="{02103D0B-8C53-4534-82AC-FE289B73EDAF}" srcOrd="0" destOrd="0" presId="urn:microsoft.com/office/officeart/2016/7/layout/BasicLinearProcessNumbered"/>
    <dgm:cxn modelId="{4F65AC91-836E-462A-A43A-AC210E2632C3}" type="presOf" srcId="{10277E52-ABD5-4D01-ACBB-8EB6DD5723D7}" destId="{0C529A50-72EC-407A-88DF-A06BE3EE620A}" srcOrd="0" destOrd="0" presId="urn:microsoft.com/office/officeart/2016/7/layout/BasicLinearProcessNumbered"/>
    <dgm:cxn modelId="{BA4273A5-D6CC-45DA-9799-AE805429BCCB}" srcId="{D0DC35BF-6C6B-4B11-B365-F9785F730451}" destId="{11B59399-3168-4A93-82AA-EB9A2EBFCB43}" srcOrd="4" destOrd="0" parTransId="{18C42757-5CB7-4E01-8733-9B10547347C5}" sibTransId="{2BB04D31-9440-4D42-90A8-2F9145775EAF}"/>
    <dgm:cxn modelId="{7E33FFAF-D029-4A01-8C92-B3CC2EA41CF0}" type="presOf" srcId="{76AA2F80-A91A-45EF-B7DA-E3535DB074D7}" destId="{833DD597-492A-436E-A436-C82AE8192447}" srcOrd="0" destOrd="0" presId="urn:microsoft.com/office/officeart/2016/7/layout/BasicLinearProcessNumbered"/>
    <dgm:cxn modelId="{7DFE1FB3-F1AF-40AC-9A35-74AE8478752A}" type="presOf" srcId="{A4513FDA-8750-42F2-A954-9CF882F03BAE}" destId="{950C7CA0-6F27-4C29-BB96-439774E9C3FE}" srcOrd="1" destOrd="0" presId="urn:microsoft.com/office/officeart/2016/7/layout/BasicLinearProcessNumbered"/>
    <dgm:cxn modelId="{EA46B6BD-E696-4CB0-87DB-B40FE0FCF7A2}" type="presOf" srcId="{101D69E4-82B7-43AD-81B8-7B9BF39C0938}" destId="{0DA0FF2D-8DAC-4F6F-835E-01A1BB81D1AA}" srcOrd="0" destOrd="0" presId="urn:microsoft.com/office/officeart/2016/7/layout/BasicLinearProcessNumbered"/>
    <dgm:cxn modelId="{9ECAE3BE-625E-405F-AC6F-CF4D115F2C47}" srcId="{D0DC35BF-6C6B-4B11-B365-F9785F730451}" destId="{101D69E4-82B7-43AD-81B8-7B9BF39C0938}" srcOrd="0" destOrd="0" parTransId="{51BA2F10-2AD5-4BF9-B8FA-3CF90DB3D372}" sibTransId="{E80093C3-37E8-4891-8C63-461CBE4F6139}"/>
    <dgm:cxn modelId="{EEB26CC3-27D8-4069-8EEB-11046A778FAD}" srcId="{D0DC35BF-6C6B-4B11-B365-F9785F730451}" destId="{A4513FDA-8750-42F2-A954-9CF882F03BAE}" srcOrd="1" destOrd="0" parTransId="{D34A79DD-F599-4B24-866E-6B7E681A8D93}" sibTransId="{2AFD9F64-B04B-464D-BB4A-5FACA43BAFAB}"/>
    <dgm:cxn modelId="{2AA391D9-C4C0-4DFB-9BCF-CF2446C042EA}" type="presOf" srcId="{D0DC35BF-6C6B-4B11-B365-F9785F730451}" destId="{2D0242A8-057A-4719-BD75-8B85EAC34873}" srcOrd="0" destOrd="0" presId="urn:microsoft.com/office/officeart/2016/7/layout/BasicLinearProcessNumbered"/>
    <dgm:cxn modelId="{ACF630E8-6901-4B03-B79D-F8B317E9C8A3}" srcId="{D0DC35BF-6C6B-4B11-B365-F9785F730451}" destId="{B621C222-268A-4DC5-AABE-F1EA2DA128E8}" srcOrd="3" destOrd="0" parTransId="{BB297CAD-112D-4465-9DE8-78F505998716}" sibTransId="{10277E52-ABD5-4D01-ACBB-8EB6DD5723D7}"/>
    <dgm:cxn modelId="{5ACCA1EF-A41B-4785-8AED-5584B8E0B03A}" type="presOf" srcId="{2BB04D31-9440-4D42-90A8-2F9145775EAF}" destId="{220AD668-6217-4944-B915-00121FE578BC}" srcOrd="0" destOrd="0" presId="urn:microsoft.com/office/officeart/2016/7/layout/BasicLinearProcessNumbered"/>
    <dgm:cxn modelId="{4A3D94F4-BA51-4F29-98C1-C5519C61B1FA}" type="presOf" srcId="{11B59399-3168-4A93-82AA-EB9A2EBFCB43}" destId="{544E468A-22A0-442C-B2BB-5F555CD5ACB4}" srcOrd="0" destOrd="0" presId="urn:microsoft.com/office/officeart/2016/7/layout/BasicLinearProcessNumbered"/>
    <dgm:cxn modelId="{C9FBD2F6-4780-4C3C-9AAB-A5117FF26BA9}" type="presOf" srcId="{11B59399-3168-4A93-82AA-EB9A2EBFCB43}" destId="{9493ADC4-1A86-4083-AB76-DA1A6728CB0C}" srcOrd="1" destOrd="0" presId="urn:microsoft.com/office/officeart/2016/7/layout/BasicLinearProcessNumbered"/>
    <dgm:cxn modelId="{97C11623-66A9-43E3-9956-34AC1A0A2F48}" type="presParOf" srcId="{2D0242A8-057A-4719-BD75-8B85EAC34873}" destId="{18346007-3D88-4736-B845-7EA1DDA8A88B}" srcOrd="0" destOrd="0" presId="urn:microsoft.com/office/officeart/2016/7/layout/BasicLinearProcessNumbered"/>
    <dgm:cxn modelId="{E3D62EC8-C146-4BEF-BD4B-FCAFE7775B55}" type="presParOf" srcId="{18346007-3D88-4736-B845-7EA1DDA8A88B}" destId="{0DA0FF2D-8DAC-4F6F-835E-01A1BB81D1AA}" srcOrd="0" destOrd="0" presId="urn:microsoft.com/office/officeart/2016/7/layout/BasicLinearProcessNumbered"/>
    <dgm:cxn modelId="{A8F36332-C5A4-4A5F-9F51-F38747ECEA8E}" type="presParOf" srcId="{18346007-3D88-4736-B845-7EA1DDA8A88B}" destId="{02103D0B-8C53-4534-82AC-FE289B73EDAF}" srcOrd="1" destOrd="0" presId="urn:microsoft.com/office/officeart/2016/7/layout/BasicLinearProcessNumbered"/>
    <dgm:cxn modelId="{FA0B16F2-0B28-439D-89DC-0C345FC12369}" type="presParOf" srcId="{18346007-3D88-4736-B845-7EA1DDA8A88B}" destId="{30A5716E-3A96-4506-9B9A-9D82BF40CE98}" srcOrd="2" destOrd="0" presId="urn:microsoft.com/office/officeart/2016/7/layout/BasicLinearProcessNumbered"/>
    <dgm:cxn modelId="{06C291DE-6297-4FA5-B40D-E7BBB703860D}" type="presParOf" srcId="{18346007-3D88-4736-B845-7EA1DDA8A88B}" destId="{7C40BD12-F312-4550-B3F8-EE6E7C8D2240}" srcOrd="3" destOrd="0" presId="urn:microsoft.com/office/officeart/2016/7/layout/BasicLinearProcessNumbered"/>
    <dgm:cxn modelId="{A9BB4594-EAF9-47E5-8125-F5C37770643F}" type="presParOf" srcId="{2D0242A8-057A-4719-BD75-8B85EAC34873}" destId="{26F6C150-AFF1-41E1-BEC5-264554AA5C12}" srcOrd="1" destOrd="0" presId="urn:microsoft.com/office/officeart/2016/7/layout/BasicLinearProcessNumbered"/>
    <dgm:cxn modelId="{39EE237E-7478-48D7-ACBC-08FF45F00582}" type="presParOf" srcId="{2D0242A8-057A-4719-BD75-8B85EAC34873}" destId="{13152764-CD71-494E-ACBF-2CF4E51A6A14}" srcOrd="2" destOrd="0" presId="urn:microsoft.com/office/officeart/2016/7/layout/BasicLinearProcessNumbered"/>
    <dgm:cxn modelId="{7724D5CD-045D-4227-B352-FC364DC0E910}" type="presParOf" srcId="{13152764-CD71-494E-ACBF-2CF4E51A6A14}" destId="{794945E3-4A6E-406E-9D77-B6A2151E48BF}" srcOrd="0" destOrd="0" presId="urn:microsoft.com/office/officeart/2016/7/layout/BasicLinearProcessNumbered"/>
    <dgm:cxn modelId="{288FB47C-D58A-4627-B07B-DC4BDA3ED235}" type="presParOf" srcId="{13152764-CD71-494E-ACBF-2CF4E51A6A14}" destId="{73A92544-0E89-4458-80C2-E5A38669E052}" srcOrd="1" destOrd="0" presId="urn:microsoft.com/office/officeart/2016/7/layout/BasicLinearProcessNumbered"/>
    <dgm:cxn modelId="{660023B8-F60A-47F7-9744-8F2177B88FE3}" type="presParOf" srcId="{13152764-CD71-494E-ACBF-2CF4E51A6A14}" destId="{5663B8AD-B2E3-40B4-B8F6-FB8587AFF639}" srcOrd="2" destOrd="0" presId="urn:microsoft.com/office/officeart/2016/7/layout/BasicLinearProcessNumbered"/>
    <dgm:cxn modelId="{5AC5FAEB-DFDC-46B7-B2C3-56F0BFEC0A6D}" type="presParOf" srcId="{13152764-CD71-494E-ACBF-2CF4E51A6A14}" destId="{950C7CA0-6F27-4C29-BB96-439774E9C3FE}" srcOrd="3" destOrd="0" presId="urn:microsoft.com/office/officeart/2016/7/layout/BasicLinearProcessNumbered"/>
    <dgm:cxn modelId="{1126EEBB-B87C-413B-8F88-BCDFABFEDE38}" type="presParOf" srcId="{2D0242A8-057A-4719-BD75-8B85EAC34873}" destId="{8AF06970-2EB3-41DF-8A69-D2DD8D122C8A}" srcOrd="3" destOrd="0" presId="urn:microsoft.com/office/officeart/2016/7/layout/BasicLinearProcessNumbered"/>
    <dgm:cxn modelId="{B99DD509-0974-4C61-BC4F-C43C3705EB4D}" type="presParOf" srcId="{2D0242A8-057A-4719-BD75-8B85EAC34873}" destId="{327FB6DA-F763-422D-A77F-D9BB8FFB660E}" srcOrd="4" destOrd="0" presId="urn:microsoft.com/office/officeart/2016/7/layout/BasicLinearProcessNumbered"/>
    <dgm:cxn modelId="{FA134CCE-C2AB-4D44-8C62-A0AC94927CC9}" type="presParOf" srcId="{327FB6DA-F763-422D-A77F-D9BB8FFB660E}" destId="{98126A1B-F525-40ED-B1D2-8D82B7645DC0}" srcOrd="0" destOrd="0" presId="urn:microsoft.com/office/officeart/2016/7/layout/BasicLinearProcessNumbered"/>
    <dgm:cxn modelId="{AB903276-0929-4307-8D78-B01F60E68534}" type="presParOf" srcId="{327FB6DA-F763-422D-A77F-D9BB8FFB660E}" destId="{833DD597-492A-436E-A436-C82AE8192447}" srcOrd="1" destOrd="0" presId="urn:microsoft.com/office/officeart/2016/7/layout/BasicLinearProcessNumbered"/>
    <dgm:cxn modelId="{770A52D6-EA5D-4EB8-8EB3-F7D1FB51F82A}" type="presParOf" srcId="{327FB6DA-F763-422D-A77F-D9BB8FFB660E}" destId="{7447AB27-F47C-4CAF-BCC3-05075710AECC}" srcOrd="2" destOrd="0" presId="urn:microsoft.com/office/officeart/2016/7/layout/BasicLinearProcessNumbered"/>
    <dgm:cxn modelId="{8F339B89-D9EA-45F1-B8E7-46FAD816A9A3}" type="presParOf" srcId="{327FB6DA-F763-422D-A77F-D9BB8FFB660E}" destId="{9A3C8F77-3210-47B0-92F0-B4F427B6A43D}" srcOrd="3" destOrd="0" presId="urn:microsoft.com/office/officeart/2016/7/layout/BasicLinearProcessNumbered"/>
    <dgm:cxn modelId="{43C4551C-B93B-4105-9F81-BCEEAC8BFC26}" type="presParOf" srcId="{2D0242A8-057A-4719-BD75-8B85EAC34873}" destId="{B42D17C0-5836-42FA-8DD8-D724748CB4F8}" srcOrd="5" destOrd="0" presId="urn:microsoft.com/office/officeart/2016/7/layout/BasicLinearProcessNumbered"/>
    <dgm:cxn modelId="{6256F360-97F5-4A8F-87A1-0BAAD2482902}" type="presParOf" srcId="{2D0242A8-057A-4719-BD75-8B85EAC34873}" destId="{32BD461A-F2C7-46FC-8682-8B3164351D35}" srcOrd="6" destOrd="0" presId="urn:microsoft.com/office/officeart/2016/7/layout/BasicLinearProcessNumbered"/>
    <dgm:cxn modelId="{855D7269-52A0-4310-B2CA-1B55BFB9D012}" type="presParOf" srcId="{32BD461A-F2C7-46FC-8682-8B3164351D35}" destId="{35B56FDF-9C7E-4D39-A02F-2FBF4BCFAD74}" srcOrd="0" destOrd="0" presId="urn:microsoft.com/office/officeart/2016/7/layout/BasicLinearProcessNumbered"/>
    <dgm:cxn modelId="{EBF6B39A-4260-4E0F-BD0B-3A0FE89A736C}" type="presParOf" srcId="{32BD461A-F2C7-46FC-8682-8B3164351D35}" destId="{0C529A50-72EC-407A-88DF-A06BE3EE620A}" srcOrd="1" destOrd="0" presId="urn:microsoft.com/office/officeart/2016/7/layout/BasicLinearProcessNumbered"/>
    <dgm:cxn modelId="{2C458795-1E07-434D-8F6E-4CA67085169D}" type="presParOf" srcId="{32BD461A-F2C7-46FC-8682-8B3164351D35}" destId="{8A9DB0B1-1DF8-4128-B744-88E1984A54F4}" srcOrd="2" destOrd="0" presId="urn:microsoft.com/office/officeart/2016/7/layout/BasicLinearProcessNumbered"/>
    <dgm:cxn modelId="{02D2675B-9F81-46C4-BDE4-9928F28B8C32}" type="presParOf" srcId="{32BD461A-F2C7-46FC-8682-8B3164351D35}" destId="{AA7C3663-D031-4549-BD55-9036894F2465}" srcOrd="3" destOrd="0" presId="urn:microsoft.com/office/officeart/2016/7/layout/BasicLinearProcessNumbered"/>
    <dgm:cxn modelId="{BF5BE769-E792-4F74-BD4F-B38F403ECEE9}" type="presParOf" srcId="{2D0242A8-057A-4719-BD75-8B85EAC34873}" destId="{35084447-040B-48EC-B46B-4DE4F0F1E5F1}" srcOrd="7" destOrd="0" presId="urn:microsoft.com/office/officeart/2016/7/layout/BasicLinearProcessNumbered"/>
    <dgm:cxn modelId="{CCB023B7-E4BD-4068-BD9D-10632FDAD66D}" type="presParOf" srcId="{2D0242A8-057A-4719-BD75-8B85EAC34873}" destId="{A0326EB1-05C7-4080-AFFE-49F823559173}" srcOrd="8" destOrd="0" presId="urn:microsoft.com/office/officeart/2016/7/layout/BasicLinearProcessNumbered"/>
    <dgm:cxn modelId="{0A2D5F23-1641-45DD-A9B7-A7BCDB4439DC}" type="presParOf" srcId="{A0326EB1-05C7-4080-AFFE-49F823559173}" destId="{544E468A-22A0-442C-B2BB-5F555CD5ACB4}" srcOrd="0" destOrd="0" presId="urn:microsoft.com/office/officeart/2016/7/layout/BasicLinearProcessNumbered"/>
    <dgm:cxn modelId="{6B817F2B-03EB-46BA-9CE4-23F7A1572989}" type="presParOf" srcId="{A0326EB1-05C7-4080-AFFE-49F823559173}" destId="{220AD668-6217-4944-B915-00121FE578BC}" srcOrd="1" destOrd="0" presId="urn:microsoft.com/office/officeart/2016/7/layout/BasicLinearProcessNumbered"/>
    <dgm:cxn modelId="{F825EAC9-F53D-43D1-BA6D-98A5D09838E2}" type="presParOf" srcId="{A0326EB1-05C7-4080-AFFE-49F823559173}" destId="{E351E805-9224-4125-8525-83ABE9BF56CF}" srcOrd="2" destOrd="0" presId="urn:microsoft.com/office/officeart/2016/7/layout/BasicLinearProcessNumbered"/>
    <dgm:cxn modelId="{370F307B-450D-4186-9B7B-CA0D46AEDA8F}" type="presParOf" srcId="{A0326EB1-05C7-4080-AFFE-49F823559173}" destId="{9493ADC4-1A86-4083-AB76-DA1A6728CB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3C971-DEBA-4BAA-9075-47262B4927D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B8349-89CE-4310-9BAD-A88855F1902C}">
      <dgm:prSet phldrT="[Text]"/>
      <dgm:spPr/>
      <dgm:t>
        <a:bodyPr/>
        <a:lstStyle/>
        <a:p>
          <a:r>
            <a:rPr lang="en-US" b="0" i="0" dirty="0"/>
            <a:t>type=</a:t>
          </a:r>
          <a:r>
            <a:rPr lang="zh-CN" altLang="en-US" b="0" i="0" dirty="0"/>
            <a:t>黑白</a:t>
          </a:r>
          <a:endParaRPr lang="en-US" dirty="0"/>
        </a:p>
      </dgm:t>
    </dgm:pt>
    <dgm:pt modelId="{20271175-DBEA-4D94-8D2A-5622557EE957}" type="parTrans" cxnId="{C0CDE62C-3FB4-4BC3-B76F-8551C1C7337F}">
      <dgm:prSet/>
      <dgm:spPr/>
      <dgm:t>
        <a:bodyPr/>
        <a:lstStyle/>
        <a:p>
          <a:endParaRPr lang="en-US"/>
        </a:p>
      </dgm:t>
    </dgm:pt>
    <dgm:pt modelId="{2804C2F0-6B10-41BC-967A-6929B1163FCC}" type="sibTrans" cxnId="{C0CDE62C-3FB4-4BC3-B76F-8551C1C7337F}">
      <dgm:prSet/>
      <dgm:spPr/>
      <dgm:t>
        <a:bodyPr/>
        <a:lstStyle/>
        <a:p>
          <a:endParaRPr lang="en-US"/>
        </a:p>
      </dgm:t>
    </dgm:pt>
    <dgm:pt modelId="{100959A6-EC36-4400-80B4-E6948BE5788E}">
      <dgm:prSet phldrT="[Text]"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A3FB4D4C-4CA3-4D35-8351-6BE568B12747}" type="parTrans" cxnId="{83B7557E-30BB-4C43-963D-8643EC3366E2}">
      <dgm:prSet/>
      <dgm:spPr/>
      <dgm:t>
        <a:bodyPr/>
        <a:lstStyle/>
        <a:p>
          <a:endParaRPr lang="en-US"/>
        </a:p>
      </dgm:t>
    </dgm:pt>
    <dgm:pt modelId="{722BA38B-7600-4DC3-BAF2-BEF8558312FD}" type="sibTrans" cxnId="{83B7557E-30BB-4C43-963D-8643EC3366E2}">
      <dgm:prSet/>
      <dgm:spPr/>
      <dgm:t>
        <a:bodyPr/>
        <a:lstStyle/>
        <a:p>
          <a:endParaRPr lang="en-US"/>
        </a:p>
      </dgm:t>
    </dgm:pt>
    <dgm:pt modelId="{A9E4322A-3D3B-4AFA-A471-8DEB19D0763F}">
      <dgm:prSet phldrT="[Text]"/>
      <dgm:spPr/>
      <dgm:t>
        <a:bodyPr/>
        <a:lstStyle/>
        <a:p>
          <a:r>
            <a:rPr lang="zh-CN" altLang="en-US" dirty="0"/>
            <a:t>根据电影</a:t>
          </a:r>
          <a:r>
            <a:rPr lang="en-US" altLang="zh-CN" dirty="0"/>
            <a:t>Uri,</a:t>
          </a:r>
          <a:r>
            <a:rPr lang="zh-CN" altLang="en-US" dirty="0"/>
            <a:t>获取电影详细信息</a:t>
          </a:r>
          <a:r>
            <a:rPr lang="en-US" altLang="zh-CN" dirty="0"/>
            <a:t>(</a:t>
          </a:r>
          <a:r>
            <a:rPr lang="en-US" b="0" i="0" dirty="0"/>
            <a:t>http://data1.library.sh.cn/shnh/dydata/webapi/movie/movieDetail</a:t>
          </a:r>
          <a:r>
            <a:rPr lang="en-US" altLang="zh-CN" dirty="0"/>
            <a:t>)</a:t>
          </a:r>
          <a:endParaRPr lang="en-US" dirty="0"/>
        </a:p>
      </dgm:t>
    </dgm:pt>
    <dgm:pt modelId="{EBC61808-FA2B-4F5B-8D1D-395459576CFE}" type="parTrans" cxnId="{0345547B-B5C9-40D2-9551-F1E89A8EF711}">
      <dgm:prSet/>
      <dgm:spPr/>
      <dgm:t>
        <a:bodyPr/>
        <a:lstStyle/>
        <a:p>
          <a:endParaRPr lang="en-US"/>
        </a:p>
      </dgm:t>
    </dgm:pt>
    <dgm:pt modelId="{3C5C6CFA-4454-4F9E-850B-B46D55B5B37F}" type="sibTrans" cxnId="{0345547B-B5C9-40D2-9551-F1E89A8EF711}">
      <dgm:prSet/>
      <dgm:spPr/>
      <dgm:t>
        <a:bodyPr/>
        <a:lstStyle/>
        <a:p>
          <a:endParaRPr lang="en-US"/>
        </a:p>
      </dgm:t>
    </dgm:pt>
    <dgm:pt modelId="{2E3DC4F3-32B4-48FC-B50C-96047574DC07}">
      <dgm:prSet phldrT="[Text]"/>
      <dgm:spPr/>
      <dgm:t>
        <a:bodyPr/>
        <a:lstStyle/>
        <a:p>
          <a:r>
            <a:rPr lang="en-US" b="0" i="0" dirty="0" err="1"/>
            <a:t>uri</a:t>
          </a:r>
          <a:r>
            <a:rPr lang="en-US" b="0" i="0" dirty="0"/>
            <a:t>=http://data.library.sh.cn/dy/resource/movie/yon7rynantsblqsg</a:t>
          </a:r>
          <a:endParaRPr lang="en-US" dirty="0"/>
        </a:p>
      </dgm:t>
    </dgm:pt>
    <dgm:pt modelId="{B205EA23-925C-4AEA-ACFF-4F1A79C6B544}" type="parTrans" cxnId="{E73AA92E-6694-4464-BC66-A35F8F04295A}">
      <dgm:prSet/>
      <dgm:spPr/>
      <dgm:t>
        <a:bodyPr/>
        <a:lstStyle/>
        <a:p>
          <a:endParaRPr lang="en-US"/>
        </a:p>
      </dgm:t>
    </dgm:pt>
    <dgm:pt modelId="{CBBE23D2-74B4-410F-8FF6-28CE5F70AFA2}" type="sibTrans" cxnId="{E73AA92E-6694-4464-BC66-A35F8F04295A}">
      <dgm:prSet/>
      <dgm:spPr/>
      <dgm:t>
        <a:bodyPr/>
        <a:lstStyle/>
        <a:p>
          <a:endParaRPr lang="en-US"/>
        </a:p>
      </dgm:t>
    </dgm:pt>
    <dgm:pt modelId="{3438EBAA-C392-4E56-BCA6-6DFD2F4BA6CC}">
      <dgm:prSet phldrT="[Text]"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45DFDD6B-FE80-4EC4-8293-3189687AB21B}" type="parTrans" cxnId="{D50CC209-DD69-4D43-AE05-CAE59C03CC03}">
      <dgm:prSet/>
      <dgm:spPr/>
      <dgm:t>
        <a:bodyPr/>
        <a:lstStyle/>
        <a:p>
          <a:endParaRPr lang="en-US"/>
        </a:p>
      </dgm:t>
    </dgm:pt>
    <dgm:pt modelId="{0DE87F56-7A87-44B8-A9F1-98A111823B03}" type="sibTrans" cxnId="{D50CC209-DD69-4D43-AE05-CAE59C03CC03}">
      <dgm:prSet/>
      <dgm:spPr/>
      <dgm:t>
        <a:bodyPr/>
        <a:lstStyle/>
        <a:p>
          <a:endParaRPr lang="en-US"/>
        </a:p>
      </dgm:t>
    </dgm:pt>
    <dgm:pt modelId="{3C03C98A-0472-4123-BBAD-0B41CA05CCB1}">
      <dgm:prSet phldrT="[Text]"/>
      <dgm:spPr/>
      <dgm:t>
        <a:bodyPr/>
        <a:lstStyle/>
        <a:p>
          <a:r>
            <a:rPr lang="zh-CN" altLang="en-US" dirty="0"/>
            <a:t>获取电影海报（</a:t>
          </a:r>
          <a:r>
            <a:rPr lang="en-US" b="0" i="0" dirty="0"/>
            <a:t>http://data1.library.sh.cn/shnh/dydata/webapi/photo/getPhotoList</a:t>
          </a:r>
          <a:r>
            <a:rPr lang="zh-CN" altLang="en-US" dirty="0"/>
            <a:t>）</a:t>
          </a:r>
          <a:endParaRPr lang="en-US" dirty="0"/>
        </a:p>
      </dgm:t>
    </dgm:pt>
    <dgm:pt modelId="{2A67F120-ABFB-4F1E-A930-F1D812A7807C}" type="parTrans" cxnId="{0D01D7F7-3C3F-4220-BFEA-1D508AD93946}">
      <dgm:prSet/>
      <dgm:spPr/>
      <dgm:t>
        <a:bodyPr/>
        <a:lstStyle/>
        <a:p>
          <a:endParaRPr lang="en-US"/>
        </a:p>
      </dgm:t>
    </dgm:pt>
    <dgm:pt modelId="{803FA9BC-5A97-4B2E-8052-37A50B5D1029}" type="sibTrans" cxnId="{0D01D7F7-3C3F-4220-BFEA-1D508AD93946}">
      <dgm:prSet/>
      <dgm:spPr/>
      <dgm:t>
        <a:bodyPr/>
        <a:lstStyle/>
        <a:p>
          <a:endParaRPr lang="en-US"/>
        </a:p>
      </dgm:t>
    </dgm:pt>
    <dgm:pt modelId="{604C4E1F-8E5D-4D09-AC45-BE6F4AD5F401}">
      <dgm:prSet phldrT="[Text]"/>
      <dgm:spPr/>
      <dgm:t>
        <a:bodyPr/>
        <a:lstStyle/>
        <a:p>
          <a:r>
            <a:rPr lang="en-US" b="0" i="0" dirty="0" err="1"/>
            <a:t>freetext</a:t>
          </a:r>
          <a:r>
            <a:rPr lang="en-US" b="0" i="0" dirty="0"/>
            <a:t>=</a:t>
          </a:r>
          <a:r>
            <a:rPr lang="zh-CN" altLang="en-US" b="0" i="0" dirty="0"/>
            <a:t>新女性</a:t>
          </a:r>
          <a:endParaRPr lang="en-US" dirty="0"/>
        </a:p>
      </dgm:t>
    </dgm:pt>
    <dgm:pt modelId="{3AB82F15-0630-4777-9CB3-54F8B4249B90}" type="parTrans" cxnId="{1F381B75-3915-4F7F-B8D4-FDD53E4157DB}">
      <dgm:prSet/>
      <dgm:spPr/>
      <dgm:t>
        <a:bodyPr/>
        <a:lstStyle/>
        <a:p>
          <a:endParaRPr lang="en-US"/>
        </a:p>
      </dgm:t>
    </dgm:pt>
    <dgm:pt modelId="{61728F3D-384D-4181-9661-4CB4C7BCDDD8}" type="sibTrans" cxnId="{1F381B75-3915-4F7F-B8D4-FDD53E4157DB}">
      <dgm:prSet/>
      <dgm:spPr/>
      <dgm:t>
        <a:bodyPr/>
        <a:lstStyle/>
        <a:p>
          <a:endParaRPr lang="en-US"/>
        </a:p>
      </dgm:t>
    </dgm:pt>
    <dgm:pt modelId="{10143E93-E14C-4A64-B7EC-57F455042FE0}">
      <dgm:prSet phldrT="[Text]"/>
      <dgm:spPr/>
      <dgm:t>
        <a:bodyPr/>
        <a:lstStyle/>
        <a:p>
          <a:r>
            <a:rPr lang="zh-CN" altLang="en-US" dirty="0"/>
            <a:t>获取全部黑白电影（</a:t>
          </a:r>
          <a:r>
            <a:rPr lang="en-US" b="0" i="0" dirty="0"/>
            <a:t>http://data1.library.sh.cn/shnh/dydata/webapi/movie/getMovie</a:t>
          </a:r>
          <a:r>
            <a:rPr lang="zh-CN" altLang="en-US" dirty="0"/>
            <a:t>）</a:t>
          </a:r>
          <a:endParaRPr lang="en-US" dirty="0"/>
        </a:p>
      </dgm:t>
    </dgm:pt>
    <dgm:pt modelId="{E9E2FE4C-E238-493F-B55B-52167ED2F88A}" type="sibTrans" cxnId="{ACC77C3D-842D-408C-BB7B-1273D0935204}">
      <dgm:prSet/>
      <dgm:spPr/>
      <dgm:t>
        <a:bodyPr/>
        <a:lstStyle/>
        <a:p>
          <a:endParaRPr lang="en-US"/>
        </a:p>
      </dgm:t>
    </dgm:pt>
    <dgm:pt modelId="{DCE2A698-ADF0-413B-BE8E-E9417ADD70BA}" type="parTrans" cxnId="{ACC77C3D-842D-408C-BB7B-1273D0935204}">
      <dgm:prSet/>
      <dgm:spPr/>
      <dgm:t>
        <a:bodyPr/>
        <a:lstStyle/>
        <a:p>
          <a:endParaRPr lang="en-US"/>
        </a:p>
      </dgm:t>
    </dgm:pt>
    <dgm:pt modelId="{53522F3C-BE78-4381-982D-36324F444BAF}">
      <dgm:prSet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C377B9E7-D83E-46A0-89A3-B95B454290F5}" type="parTrans" cxnId="{DD89701D-34EA-4306-B90B-DBA93D071F9C}">
      <dgm:prSet/>
      <dgm:spPr/>
      <dgm:t>
        <a:bodyPr/>
        <a:lstStyle/>
        <a:p>
          <a:endParaRPr lang="en-US"/>
        </a:p>
      </dgm:t>
    </dgm:pt>
    <dgm:pt modelId="{595EF3AC-2AA7-4AF1-8D0B-F353207A5882}" type="sibTrans" cxnId="{DD89701D-34EA-4306-B90B-DBA93D071F9C}">
      <dgm:prSet/>
      <dgm:spPr/>
      <dgm:t>
        <a:bodyPr/>
        <a:lstStyle/>
        <a:p>
          <a:endParaRPr lang="en-US"/>
        </a:p>
      </dgm:t>
    </dgm:pt>
    <dgm:pt modelId="{5154865E-AC9D-498E-B5C0-19CA69C02FA0}" type="pres">
      <dgm:prSet presAssocID="{BBD3C971-DEBA-4BAA-9075-47262B4927D0}" presName="Name0" presStyleCnt="0">
        <dgm:presLayoutVars>
          <dgm:dir/>
          <dgm:animLvl val="lvl"/>
          <dgm:resizeHandles val="exact"/>
        </dgm:presLayoutVars>
      </dgm:prSet>
      <dgm:spPr/>
    </dgm:pt>
    <dgm:pt modelId="{56E32B84-F890-43AD-A9FF-202A9A1689D4}" type="pres">
      <dgm:prSet presAssocID="{3C03C98A-0472-4123-BBAD-0B41CA05CCB1}" presName="boxAndChildren" presStyleCnt="0"/>
      <dgm:spPr/>
    </dgm:pt>
    <dgm:pt modelId="{F130154D-1BFA-4CE6-B157-EB6DDB7DC374}" type="pres">
      <dgm:prSet presAssocID="{3C03C98A-0472-4123-BBAD-0B41CA05CCB1}" presName="parentTextBox" presStyleLbl="node1" presStyleIdx="0" presStyleCnt="3"/>
      <dgm:spPr/>
    </dgm:pt>
    <dgm:pt modelId="{30A68DDC-BDA2-40C1-BE67-51C9418E8EB9}" type="pres">
      <dgm:prSet presAssocID="{3C03C98A-0472-4123-BBAD-0B41CA05CCB1}" presName="entireBox" presStyleLbl="node1" presStyleIdx="0" presStyleCnt="3"/>
      <dgm:spPr/>
    </dgm:pt>
    <dgm:pt modelId="{0F3E9AA5-E384-4713-BE9A-C9F1B9727219}" type="pres">
      <dgm:prSet presAssocID="{3C03C98A-0472-4123-BBAD-0B41CA05CCB1}" presName="descendantBox" presStyleCnt="0"/>
      <dgm:spPr/>
    </dgm:pt>
    <dgm:pt modelId="{B8CD8BB3-6297-4E1F-B1DA-050799CC98FC}" type="pres">
      <dgm:prSet presAssocID="{604C4E1F-8E5D-4D09-AC45-BE6F4AD5F401}" presName="childTextBox" presStyleLbl="fgAccFollowNode1" presStyleIdx="0" presStyleCnt="6">
        <dgm:presLayoutVars>
          <dgm:bulletEnabled val="1"/>
        </dgm:presLayoutVars>
      </dgm:prSet>
      <dgm:spPr/>
    </dgm:pt>
    <dgm:pt modelId="{C256CE94-8EAE-4DD5-AFE3-AC5166954F52}" type="pres">
      <dgm:prSet presAssocID="{53522F3C-BE78-4381-982D-36324F444BAF}" presName="childTextBox" presStyleLbl="fgAccFollowNode1" presStyleIdx="1" presStyleCnt="6">
        <dgm:presLayoutVars>
          <dgm:bulletEnabled val="1"/>
        </dgm:presLayoutVars>
      </dgm:prSet>
      <dgm:spPr/>
    </dgm:pt>
    <dgm:pt modelId="{6C1EE441-0EF4-44CC-96F1-F28FB4782120}" type="pres">
      <dgm:prSet presAssocID="{3C5C6CFA-4454-4F9E-850B-B46D55B5B37F}" presName="sp" presStyleCnt="0"/>
      <dgm:spPr/>
    </dgm:pt>
    <dgm:pt modelId="{9194A565-2CD7-4BC0-A18F-6C518AB21590}" type="pres">
      <dgm:prSet presAssocID="{A9E4322A-3D3B-4AFA-A471-8DEB19D0763F}" presName="arrowAndChildren" presStyleCnt="0"/>
      <dgm:spPr/>
    </dgm:pt>
    <dgm:pt modelId="{8E1878EB-5FA0-4C31-B579-4B1D5A8DF15B}" type="pres">
      <dgm:prSet presAssocID="{A9E4322A-3D3B-4AFA-A471-8DEB19D0763F}" presName="parentTextArrow" presStyleLbl="node1" presStyleIdx="0" presStyleCnt="3"/>
      <dgm:spPr/>
    </dgm:pt>
    <dgm:pt modelId="{E02AA257-824A-4856-9826-E148B72567C3}" type="pres">
      <dgm:prSet presAssocID="{A9E4322A-3D3B-4AFA-A471-8DEB19D0763F}" presName="arrow" presStyleLbl="node1" presStyleIdx="1" presStyleCnt="3"/>
      <dgm:spPr/>
    </dgm:pt>
    <dgm:pt modelId="{8E5061D5-65D2-4DB0-A1ED-90AB5DEC35D2}" type="pres">
      <dgm:prSet presAssocID="{A9E4322A-3D3B-4AFA-A471-8DEB19D0763F}" presName="descendantArrow" presStyleCnt="0"/>
      <dgm:spPr/>
    </dgm:pt>
    <dgm:pt modelId="{63E9F7B1-C952-4DD1-ADAE-2204646EF473}" type="pres">
      <dgm:prSet presAssocID="{2E3DC4F3-32B4-48FC-B50C-96047574DC07}" presName="childTextArrow" presStyleLbl="fgAccFollowNode1" presStyleIdx="2" presStyleCnt="6">
        <dgm:presLayoutVars>
          <dgm:bulletEnabled val="1"/>
        </dgm:presLayoutVars>
      </dgm:prSet>
      <dgm:spPr/>
    </dgm:pt>
    <dgm:pt modelId="{BA0D0045-8EA9-4C71-8A87-5ACF146ADFDA}" type="pres">
      <dgm:prSet presAssocID="{3438EBAA-C392-4E56-BCA6-6DFD2F4BA6CC}" presName="childTextArrow" presStyleLbl="fgAccFollowNode1" presStyleIdx="3" presStyleCnt="6">
        <dgm:presLayoutVars>
          <dgm:bulletEnabled val="1"/>
        </dgm:presLayoutVars>
      </dgm:prSet>
      <dgm:spPr/>
    </dgm:pt>
    <dgm:pt modelId="{73EE16D5-F696-4374-8C75-B454A04B27E1}" type="pres">
      <dgm:prSet presAssocID="{E9E2FE4C-E238-493F-B55B-52167ED2F88A}" presName="sp" presStyleCnt="0"/>
      <dgm:spPr/>
    </dgm:pt>
    <dgm:pt modelId="{E423D080-572B-45FF-8E3E-9CF975854585}" type="pres">
      <dgm:prSet presAssocID="{10143E93-E14C-4A64-B7EC-57F455042FE0}" presName="arrowAndChildren" presStyleCnt="0"/>
      <dgm:spPr/>
    </dgm:pt>
    <dgm:pt modelId="{6C7C3A0C-E08D-4654-8F94-43C4A59EBF52}" type="pres">
      <dgm:prSet presAssocID="{10143E93-E14C-4A64-B7EC-57F455042FE0}" presName="parentTextArrow" presStyleLbl="node1" presStyleIdx="1" presStyleCnt="3"/>
      <dgm:spPr/>
    </dgm:pt>
    <dgm:pt modelId="{0CD2BF6E-8529-4204-9F98-05644D2D2294}" type="pres">
      <dgm:prSet presAssocID="{10143E93-E14C-4A64-B7EC-57F455042FE0}" presName="arrow" presStyleLbl="node1" presStyleIdx="2" presStyleCnt="3"/>
      <dgm:spPr/>
    </dgm:pt>
    <dgm:pt modelId="{BB9AEEE7-AB8C-4968-9211-608AFE6D0FB1}" type="pres">
      <dgm:prSet presAssocID="{10143E93-E14C-4A64-B7EC-57F455042FE0}" presName="descendantArrow" presStyleCnt="0"/>
      <dgm:spPr/>
    </dgm:pt>
    <dgm:pt modelId="{F7EBCB58-FB39-4A87-B0C4-E785A31EB6F1}" type="pres">
      <dgm:prSet presAssocID="{11DB8349-89CE-4310-9BAD-A88855F1902C}" presName="childTextArrow" presStyleLbl="fgAccFollowNode1" presStyleIdx="4" presStyleCnt="6">
        <dgm:presLayoutVars>
          <dgm:bulletEnabled val="1"/>
        </dgm:presLayoutVars>
      </dgm:prSet>
      <dgm:spPr/>
    </dgm:pt>
    <dgm:pt modelId="{26EE4903-C835-446F-BE70-EC5620811F14}" type="pres">
      <dgm:prSet presAssocID="{100959A6-EC36-4400-80B4-E6948BE5788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C726C206-3A4E-48A1-A31B-19DC66DD21FF}" type="presOf" srcId="{BBD3C971-DEBA-4BAA-9075-47262B4927D0}" destId="{5154865E-AC9D-498E-B5C0-19CA69C02FA0}" srcOrd="0" destOrd="0" presId="urn:microsoft.com/office/officeart/2005/8/layout/process4"/>
    <dgm:cxn modelId="{D50CC209-DD69-4D43-AE05-CAE59C03CC03}" srcId="{A9E4322A-3D3B-4AFA-A471-8DEB19D0763F}" destId="{3438EBAA-C392-4E56-BCA6-6DFD2F4BA6CC}" srcOrd="1" destOrd="0" parTransId="{45DFDD6B-FE80-4EC4-8293-3189687AB21B}" sibTransId="{0DE87F56-7A87-44B8-A9F1-98A111823B03}"/>
    <dgm:cxn modelId="{C03E6017-2958-4A38-A743-2684767B7AB0}" type="presOf" srcId="{10143E93-E14C-4A64-B7EC-57F455042FE0}" destId="{6C7C3A0C-E08D-4654-8F94-43C4A59EBF52}" srcOrd="0" destOrd="0" presId="urn:microsoft.com/office/officeart/2005/8/layout/process4"/>
    <dgm:cxn modelId="{DD89701D-34EA-4306-B90B-DBA93D071F9C}" srcId="{3C03C98A-0472-4123-BBAD-0B41CA05CCB1}" destId="{53522F3C-BE78-4381-982D-36324F444BAF}" srcOrd="1" destOrd="0" parTransId="{C377B9E7-D83E-46A0-89A3-B95B454290F5}" sibTransId="{595EF3AC-2AA7-4AF1-8D0B-F353207A5882}"/>
    <dgm:cxn modelId="{CADCF21F-9E72-4510-A4A8-27892D8E1CB8}" type="presOf" srcId="{A9E4322A-3D3B-4AFA-A471-8DEB19D0763F}" destId="{8E1878EB-5FA0-4C31-B579-4B1D5A8DF15B}" srcOrd="0" destOrd="0" presId="urn:microsoft.com/office/officeart/2005/8/layout/process4"/>
    <dgm:cxn modelId="{7EFEC228-223C-49AB-B0C5-F9F9B558CD21}" type="presOf" srcId="{100959A6-EC36-4400-80B4-E6948BE5788E}" destId="{26EE4903-C835-446F-BE70-EC5620811F14}" srcOrd="0" destOrd="0" presId="urn:microsoft.com/office/officeart/2005/8/layout/process4"/>
    <dgm:cxn modelId="{C0CDE62C-3FB4-4BC3-B76F-8551C1C7337F}" srcId="{10143E93-E14C-4A64-B7EC-57F455042FE0}" destId="{11DB8349-89CE-4310-9BAD-A88855F1902C}" srcOrd="0" destOrd="0" parTransId="{20271175-DBEA-4D94-8D2A-5622557EE957}" sibTransId="{2804C2F0-6B10-41BC-967A-6929B1163FCC}"/>
    <dgm:cxn modelId="{E73AA92E-6694-4464-BC66-A35F8F04295A}" srcId="{A9E4322A-3D3B-4AFA-A471-8DEB19D0763F}" destId="{2E3DC4F3-32B4-48FC-B50C-96047574DC07}" srcOrd="0" destOrd="0" parTransId="{B205EA23-925C-4AEA-ACFF-4F1A79C6B544}" sibTransId="{CBBE23D2-74B4-410F-8FF6-28CE5F70AFA2}"/>
    <dgm:cxn modelId="{ACC77C3D-842D-408C-BB7B-1273D0935204}" srcId="{BBD3C971-DEBA-4BAA-9075-47262B4927D0}" destId="{10143E93-E14C-4A64-B7EC-57F455042FE0}" srcOrd="0" destOrd="0" parTransId="{DCE2A698-ADF0-413B-BE8E-E9417ADD70BA}" sibTransId="{E9E2FE4C-E238-493F-B55B-52167ED2F88A}"/>
    <dgm:cxn modelId="{E4C4BE3D-3330-415A-BDEC-CDD898C23F02}" type="presOf" srcId="{11DB8349-89CE-4310-9BAD-A88855F1902C}" destId="{F7EBCB58-FB39-4A87-B0C4-E785A31EB6F1}" srcOrd="0" destOrd="0" presId="urn:microsoft.com/office/officeart/2005/8/layout/process4"/>
    <dgm:cxn modelId="{04F0906C-902E-4113-9BD9-D57AB4B4BA1F}" type="presOf" srcId="{2E3DC4F3-32B4-48FC-B50C-96047574DC07}" destId="{63E9F7B1-C952-4DD1-ADAE-2204646EF473}" srcOrd="0" destOrd="0" presId="urn:microsoft.com/office/officeart/2005/8/layout/process4"/>
    <dgm:cxn modelId="{1F381B75-3915-4F7F-B8D4-FDD53E4157DB}" srcId="{3C03C98A-0472-4123-BBAD-0B41CA05CCB1}" destId="{604C4E1F-8E5D-4D09-AC45-BE6F4AD5F401}" srcOrd="0" destOrd="0" parTransId="{3AB82F15-0630-4777-9CB3-54F8B4249B90}" sibTransId="{61728F3D-384D-4181-9661-4CB4C7BCDDD8}"/>
    <dgm:cxn modelId="{56573F78-63D5-4C3B-9305-C110205E6EA6}" type="presOf" srcId="{3C03C98A-0472-4123-BBAD-0B41CA05CCB1}" destId="{30A68DDC-BDA2-40C1-BE67-51C9418E8EB9}" srcOrd="1" destOrd="0" presId="urn:microsoft.com/office/officeart/2005/8/layout/process4"/>
    <dgm:cxn modelId="{9383397A-3B54-487D-AEF8-7441635D788D}" type="presOf" srcId="{A9E4322A-3D3B-4AFA-A471-8DEB19D0763F}" destId="{E02AA257-824A-4856-9826-E148B72567C3}" srcOrd="1" destOrd="0" presId="urn:microsoft.com/office/officeart/2005/8/layout/process4"/>
    <dgm:cxn modelId="{0345547B-B5C9-40D2-9551-F1E89A8EF711}" srcId="{BBD3C971-DEBA-4BAA-9075-47262B4927D0}" destId="{A9E4322A-3D3B-4AFA-A471-8DEB19D0763F}" srcOrd="1" destOrd="0" parTransId="{EBC61808-FA2B-4F5B-8D1D-395459576CFE}" sibTransId="{3C5C6CFA-4454-4F9E-850B-B46D55B5B37F}"/>
    <dgm:cxn modelId="{83B7557E-30BB-4C43-963D-8643EC3366E2}" srcId="{10143E93-E14C-4A64-B7EC-57F455042FE0}" destId="{100959A6-EC36-4400-80B4-E6948BE5788E}" srcOrd="1" destOrd="0" parTransId="{A3FB4D4C-4CA3-4D35-8351-6BE568B12747}" sibTransId="{722BA38B-7600-4DC3-BAF2-BEF8558312FD}"/>
    <dgm:cxn modelId="{00C175CF-AA19-4EEE-972C-8DCB31944832}" type="presOf" srcId="{10143E93-E14C-4A64-B7EC-57F455042FE0}" destId="{0CD2BF6E-8529-4204-9F98-05644D2D2294}" srcOrd="1" destOrd="0" presId="urn:microsoft.com/office/officeart/2005/8/layout/process4"/>
    <dgm:cxn modelId="{7B2526D9-D1FE-4DD2-A910-BFA077BC009E}" type="presOf" srcId="{3C03C98A-0472-4123-BBAD-0B41CA05CCB1}" destId="{F130154D-1BFA-4CE6-B157-EB6DDB7DC374}" srcOrd="0" destOrd="0" presId="urn:microsoft.com/office/officeart/2005/8/layout/process4"/>
    <dgm:cxn modelId="{5E4E38DE-BDB3-4724-A906-86DD967BB730}" type="presOf" srcId="{604C4E1F-8E5D-4D09-AC45-BE6F4AD5F401}" destId="{B8CD8BB3-6297-4E1F-B1DA-050799CC98FC}" srcOrd="0" destOrd="0" presId="urn:microsoft.com/office/officeart/2005/8/layout/process4"/>
    <dgm:cxn modelId="{315851F1-6D7E-408C-8D5A-AE1FD1F8264A}" type="presOf" srcId="{3438EBAA-C392-4E56-BCA6-6DFD2F4BA6CC}" destId="{BA0D0045-8EA9-4C71-8A87-5ACF146ADFDA}" srcOrd="0" destOrd="0" presId="urn:microsoft.com/office/officeart/2005/8/layout/process4"/>
    <dgm:cxn modelId="{0D01D7F7-3C3F-4220-BFEA-1D508AD93946}" srcId="{BBD3C971-DEBA-4BAA-9075-47262B4927D0}" destId="{3C03C98A-0472-4123-BBAD-0B41CA05CCB1}" srcOrd="2" destOrd="0" parTransId="{2A67F120-ABFB-4F1E-A930-F1D812A7807C}" sibTransId="{803FA9BC-5A97-4B2E-8052-37A50B5D1029}"/>
    <dgm:cxn modelId="{4FF310FE-784D-41A2-9309-F1211C28BD15}" type="presOf" srcId="{53522F3C-BE78-4381-982D-36324F444BAF}" destId="{C256CE94-8EAE-4DD5-AFE3-AC5166954F52}" srcOrd="0" destOrd="0" presId="urn:microsoft.com/office/officeart/2005/8/layout/process4"/>
    <dgm:cxn modelId="{5DC21732-9845-4B33-953F-DFF06A584A63}" type="presParOf" srcId="{5154865E-AC9D-498E-B5C0-19CA69C02FA0}" destId="{56E32B84-F890-43AD-A9FF-202A9A1689D4}" srcOrd="0" destOrd="0" presId="urn:microsoft.com/office/officeart/2005/8/layout/process4"/>
    <dgm:cxn modelId="{DC4C2329-3A7B-46BF-81CB-AA32B6E125E9}" type="presParOf" srcId="{56E32B84-F890-43AD-A9FF-202A9A1689D4}" destId="{F130154D-1BFA-4CE6-B157-EB6DDB7DC374}" srcOrd="0" destOrd="0" presId="urn:microsoft.com/office/officeart/2005/8/layout/process4"/>
    <dgm:cxn modelId="{B93C57CB-2463-4789-873E-2E830E0CCD90}" type="presParOf" srcId="{56E32B84-F890-43AD-A9FF-202A9A1689D4}" destId="{30A68DDC-BDA2-40C1-BE67-51C9418E8EB9}" srcOrd="1" destOrd="0" presId="urn:microsoft.com/office/officeart/2005/8/layout/process4"/>
    <dgm:cxn modelId="{D904DA99-635F-42EA-975B-40756EA3BF1E}" type="presParOf" srcId="{56E32B84-F890-43AD-A9FF-202A9A1689D4}" destId="{0F3E9AA5-E384-4713-BE9A-C9F1B9727219}" srcOrd="2" destOrd="0" presId="urn:microsoft.com/office/officeart/2005/8/layout/process4"/>
    <dgm:cxn modelId="{E9D4312D-7749-418A-A864-2B69BC4446D5}" type="presParOf" srcId="{0F3E9AA5-E384-4713-BE9A-C9F1B9727219}" destId="{B8CD8BB3-6297-4E1F-B1DA-050799CC98FC}" srcOrd="0" destOrd="0" presId="urn:microsoft.com/office/officeart/2005/8/layout/process4"/>
    <dgm:cxn modelId="{A44DB460-F6ED-4DBD-9F4A-14A0656E08EB}" type="presParOf" srcId="{0F3E9AA5-E384-4713-BE9A-C9F1B9727219}" destId="{C256CE94-8EAE-4DD5-AFE3-AC5166954F52}" srcOrd="1" destOrd="0" presId="urn:microsoft.com/office/officeart/2005/8/layout/process4"/>
    <dgm:cxn modelId="{13ABE171-41F2-4D2F-B1CA-9D494B7DB34A}" type="presParOf" srcId="{5154865E-AC9D-498E-B5C0-19CA69C02FA0}" destId="{6C1EE441-0EF4-44CC-96F1-F28FB4782120}" srcOrd="1" destOrd="0" presId="urn:microsoft.com/office/officeart/2005/8/layout/process4"/>
    <dgm:cxn modelId="{817C0A78-3577-415B-825B-09064688DC4E}" type="presParOf" srcId="{5154865E-AC9D-498E-B5C0-19CA69C02FA0}" destId="{9194A565-2CD7-4BC0-A18F-6C518AB21590}" srcOrd="2" destOrd="0" presId="urn:microsoft.com/office/officeart/2005/8/layout/process4"/>
    <dgm:cxn modelId="{4E2DD8AF-93A9-475F-89F2-F7E0663A934A}" type="presParOf" srcId="{9194A565-2CD7-4BC0-A18F-6C518AB21590}" destId="{8E1878EB-5FA0-4C31-B579-4B1D5A8DF15B}" srcOrd="0" destOrd="0" presId="urn:microsoft.com/office/officeart/2005/8/layout/process4"/>
    <dgm:cxn modelId="{D963609C-528C-4E4D-86F2-699FDB293DE2}" type="presParOf" srcId="{9194A565-2CD7-4BC0-A18F-6C518AB21590}" destId="{E02AA257-824A-4856-9826-E148B72567C3}" srcOrd="1" destOrd="0" presId="urn:microsoft.com/office/officeart/2005/8/layout/process4"/>
    <dgm:cxn modelId="{619D0026-1517-4298-A7D6-AD459AEE1269}" type="presParOf" srcId="{9194A565-2CD7-4BC0-A18F-6C518AB21590}" destId="{8E5061D5-65D2-4DB0-A1ED-90AB5DEC35D2}" srcOrd="2" destOrd="0" presId="urn:microsoft.com/office/officeart/2005/8/layout/process4"/>
    <dgm:cxn modelId="{CAD04123-6AE2-4435-AF67-294733935D7B}" type="presParOf" srcId="{8E5061D5-65D2-4DB0-A1ED-90AB5DEC35D2}" destId="{63E9F7B1-C952-4DD1-ADAE-2204646EF473}" srcOrd="0" destOrd="0" presId="urn:microsoft.com/office/officeart/2005/8/layout/process4"/>
    <dgm:cxn modelId="{CF684BF5-4B28-4789-9B02-7EF982DD61A0}" type="presParOf" srcId="{8E5061D5-65D2-4DB0-A1ED-90AB5DEC35D2}" destId="{BA0D0045-8EA9-4C71-8A87-5ACF146ADFDA}" srcOrd="1" destOrd="0" presId="urn:microsoft.com/office/officeart/2005/8/layout/process4"/>
    <dgm:cxn modelId="{E5F922FA-3803-4F9A-9771-66495F7BBC47}" type="presParOf" srcId="{5154865E-AC9D-498E-B5C0-19CA69C02FA0}" destId="{73EE16D5-F696-4374-8C75-B454A04B27E1}" srcOrd="3" destOrd="0" presId="urn:microsoft.com/office/officeart/2005/8/layout/process4"/>
    <dgm:cxn modelId="{A70DB30F-7E81-4BEB-8AC9-355730C9A93F}" type="presParOf" srcId="{5154865E-AC9D-498E-B5C0-19CA69C02FA0}" destId="{E423D080-572B-45FF-8E3E-9CF975854585}" srcOrd="4" destOrd="0" presId="urn:microsoft.com/office/officeart/2005/8/layout/process4"/>
    <dgm:cxn modelId="{B67C6378-7E48-4C7C-9304-44A28E59DA92}" type="presParOf" srcId="{E423D080-572B-45FF-8E3E-9CF975854585}" destId="{6C7C3A0C-E08D-4654-8F94-43C4A59EBF52}" srcOrd="0" destOrd="0" presId="urn:microsoft.com/office/officeart/2005/8/layout/process4"/>
    <dgm:cxn modelId="{DE161319-FC18-4609-BEAE-7CD672BEAD58}" type="presParOf" srcId="{E423D080-572B-45FF-8E3E-9CF975854585}" destId="{0CD2BF6E-8529-4204-9F98-05644D2D2294}" srcOrd="1" destOrd="0" presId="urn:microsoft.com/office/officeart/2005/8/layout/process4"/>
    <dgm:cxn modelId="{24FE7C15-FBA8-43C6-911E-86F492BCC96B}" type="presParOf" srcId="{E423D080-572B-45FF-8E3E-9CF975854585}" destId="{BB9AEEE7-AB8C-4968-9211-608AFE6D0FB1}" srcOrd="2" destOrd="0" presId="urn:microsoft.com/office/officeart/2005/8/layout/process4"/>
    <dgm:cxn modelId="{42F2A048-9F25-42CF-9920-63B85DEE1176}" type="presParOf" srcId="{BB9AEEE7-AB8C-4968-9211-608AFE6D0FB1}" destId="{F7EBCB58-FB39-4A87-B0C4-E785A31EB6F1}" srcOrd="0" destOrd="0" presId="urn:microsoft.com/office/officeart/2005/8/layout/process4"/>
    <dgm:cxn modelId="{05EACCDB-D99B-4DB1-A8F8-A6577CDFF546}" type="presParOf" srcId="{BB9AEEE7-AB8C-4968-9211-608AFE6D0FB1}" destId="{26EE4903-C835-446F-BE70-EC5620811F1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D3C971-DEBA-4BAA-9075-47262B4927D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B8349-89CE-4310-9BAD-A88855F1902C}">
      <dgm:prSet phldrT="[Text]"/>
      <dgm:spPr/>
      <dgm:t>
        <a:bodyPr/>
        <a:lstStyle/>
        <a:p>
          <a:r>
            <a:rPr lang="en-US" b="0" i="0" dirty="0"/>
            <a:t>type=</a:t>
          </a:r>
          <a:r>
            <a:rPr lang="zh-CN" altLang="en-US" b="0" i="0" dirty="0"/>
            <a:t>黑白</a:t>
          </a:r>
          <a:endParaRPr lang="en-US" dirty="0"/>
        </a:p>
      </dgm:t>
    </dgm:pt>
    <dgm:pt modelId="{20271175-DBEA-4D94-8D2A-5622557EE957}" type="parTrans" cxnId="{C0CDE62C-3FB4-4BC3-B76F-8551C1C7337F}">
      <dgm:prSet/>
      <dgm:spPr/>
      <dgm:t>
        <a:bodyPr/>
        <a:lstStyle/>
        <a:p>
          <a:endParaRPr lang="en-US"/>
        </a:p>
      </dgm:t>
    </dgm:pt>
    <dgm:pt modelId="{2804C2F0-6B10-41BC-967A-6929B1163FCC}" type="sibTrans" cxnId="{C0CDE62C-3FB4-4BC3-B76F-8551C1C7337F}">
      <dgm:prSet/>
      <dgm:spPr/>
      <dgm:t>
        <a:bodyPr/>
        <a:lstStyle/>
        <a:p>
          <a:endParaRPr lang="en-US"/>
        </a:p>
      </dgm:t>
    </dgm:pt>
    <dgm:pt modelId="{100959A6-EC36-4400-80B4-E6948BE5788E}">
      <dgm:prSet phldrT="[Text]"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A3FB4D4C-4CA3-4D35-8351-6BE568B12747}" type="parTrans" cxnId="{83B7557E-30BB-4C43-963D-8643EC3366E2}">
      <dgm:prSet/>
      <dgm:spPr/>
      <dgm:t>
        <a:bodyPr/>
        <a:lstStyle/>
        <a:p>
          <a:endParaRPr lang="en-US"/>
        </a:p>
      </dgm:t>
    </dgm:pt>
    <dgm:pt modelId="{722BA38B-7600-4DC3-BAF2-BEF8558312FD}" type="sibTrans" cxnId="{83B7557E-30BB-4C43-963D-8643EC3366E2}">
      <dgm:prSet/>
      <dgm:spPr/>
      <dgm:t>
        <a:bodyPr/>
        <a:lstStyle/>
        <a:p>
          <a:endParaRPr lang="en-US"/>
        </a:p>
      </dgm:t>
    </dgm:pt>
    <dgm:pt modelId="{A9E4322A-3D3B-4AFA-A471-8DEB19D0763F}">
      <dgm:prSet phldrT="[Text]"/>
      <dgm:spPr/>
      <dgm:t>
        <a:bodyPr/>
        <a:lstStyle/>
        <a:p>
          <a:r>
            <a:rPr lang="zh-CN" altLang="en-US" dirty="0"/>
            <a:t>根据电影</a:t>
          </a:r>
          <a:r>
            <a:rPr lang="en-US" altLang="zh-CN" dirty="0"/>
            <a:t>Uri,</a:t>
          </a:r>
          <a:r>
            <a:rPr lang="zh-CN" altLang="en-US" dirty="0"/>
            <a:t>获取电影详细信息</a:t>
          </a:r>
          <a:r>
            <a:rPr lang="en-US" altLang="zh-CN" dirty="0"/>
            <a:t>(</a:t>
          </a:r>
          <a:r>
            <a:rPr lang="en-US" b="0" i="0" dirty="0"/>
            <a:t>http://data1.library.sh.cn/shnh/dydata/webapi/movie/movieDetail</a:t>
          </a:r>
          <a:r>
            <a:rPr lang="en-US" altLang="zh-CN" dirty="0"/>
            <a:t>)</a:t>
          </a:r>
          <a:endParaRPr lang="en-US" dirty="0"/>
        </a:p>
      </dgm:t>
    </dgm:pt>
    <dgm:pt modelId="{EBC61808-FA2B-4F5B-8D1D-395459576CFE}" type="parTrans" cxnId="{0345547B-B5C9-40D2-9551-F1E89A8EF711}">
      <dgm:prSet/>
      <dgm:spPr/>
      <dgm:t>
        <a:bodyPr/>
        <a:lstStyle/>
        <a:p>
          <a:endParaRPr lang="en-US"/>
        </a:p>
      </dgm:t>
    </dgm:pt>
    <dgm:pt modelId="{3C5C6CFA-4454-4F9E-850B-B46D55B5B37F}" type="sibTrans" cxnId="{0345547B-B5C9-40D2-9551-F1E89A8EF711}">
      <dgm:prSet/>
      <dgm:spPr/>
      <dgm:t>
        <a:bodyPr/>
        <a:lstStyle/>
        <a:p>
          <a:endParaRPr lang="en-US"/>
        </a:p>
      </dgm:t>
    </dgm:pt>
    <dgm:pt modelId="{2E3DC4F3-32B4-48FC-B50C-96047574DC07}">
      <dgm:prSet phldrT="[Text]"/>
      <dgm:spPr/>
      <dgm:t>
        <a:bodyPr/>
        <a:lstStyle/>
        <a:p>
          <a:r>
            <a:rPr lang="en-US" b="0" i="0" dirty="0" err="1"/>
            <a:t>uri</a:t>
          </a:r>
          <a:r>
            <a:rPr lang="en-US" b="0" i="0" dirty="0"/>
            <a:t>=http://data.library.sh.cn/dy/resource/movie/yon7rynantsblqsg</a:t>
          </a:r>
          <a:endParaRPr lang="en-US" dirty="0"/>
        </a:p>
      </dgm:t>
    </dgm:pt>
    <dgm:pt modelId="{B205EA23-925C-4AEA-ACFF-4F1A79C6B544}" type="parTrans" cxnId="{E73AA92E-6694-4464-BC66-A35F8F04295A}">
      <dgm:prSet/>
      <dgm:spPr/>
      <dgm:t>
        <a:bodyPr/>
        <a:lstStyle/>
        <a:p>
          <a:endParaRPr lang="en-US"/>
        </a:p>
      </dgm:t>
    </dgm:pt>
    <dgm:pt modelId="{CBBE23D2-74B4-410F-8FF6-28CE5F70AFA2}" type="sibTrans" cxnId="{E73AA92E-6694-4464-BC66-A35F8F04295A}">
      <dgm:prSet/>
      <dgm:spPr/>
      <dgm:t>
        <a:bodyPr/>
        <a:lstStyle/>
        <a:p>
          <a:endParaRPr lang="en-US"/>
        </a:p>
      </dgm:t>
    </dgm:pt>
    <dgm:pt modelId="{3438EBAA-C392-4E56-BCA6-6DFD2F4BA6CC}">
      <dgm:prSet phldrT="[Text]"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45DFDD6B-FE80-4EC4-8293-3189687AB21B}" type="parTrans" cxnId="{D50CC209-DD69-4D43-AE05-CAE59C03CC03}">
      <dgm:prSet/>
      <dgm:spPr/>
      <dgm:t>
        <a:bodyPr/>
        <a:lstStyle/>
        <a:p>
          <a:endParaRPr lang="en-US"/>
        </a:p>
      </dgm:t>
    </dgm:pt>
    <dgm:pt modelId="{0DE87F56-7A87-44B8-A9F1-98A111823B03}" type="sibTrans" cxnId="{D50CC209-DD69-4D43-AE05-CAE59C03CC03}">
      <dgm:prSet/>
      <dgm:spPr/>
      <dgm:t>
        <a:bodyPr/>
        <a:lstStyle/>
        <a:p>
          <a:endParaRPr lang="en-US"/>
        </a:p>
      </dgm:t>
    </dgm:pt>
    <dgm:pt modelId="{10143E93-E14C-4A64-B7EC-57F455042FE0}">
      <dgm:prSet phldrT="[Text]"/>
      <dgm:spPr/>
      <dgm:t>
        <a:bodyPr/>
        <a:lstStyle/>
        <a:p>
          <a:r>
            <a:rPr lang="zh-CN" altLang="en-US" dirty="0"/>
            <a:t>获取全部黑白电影（</a:t>
          </a:r>
          <a:r>
            <a:rPr lang="en-US" b="0" i="0" dirty="0"/>
            <a:t>http://data1.library.sh.cn/shnh/dydata/webapi/movie/getMovie</a:t>
          </a:r>
          <a:r>
            <a:rPr lang="zh-CN" altLang="en-US" dirty="0"/>
            <a:t>）</a:t>
          </a:r>
          <a:endParaRPr lang="en-US" dirty="0"/>
        </a:p>
      </dgm:t>
    </dgm:pt>
    <dgm:pt modelId="{E9E2FE4C-E238-493F-B55B-52167ED2F88A}" type="sibTrans" cxnId="{ACC77C3D-842D-408C-BB7B-1273D0935204}">
      <dgm:prSet/>
      <dgm:spPr/>
      <dgm:t>
        <a:bodyPr/>
        <a:lstStyle/>
        <a:p>
          <a:endParaRPr lang="en-US"/>
        </a:p>
      </dgm:t>
    </dgm:pt>
    <dgm:pt modelId="{DCE2A698-ADF0-413B-BE8E-E9417ADD70BA}" type="parTrans" cxnId="{ACC77C3D-842D-408C-BB7B-1273D0935204}">
      <dgm:prSet/>
      <dgm:spPr/>
      <dgm:t>
        <a:bodyPr/>
        <a:lstStyle/>
        <a:p>
          <a:endParaRPr lang="en-US"/>
        </a:p>
      </dgm:t>
    </dgm:pt>
    <dgm:pt modelId="{5154865E-AC9D-498E-B5C0-19CA69C02FA0}" type="pres">
      <dgm:prSet presAssocID="{BBD3C971-DEBA-4BAA-9075-47262B4927D0}" presName="Name0" presStyleCnt="0">
        <dgm:presLayoutVars>
          <dgm:dir/>
          <dgm:animLvl val="lvl"/>
          <dgm:resizeHandles val="exact"/>
        </dgm:presLayoutVars>
      </dgm:prSet>
      <dgm:spPr/>
    </dgm:pt>
    <dgm:pt modelId="{80409CC2-220F-404E-B627-CCDC67C4FC78}" type="pres">
      <dgm:prSet presAssocID="{A9E4322A-3D3B-4AFA-A471-8DEB19D0763F}" presName="boxAndChildren" presStyleCnt="0"/>
      <dgm:spPr/>
    </dgm:pt>
    <dgm:pt modelId="{5994BDA8-57FC-4555-92F0-7D30464BCA6C}" type="pres">
      <dgm:prSet presAssocID="{A9E4322A-3D3B-4AFA-A471-8DEB19D0763F}" presName="parentTextBox" presStyleLbl="node1" presStyleIdx="0" presStyleCnt="2"/>
      <dgm:spPr/>
    </dgm:pt>
    <dgm:pt modelId="{1DD09B3D-5871-4359-BA0F-F09AF85CD08F}" type="pres">
      <dgm:prSet presAssocID="{A9E4322A-3D3B-4AFA-A471-8DEB19D0763F}" presName="entireBox" presStyleLbl="node1" presStyleIdx="0" presStyleCnt="2"/>
      <dgm:spPr/>
    </dgm:pt>
    <dgm:pt modelId="{7DB01134-9C21-475F-89E9-0CDB9EB81FB3}" type="pres">
      <dgm:prSet presAssocID="{A9E4322A-3D3B-4AFA-A471-8DEB19D0763F}" presName="descendantBox" presStyleCnt="0"/>
      <dgm:spPr/>
    </dgm:pt>
    <dgm:pt modelId="{526735E8-B220-47BA-8902-AE9664EE9619}" type="pres">
      <dgm:prSet presAssocID="{2E3DC4F3-32B4-48FC-B50C-96047574DC07}" presName="childTextBox" presStyleLbl="fgAccFollowNode1" presStyleIdx="0" presStyleCnt="4">
        <dgm:presLayoutVars>
          <dgm:bulletEnabled val="1"/>
        </dgm:presLayoutVars>
      </dgm:prSet>
      <dgm:spPr/>
    </dgm:pt>
    <dgm:pt modelId="{0B30A327-4651-4983-AD00-B16A7D81E0EB}" type="pres">
      <dgm:prSet presAssocID="{3438EBAA-C392-4E56-BCA6-6DFD2F4BA6CC}" presName="childTextBox" presStyleLbl="fgAccFollowNode1" presStyleIdx="1" presStyleCnt="4">
        <dgm:presLayoutVars>
          <dgm:bulletEnabled val="1"/>
        </dgm:presLayoutVars>
      </dgm:prSet>
      <dgm:spPr/>
    </dgm:pt>
    <dgm:pt modelId="{73EE16D5-F696-4374-8C75-B454A04B27E1}" type="pres">
      <dgm:prSet presAssocID="{E9E2FE4C-E238-493F-B55B-52167ED2F88A}" presName="sp" presStyleCnt="0"/>
      <dgm:spPr/>
    </dgm:pt>
    <dgm:pt modelId="{E423D080-572B-45FF-8E3E-9CF975854585}" type="pres">
      <dgm:prSet presAssocID="{10143E93-E14C-4A64-B7EC-57F455042FE0}" presName="arrowAndChildren" presStyleCnt="0"/>
      <dgm:spPr/>
    </dgm:pt>
    <dgm:pt modelId="{6C7C3A0C-E08D-4654-8F94-43C4A59EBF52}" type="pres">
      <dgm:prSet presAssocID="{10143E93-E14C-4A64-B7EC-57F455042FE0}" presName="parentTextArrow" presStyleLbl="node1" presStyleIdx="0" presStyleCnt="2"/>
      <dgm:spPr/>
    </dgm:pt>
    <dgm:pt modelId="{0CD2BF6E-8529-4204-9F98-05644D2D2294}" type="pres">
      <dgm:prSet presAssocID="{10143E93-E14C-4A64-B7EC-57F455042FE0}" presName="arrow" presStyleLbl="node1" presStyleIdx="1" presStyleCnt="2"/>
      <dgm:spPr/>
    </dgm:pt>
    <dgm:pt modelId="{BB9AEEE7-AB8C-4968-9211-608AFE6D0FB1}" type="pres">
      <dgm:prSet presAssocID="{10143E93-E14C-4A64-B7EC-57F455042FE0}" presName="descendantArrow" presStyleCnt="0"/>
      <dgm:spPr/>
    </dgm:pt>
    <dgm:pt modelId="{F7EBCB58-FB39-4A87-B0C4-E785A31EB6F1}" type="pres">
      <dgm:prSet presAssocID="{11DB8349-89CE-4310-9BAD-A88855F1902C}" presName="childTextArrow" presStyleLbl="fgAccFollowNode1" presStyleIdx="2" presStyleCnt="4">
        <dgm:presLayoutVars>
          <dgm:bulletEnabled val="1"/>
        </dgm:presLayoutVars>
      </dgm:prSet>
      <dgm:spPr/>
    </dgm:pt>
    <dgm:pt modelId="{26EE4903-C835-446F-BE70-EC5620811F14}" type="pres">
      <dgm:prSet presAssocID="{100959A6-EC36-4400-80B4-E6948BE5788E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C726C206-3A4E-48A1-A31B-19DC66DD21FF}" type="presOf" srcId="{BBD3C971-DEBA-4BAA-9075-47262B4927D0}" destId="{5154865E-AC9D-498E-B5C0-19CA69C02FA0}" srcOrd="0" destOrd="0" presId="urn:microsoft.com/office/officeart/2005/8/layout/process4"/>
    <dgm:cxn modelId="{D50CC209-DD69-4D43-AE05-CAE59C03CC03}" srcId="{A9E4322A-3D3B-4AFA-A471-8DEB19D0763F}" destId="{3438EBAA-C392-4E56-BCA6-6DFD2F4BA6CC}" srcOrd="1" destOrd="0" parTransId="{45DFDD6B-FE80-4EC4-8293-3189687AB21B}" sibTransId="{0DE87F56-7A87-44B8-A9F1-98A111823B03}"/>
    <dgm:cxn modelId="{C03E6017-2958-4A38-A743-2684767B7AB0}" type="presOf" srcId="{10143E93-E14C-4A64-B7EC-57F455042FE0}" destId="{6C7C3A0C-E08D-4654-8F94-43C4A59EBF52}" srcOrd="0" destOrd="0" presId="urn:microsoft.com/office/officeart/2005/8/layout/process4"/>
    <dgm:cxn modelId="{95E24318-4980-48CD-AEDF-98E018E9CFE4}" type="presOf" srcId="{A9E4322A-3D3B-4AFA-A471-8DEB19D0763F}" destId="{1DD09B3D-5871-4359-BA0F-F09AF85CD08F}" srcOrd="1" destOrd="0" presId="urn:microsoft.com/office/officeart/2005/8/layout/process4"/>
    <dgm:cxn modelId="{7EFEC228-223C-49AB-B0C5-F9F9B558CD21}" type="presOf" srcId="{100959A6-EC36-4400-80B4-E6948BE5788E}" destId="{26EE4903-C835-446F-BE70-EC5620811F14}" srcOrd="0" destOrd="0" presId="urn:microsoft.com/office/officeart/2005/8/layout/process4"/>
    <dgm:cxn modelId="{C0CDE62C-3FB4-4BC3-B76F-8551C1C7337F}" srcId="{10143E93-E14C-4A64-B7EC-57F455042FE0}" destId="{11DB8349-89CE-4310-9BAD-A88855F1902C}" srcOrd="0" destOrd="0" parTransId="{20271175-DBEA-4D94-8D2A-5622557EE957}" sibTransId="{2804C2F0-6B10-41BC-967A-6929B1163FCC}"/>
    <dgm:cxn modelId="{E73AA92E-6694-4464-BC66-A35F8F04295A}" srcId="{A9E4322A-3D3B-4AFA-A471-8DEB19D0763F}" destId="{2E3DC4F3-32B4-48FC-B50C-96047574DC07}" srcOrd="0" destOrd="0" parTransId="{B205EA23-925C-4AEA-ACFF-4F1A79C6B544}" sibTransId="{CBBE23D2-74B4-410F-8FF6-28CE5F70AFA2}"/>
    <dgm:cxn modelId="{ACC77C3D-842D-408C-BB7B-1273D0935204}" srcId="{BBD3C971-DEBA-4BAA-9075-47262B4927D0}" destId="{10143E93-E14C-4A64-B7EC-57F455042FE0}" srcOrd="0" destOrd="0" parTransId="{DCE2A698-ADF0-413B-BE8E-E9417ADD70BA}" sibTransId="{E9E2FE4C-E238-493F-B55B-52167ED2F88A}"/>
    <dgm:cxn modelId="{E4C4BE3D-3330-415A-BDEC-CDD898C23F02}" type="presOf" srcId="{11DB8349-89CE-4310-9BAD-A88855F1902C}" destId="{F7EBCB58-FB39-4A87-B0C4-E785A31EB6F1}" srcOrd="0" destOrd="0" presId="urn:microsoft.com/office/officeart/2005/8/layout/process4"/>
    <dgm:cxn modelId="{0345547B-B5C9-40D2-9551-F1E89A8EF711}" srcId="{BBD3C971-DEBA-4BAA-9075-47262B4927D0}" destId="{A9E4322A-3D3B-4AFA-A471-8DEB19D0763F}" srcOrd="1" destOrd="0" parTransId="{EBC61808-FA2B-4F5B-8D1D-395459576CFE}" sibTransId="{3C5C6CFA-4454-4F9E-850B-B46D55B5B37F}"/>
    <dgm:cxn modelId="{83B7557E-30BB-4C43-963D-8643EC3366E2}" srcId="{10143E93-E14C-4A64-B7EC-57F455042FE0}" destId="{100959A6-EC36-4400-80B4-E6948BE5788E}" srcOrd="1" destOrd="0" parTransId="{A3FB4D4C-4CA3-4D35-8351-6BE568B12747}" sibTransId="{722BA38B-7600-4DC3-BAF2-BEF8558312FD}"/>
    <dgm:cxn modelId="{A97F0B9A-3BD1-4C38-A54D-D91B52AB738F}" type="presOf" srcId="{2E3DC4F3-32B4-48FC-B50C-96047574DC07}" destId="{526735E8-B220-47BA-8902-AE9664EE9619}" srcOrd="0" destOrd="0" presId="urn:microsoft.com/office/officeart/2005/8/layout/process4"/>
    <dgm:cxn modelId="{BCB8759F-CB8D-432E-8449-86FE399C012F}" type="presOf" srcId="{3438EBAA-C392-4E56-BCA6-6DFD2F4BA6CC}" destId="{0B30A327-4651-4983-AD00-B16A7D81E0EB}" srcOrd="0" destOrd="0" presId="urn:microsoft.com/office/officeart/2005/8/layout/process4"/>
    <dgm:cxn modelId="{00C175CF-AA19-4EEE-972C-8DCB31944832}" type="presOf" srcId="{10143E93-E14C-4A64-B7EC-57F455042FE0}" destId="{0CD2BF6E-8529-4204-9F98-05644D2D2294}" srcOrd="1" destOrd="0" presId="urn:microsoft.com/office/officeart/2005/8/layout/process4"/>
    <dgm:cxn modelId="{0EE794FE-5AAB-44B3-9835-3B83CF1FC8A1}" type="presOf" srcId="{A9E4322A-3D3B-4AFA-A471-8DEB19D0763F}" destId="{5994BDA8-57FC-4555-92F0-7D30464BCA6C}" srcOrd="0" destOrd="0" presId="urn:microsoft.com/office/officeart/2005/8/layout/process4"/>
    <dgm:cxn modelId="{BBEF3CDD-7AD9-45E3-BB13-F4D628DACFD1}" type="presParOf" srcId="{5154865E-AC9D-498E-B5C0-19CA69C02FA0}" destId="{80409CC2-220F-404E-B627-CCDC67C4FC78}" srcOrd="0" destOrd="0" presId="urn:microsoft.com/office/officeart/2005/8/layout/process4"/>
    <dgm:cxn modelId="{390D45D2-6447-4EEF-B065-7E1506E74028}" type="presParOf" srcId="{80409CC2-220F-404E-B627-CCDC67C4FC78}" destId="{5994BDA8-57FC-4555-92F0-7D30464BCA6C}" srcOrd="0" destOrd="0" presId="urn:microsoft.com/office/officeart/2005/8/layout/process4"/>
    <dgm:cxn modelId="{6A7180C2-947C-41EF-98C9-340909522E8E}" type="presParOf" srcId="{80409CC2-220F-404E-B627-CCDC67C4FC78}" destId="{1DD09B3D-5871-4359-BA0F-F09AF85CD08F}" srcOrd="1" destOrd="0" presId="urn:microsoft.com/office/officeart/2005/8/layout/process4"/>
    <dgm:cxn modelId="{EF105AEC-70B4-4BBB-8BAE-D7741C4D1EC3}" type="presParOf" srcId="{80409CC2-220F-404E-B627-CCDC67C4FC78}" destId="{7DB01134-9C21-475F-89E9-0CDB9EB81FB3}" srcOrd="2" destOrd="0" presId="urn:microsoft.com/office/officeart/2005/8/layout/process4"/>
    <dgm:cxn modelId="{A356F152-01F7-4C07-B0B2-6365781BDE22}" type="presParOf" srcId="{7DB01134-9C21-475F-89E9-0CDB9EB81FB3}" destId="{526735E8-B220-47BA-8902-AE9664EE9619}" srcOrd="0" destOrd="0" presId="urn:microsoft.com/office/officeart/2005/8/layout/process4"/>
    <dgm:cxn modelId="{CB4C571C-65DB-45F8-A6E2-9222EDED052B}" type="presParOf" srcId="{7DB01134-9C21-475F-89E9-0CDB9EB81FB3}" destId="{0B30A327-4651-4983-AD00-B16A7D81E0EB}" srcOrd="1" destOrd="0" presId="urn:microsoft.com/office/officeart/2005/8/layout/process4"/>
    <dgm:cxn modelId="{E5F922FA-3803-4F9A-9771-66495F7BBC47}" type="presParOf" srcId="{5154865E-AC9D-498E-B5C0-19CA69C02FA0}" destId="{73EE16D5-F696-4374-8C75-B454A04B27E1}" srcOrd="1" destOrd="0" presId="urn:microsoft.com/office/officeart/2005/8/layout/process4"/>
    <dgm:cxn modelId="{A70DB30F-7E81-4BEB-8AC9-355730C9A93F}" type="presParOf" srcId="{5154865E-AC9D-498E-B5C0-19CA69C02FA0}" destId="{E423D080-572B-45FF-8E3E-9CF975854585}" srcOrd="2" destOrd="0" presId="urn:microsoft.com/office/officeart/2005/8/layout/process4"/>
    <dgm:cxn modelId="{B67C6378-7E48-4C7C-9304-44A28E59DA92}" type="presParOf" srcId="{E423D080-572B-45FF-8E3E-9CF975854585}" destId="{6C7C3A0C-E08D-4654-8F94-43C4A59EBF52}" srcOrd="0" destOrd="0" presId="urn:microsoft.com/office/officeart/2005/8/layout/process4"/>
    <dgm:cxn modelId="{DE161319-FC18-4609-BEAE-7CD672BEAD58}" type="presParOf" srcId="{E423D080-572B-45FF-8E3E-9CF975854585}" destId="{0CD2BF6E-8529-4204-9F98-05644D2D2294}" srcOrd="1" destOrd="0" presId="urn:microsoft.com/office/officeart/2005/8/layout/process4"/>
    <dgm:cxn modelId="{24FE7C15-FBA8-43C6-911E-86F492BCC96B}" type="presParOf" srcId="{E423D080-572B-45FF-8E3E-9CF975854585}" destId="{BB9AEEE7-AB8C-4968-9211-608AFE6D0FB1}" srcOrd="2" destOrd="0" presId="urn:microsoft.com/office/officeart/2005/8/layout/process4"/>
    <dgm:cxn modelId="{42F2A048-9F25-42CF-9920-63B85DEE1176}" type="presParOf" srcId="{BB9AEEE7-AB8C-4968-9211-608AFE6D0FB1}" destId="{F7EBCB58-FB39-4A87-B0C4-E785A31EB6F1}" srcOrd="0" destOrd="0" presId="urn:microsoft.com/office/officeart/2005/8/layout/process4"/>
    <dgm:cxn modelId="{05EACCDB-D99B-4DB1-A8F8-A6577CDFF546}" type="presParOf" srcId="{BB9AEEE7-AB8C-4968-9211-608AFE6D0FB1}" destId="{26EE4903-C835-446F-BE70-EC5620811F1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D3C971-DEBA-4BAA-9075-47262B4927D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B8349-89CE-4310-9BAD-A88855F1902C}">
      <dgm:prSet phldrT="[Text]"/>
      <dgm:spPr/>
      <dgm:t>
        <a:bodyPr/>
        <a:lstStyle/>
        <a:p>
          <a:r>
            <a:rPr lang="en-US" b="0" i="0" dirty="0"/>
            <a:t>type=</a:t>
          </a:r>
          <a:r>
            <a:rPr lang="zh-CN" altLang="en-US" b="0" i="0" dirty="0"/>
            <a:t>黑白</a:t>
          </a:r>
          <a:endParaRPr lang="en-US" dirty="0"/>
        </a:p>
      </dgm:t>
    </dgm:pt>
    <dgm:pt modelId="{20271175-DBEA-4D94-8D2A-5622557EE957}" type="parTrans" cxnId="{C0CDE62C-3FB4-4BC3-B76F-8551C1C7337F}">
      <dgm:prSet/>
      <dgm:spPr/>
      <dgm:t>
        <a:bodyPr/>
        <a:lstStyle/>
        <a:p>
          <a:endParaRPr lang="en-US"/>
        </a:p>
      </dgm:t>
    </dgm:pt>
    <dgm:pt modelId="{2804C2F0-6B10-41BC-967A-6929B1163FCC}" type="sibTrans" cxnId="{C0CDE62C-3FB4-4BC3-B76F-8551C1C7337F}">
      <dgm:prSet/>
      <dgm:spPr/>
      <dgm:t>
        <a:bodyPr/>
        <a:lstStyle/>
        <a:p>
          <a:endParaRPr lang="en-US"/>
        </a:p>
      </dgm:t>
    </dgm:pt>
    <dgm:pt modelId="{100959A6-EC36-4400-80B4-E6948BE5788E}">
      <dgm:prSet phldrT="[Text]"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A3FB4D4C-4CA3-4D35-8351-6BE568B12747}" type="parTrans" cxnId="{83B7557E-30BB-4C43-963D-8643EC3366E2}">
      <dgm:prSet/>
      <dgm:spPr/>
      <dgm:t>
        <a:bodyPr/>
        <a:lstStyle/>
        <a:p>
          <a:endParaRPr lang="en-US"/>
        </a:p>
      </dgm:t>
    </dgm:pt>
    <dgm:pt modelId="{722BA38B-7600-4DC3-BAF2-BEF8558312FD}" type="sibTrans" cxnId="{83B7557E-30BB-4C43-963D-8643EC3366E2}">
      <dgm:prSet/>
      <dgm:spPr/>
      <dgm:t>
        <a:bodyPr/>
        <a:lstStyle/>
        <a:p>
          <a:endParaRPr lang="en-US"/>
        </a:p>
      </dgm:t>
    </dgm:pt>
    <dgm:pt modelId="{A9E4322A-3D3B-4AFA-A471-8DEB19D0763F}">
      <dgm:prSet phldrT="[Text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 err="1"/>
            <a:t>actoruri</a:t>
          </a:r>
          <a:r>
            <a:rPr lang="zh-CN" altLang="en-US" dirty="0"/>
            <a:t>获取演员详细信息</a:t>
          </a:r>
          <a:r>
            <a:rPr lang="en-US" altLang="zh-CN" dirty="0"/>
            <a:t>(</a:t>
          </a:r>
          <a:r>
            <a:rPr lang="en-US" b="0" i="0" dirty="0"/>
            <a:t>http://data1.library.sh.cn/data/jsonld?</a:t>
          </a:r>
          <a:r>
            <a:rPr lang="en-US" altLang="zh-CN" dirty="0"/>
            <a:t>)</a:t>
          </a:r>
          <a:endParaRPr lang="en-US" dirty="0"/>
        </a:p>
      </dgm:t>
    </dgm:pt>
    <dgm:pt modelId="{EBC61808-FA2B-4F5B-8D1D-395459576CFE}" type="parTrans" cxnId="{0345547B-B5C9-40D2-9551-F1E89A8EF711}">
      <dgm:prSet/>
      <dgm:spPr/>
      <dgm:t>
        <a:bodyPr/>
        <a:lstStyle/>
        <a:p>
          <a:endParaRPr lang="en-US"/>
        </a:p>
      </dgm:t>
    </dgm:pt>
    <dgm:pt modelId="{3C5C6CFA-4454-4F9E-850B-B46D55B5B37F}" type="sibTrans" cxnId="{0345547B-B5C9-40D2-9551-F1E89A8EF711}">
      <dgm:prSet/>
      <dgm:spPr/>
      <dgm:t>
        <a:bodyPr/>
        <a:lstStyle/>
        <a:p>
          <a:endParaRPr lang="en-US"/>
        </a:p>
      </dgm:t>
    </dgm:pt>
    <dgm:pt modelId="{2E3DC4F3-32B4-48FC-B50C-96047574DC07}">
      <dgm:prSet phldrT="[Text]"/>
      <dgm:spPr/>
      <dgm:t>
        <a:bodyPr/>
        <a:lstStyle/>
        <a:p>
          <a:r>
            <a:rPr lang="en-US" b="0" i="0" dirty="0" err="1"/>
            <a:t>uri</a:t>
          </a:r>
          <a:r>
            <a:rPr lang="en-US" b="0" i="0" dirty="0"/>
            <a:t>=http://data.library.sh.cn/entity/person/njcgij46znvhcduf</a:t>
          </a:r>
          <a:endParaRPr lang="en-US" dirty="0"/>
        </a:p>
      </dgm:t>
    </dgm:pt>
    <dgm:pt modelId="{B205EA23-925C-4AEA-ACFF-4F1A79C6B544}" type="parTrans" cxnId="{E73AA92E-6694-4464-BC66-A35F8F04295A}">
      <dgm:prSet/>
      <dgm:spPr/>
      <dgm:t>
        <a:bodyPr/>
        <a:lstStyle/>
        <a:p>
          <a:endParaRPr lang="en-US"/>
        </a:p>
      </dgm:t>
    </dgm:pt>
    <dgm:pt modelId="{CBBE23D2-74B4-410F-8FF6-28CE5F70AFA2}" type="sibTrans" cxnId="{E73AA92E-6694-4464-BC66-A35F8F04295A}">
      <dgm:prSet/>
      <dgm:spPr/>
      <dgm:t>
        <a:bodyPr/>
        <a:lstStyle/>
        <a:p>
          <a:endParaRPr lang="en-US"/>
        </a:p>
      </dgm:t>
    </dgm:pt>
    <dgm:pt modelId="{3438EBAA-C392-4E56-BCA6-6DFD2F4BA6CC}">
      <dgm:prSet phldrT="[Text]"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45DFDD6B-FE80-4EC4-8293-3189687AB21B}" type="parTrans" cxnId="{D50CC209-DD69-4D43-AE05-CAE59C03CC03}">
      <dgm:prSet/>
      <dgm:spPr/>
      <dgm:t>
        <a:bodyPr/>
        <a:lstStyle/>
        <a:p>
          <a:endParaRPr lang="en-US"/>
        </a:p>
      </dgm:t>
    </dgm:pt>
    <dgm:pt modelId="{0DE87F56-7A87-44B8-A9F1-98A111823B03}" type="sibTrans" cxnId="{D50CC209-DD69-4D43-AE05-CAE59C03CC03}">
      <dgm:prSet/>
      <dgm:spPr/>
      <dgm:t>
        <a:bodyPr/>
        <a:lstStyle/>
        <a:p>
          <a:endParaRPr lang="en-US"/>
        </a:p>
      </dgm:t>
    </dgm:pt>
    <dgm:pt modelId="{3C03C98A-0472-4123-BBAD-0B41CA05CCB1}">
      <dgm:prSet phldrT="[Text]"/>
      <dgm:spPr/>
      <dgm:t>
        <a:bodyPr/>
        <a:lstStyle/>
        <a:p>
          <a:r>
            <a:rPr lang="zh-CN" altLang="en-US" dirty="0"/>
            <a:t>获取演员照片（</a:t>
          </a:r>
          <a:r>
            <a:rPr lang="en-US" b="0" i="0" dirty="0"/>
            <a:t>http://data1.library.sh.cn/shnh/dydata/webapi/photo/getPhotoList</a:t>
          </a:r>
          <a:r>
            <a:rPr lang="zh-CN" altLang="en-US" dirty="0"/>
            <a:t>）</a:t>
          </a:r>
          <a:endParaRPr lang="en-US" dirty="0"/>
        </a:p>
      </dgm:t>
    </dgm:pt>
    <dgm:pt modelId="{2A67F120-ABFB-4F1E-A930-F1D812A7807C}" type="parTrans" cxnId="{0D01D7F7-3C3F-4220-BFEA-1D508AD93946}">
      <dgm:prSet/>
      <dgm:spPr/>
      <dgm:t>
        <a:bodyPr/>
        <a:lstStyle/>
        <a:p>
          <a:endParaRPr lang="en-US"/>
        </a:p>
      </dgm:t>
    </dgm:pt>
    <dgm:pt modelId="{803FA9BC-5A97-4B2E-8052-37A50B5D1029}" type="sibTrans" cxnId="{0D01D7F7-3C3F-4220-BFEA-1D508AD93946}">
      <dgm:prSet/>
      <dgm:spPr/>
      <dgm:t>
        <a:bodyPr/>
        <a:lstStyle/>
        <a:p>
          <a:endParaRPr lang="en-US"/>
        </a:p>
      </dgm:t>
    </dgm:pt>
    <dgm:pt modelId="{604C4E1F-8E5D-4D09-AC45-BE6F4AD5F401}">
      <dgm:prSet phldrT="[Text]"/>
      <dgm:spPr/>
      <dgm:t>
        <a:bodyPr/>
        <a:lstStyle/>
        <a:p>
          <a:r>
            <a:rPr lang="en-US" b="0" i="0" dirty="0" err="1"/>
            <a:t>freetext</a:t>
          </a:r>
          <a:r>
            <a:rPr lang="en-US" b="0" i="0" dirty="0"/>
            <a:t>=</a:t>
          </a:r>
          <a:r>
            <a:rPr lang="zh-CN" altLang="en-US" b="0" i="0" dirty="0"/>
            <a:t>阮玲玉</a:t>
          </a:r>
          <a:endParaRPr lang="en-US" dirty="0"/>
        </a:p>
      </dgm:t>
    </dgm:pt>
    <dgm:pt modelId="{3AB82F15-0630-4777-9CB3-54F8B4249B90}" type="parTrans" cxnId="{1F381B75-3915-4F7F-B8D4-FDD53E4157DB}">
      <dgm:prSet/>
      <dgm:spPr/>
      <dgm:t>
        <a:bodyPr/>
        <a:lstStyle/>
        <a:p>
          <a:endParaRPr lang="en-US"/>
        </a:p>
      </dgm:t>
    </dgm:pt>
    <dgm:pt modelId="{61728F3D-384D-4181-9661-4CB4C7BCDDD8}" type="sibTrans" cxnId="{1F381B75-3915-4F7F-B8D4-FDD53E4157DB}">
      <dgm:prSet/>
      <dgm:spPr/>
      <dgm:t>
        <a:bodyPr/>
        <a:lstStyle/>
        <a:p>
          <a:endParaRPr lang="en-US"/>
        </a:p>
      </dgm:t>
    </dgm:pt>
    <dgm:pt modelId="{10143E93-E14C-4A64-B7EC-57F455042FE0}">
      <dgm:prSet phldrT="[Text]"/>
      <dgm:spPr/>
      <dgm:t>
        <a:bodyPr/>
        <a:lstStyle/>
        <a:p>
          <a:r>
            <a:rPr lang="zh-CN" altLang="en-US" dirty="0"/>
            <a:t>获取全部黑白电影（</a:t>
          </a:r>
          <a:r>
            <a:rPr lang="en-US" b="0" i="0" dirty="0"/>
            <a:t>http://data1.library.sh.cn/shnh/dydata/webapi/movie/getMovie</a:t>
          </a:r>
          <a:r>
            <a:rPr lang="zh-CN" altLang="en-US" dirty="0"/>
            <a:t>）</a:t>
          </a:r>
          <a:endParaRPr lang="en-US" dirty="0"/>
        </a:p>
      </dgm:t>
    </dgm:pt>
    <dgm:pt modelId="{E9E2FE4C-E238-493F-B55B-52167ED2F88A}" type="sibTrans" cxnId="{ACC77C3D-842D-408C-BB7B-1273D0935204}">
      <dgm:prSet/>
      <dgm:spPr/>
      <dgm:t>
        <a:bodyPr/>
        <a:lstStyle/>
        <a:p>
          <a:endParaRPr lang="en-US"/>
        </a:p>
      </dgm:t>
    </dgm:pt>
    <dgm:pt modelId="{DCE2A698-ADF0-413B-BE8E-E9417ADD70BA}" type="parTrans" cxnId="{ACC77C3D-842D-408C-BB7B-1273D0935204}">
      <dgm:prSet/>
      <dgm:spPr/>
      <dgm:t>
        <a:bodyPr/>
        <a:lstStyle/>
        <a:p>
          <a:endParaRPr lang="en-US"/>
        </a:p>
      </dgm:t>
    </dgm:pt>
    <dgm:pt modelId="{53522F3C-BE78-4381-982D-36324F444BAF}">
      <dgm:prSet/>
      <dgm:spPr/>
      <dgm:t>
        <a:bodyPr/>
        <a:lstStyle/>
        <a:p>
          <a:r>
            <a:rPr lang="en-US" altLang="zh-CN" dirty="0"/>
            <a:t>Key=</a:t>
          </a:r>
          <a:r>
            <a:rPr lang="zh-CN" altLang="en-US" dirty="0"/>
            <a:t>*</a:t>
          </a:r>
          <a:endParaRPr lang="en-US" dirty="0"/>
        </a:p>
      </dgm:t>
    </dgm:pt>
    <dgm:pt modelId="{C377B9E7-D83E-46A0-89A3-B95B454290F5}" type="parTrans" cxnId="{DD89701D-34EA-4306-B90B-DBA93D071F9C}">
      <dgm:prSet/>
      <dgm:spPr/>
      <dgm:t>
        <a:bodyPr/>
        <a:lstStyle/>
        <a:p>
          <a:endParaRPr lang="en-US"/>
        </a:p>
      </dgm:t>
    </dgm:pt>
    <dgm:pt modelId="{595EF3AC-2AA7-4AF1-8D0B-F353207A5882}" type="sibTrans" cxnId="{DD89701D-34EA-4306-B90B-DBA93D071F9C}">
      <dgm:prSet/>
      <dgm:spPr/>
      <dgm:t>
        <a:bodyPr/>
        <a:lstStyle/>
        <a:p>
          <a:endParaRPr lang="en-US"/>
        </a:p>
      </dgm:t>
    </dgm:pt>
    <dgm:pt modelId="{5154865E-AC9D-498E-B5C0-19CA69C02FA0}" type="pres">
      <dgm:prSet presAssocID="{BBD3C971-DEBA-4BAA-9075-47262B4927D0}" presName="Name0" presStyleCnt="0">
        <dgm:presLayoutVars>
          <dgm:dir/>
          <dgm:animLvl val="lvl"/>
          <dgm:resizeHandles val="exact"/>
        </dgm:presLayoutVars>
      </dgm:prSet>
      <dgm:spPr/>
    </dgm:pt>
    <dgm:pt modelId="{56E32B84-F890-43AD-A9FF-202A9A1689D4}" type="pres">
      <dgm:prSet presAssocID="{3C03C98A-0472-4123-BBAD-0B41CA05CCB1}" presName="boxAndChildren" presStyleCnt="0"/>
      <dgm:spPr/>
    </dgm:pt>
    <dgm:pt modelId="{F130154D-1BFA-4CE6-B157-EB6DDB7DC374}" type="pres">
      <dgm:prSet presAssocID="{3C03C98A-0472-4123-BBAD-0B41CA05CCB1}" presName="parentTextBox" presStyleLbl="node1" presStyleIdx="0" presStyleCnt="3"/>
      <dgm:spPr/>
    </dgm:pt>
    <dgm:pt modelId="{30A68DDC-BDA2-40C1-BE67-51C9418E8EB9}" type="pres">
      <dgm:prSet presAssocID="{3C03C98A-0472-4123-BBAD-0B41CA05CCB1}" presName="entireBox" presStyleLbl="node1" presStyleIdx="0" presStyleCnt="3"/>
      <dgm:spPr/>
    </dgm:pt>
    <dgm:pt modelId="{0F3E9AA5-E384-4713-BE9A-C9F1B9727219}" type="pres">
      <dgm:prSet presAssocID="{3C03C98A-0472-4123-BBAD-0B41CA05CCB1}" presName="descendantBox" presStyleCnt="0"/>
      <dgm:spPr/>
    </dgm:pt>
    <dgm:pt modelId="{B8CD8BB3-6297-4E1F-B1DA-050799CC98FC}" type="pres">
      <dgm:prSet presAssocID="{604C4E1F-8E5D-4D09-AC45-BE6F4AD5F401}" presName="childTextBox" presStyleLbl="fgAccFollowNode1" presStyleIdx="0" presStyleCnt="6">
        <dgm:presLayoutVars>
          <dgm:bulletEnabled val="1"/>
        </dgm:presLayoutVars>
      </dgm:prSet>
      <dgm:spPr/>
    </dgm:pt>
    <dgm:pt modelId="{C256CE94-8EAE-4DD5-AFE3-AC5166954F52}" type="pres">
      <dgm:prSet presAssocID="{53522F3C-BE78-4381-982D-36324F444BAF}" presName="childTextBox" presStyleLbl="fgAccFollowNode1" presStyleIdx="1" presStyleCnt="6">
        <dgm:presLayoutVars>
          <dgm:bulletEnabled val="1"/>
        </dgm:presLayoutVars>
      </dgm:prSet>
      <dgm:spPr/>
    </dgm:pt>
    <dgm:pt modelId="{6C1EE441-0EF4-44CC-96F1-F28FB4782120}" type="pres">
      <dgm:prSet presAssocID="{3C5C6CFA-4454-4F9E-850B-B46D55B5B37F}" presName="sp" presStyleCnt="0"/>
      <dgm:spPr/>
    </dgm:pt>
    <dgm:pt modelId="{9194A565-2CD7-4BC0-A18F-6C518AB21590}" type="pres">
      <dgm:prSet presAssocID="{A9E4322A-3D3B-4AFA-A471-8DEB19D0763F}" presName="arrowAndChildren" presStyleCnt="0"/>
      <dgm:spPr/>
    </dgm:pt>
    <dgm:pt modelId="{8E1878EB-5FA0-4C31-B579-4B1D5A8DF15B}" type="pres">
      <dgm:prSet presAssocID="{A9E4322A-3D3B-4AFA-A471-8DEB19D0763F}" presName="parentTextArrow" presStyleLbl="node1" presStyleIdx="0" presStyleCnt="3"/>
      <dgm:spPr/>
    </dgm:pt>
    <dgm:pt modelId="{E02AA257-824A-4856-9826-E148B72567C3}" type="pres">
      <dgm:prSet presAssocID="{A9E4322A-3D3B-4AFA-A471-8DEB19D0763F}" presName="arrow" presStyleLbl="node1" presStyleIdx="1" presStyleCnt="3"/>
      <dgm:spPr/>
    </dgm:pt>
    <dgm:pt modelId="{8E5061D5-65D2-4DB0-A1ED-90AB5DEC35D2}" type="pres">
      <dgm:prSet presAssocID="{A9E4322A-3D3B-4AFA-A471-8DEB19D0763F}" presName="descendantArrow" presStyleCnt="0"/>
      <dgm:spPr/>
    </dgm:pt>
    <dgm:pt modelId="{63E9F7B1-C952-4DD1-ADAE-2204646EF473}" type="pres">
      <dgm:prSet presAssocID="{2E3DC4F3-32B4-48FC-B50C-96047574DC07}" presName="childTextArrow" presStyleLbl="fgAccFollowNode1" presStyleIdx="2" presStyleCnt="6">
        <dgm:presLayoutVars>
          <dgm:bulletEnabled val="1"/>
        </dgm:presLayoutVars>
      </dgm:prSet>
      <dgm:spPr/>
    </dgm:pt>
    <dgm:pt modelId="{BA0D0045-8EA9-4C71-8A87-5ACF146ADFDA}" type="pres">
      <dgm:prSet presAssocID="{3438EBAA-C392-4E56-BCA6-6DFD2F4BA6CC}" presName="childTextArrow" presStyleLbl="fgAccFollowNode1" presStyleIdx="3" presStyleCnt="6">
        <dgm:presLayoutVars>
          <dgm:bulletEnabled val="1"/>
        </dgm:presLayoutVars>
      </dgm:prSet>
      <dgm:spPr/>
    </dgm:pt>
    <dgm:pt modelId="{73EE16D5-F696-4374-8C75-B454A04B27E1}" type="pres">
      <dgm:prSet presAssocID="{E9E2FE4C-E238-493F-B55B-52167ED2F88A}" presName="sp" presStyleCnt="0"/>
      <dgm:spPr/>
    </dgm:pt>
    <dgm:pt modelId="{E423D080-572B-45FF-8E3E-9CF975854585}" type="pres">
      <dgm:prSet presAssocID="{10143E93-E14C-4A64-B7EC-57F455042FE0}" presName="arrowAndChildren" presStyleCnt="0"/>
      <dgm:spPr/>
    </dgm:pt>
    <dgm:pt modelId="{6C7C3A0C-E08D-4654-8F94-43C4A59EBF52}" type="pres">
      <dgm:prSet presAssocID="{10143E93-E14C-4A64-B7EC-57F455042FE0}" presName="parentTextArrow" presStyleLbl="node1" presStyleIdx="1" presStyleCnt="3"/>
      <dgm:spPr/>
    </dgm:pt>
    <dgm:pt modelId="{0CD2BF6E-8529-4204-9F98-05644D2D2294}" type="pres">
      <dgm:prSet presAssocID="{10143E93-E14C-4A64-B7EC-57F455042FE0}" presName="arrow" presStyleLbl="node1" presStyleIdx="2" presStyleCnt="3"/>
      <dgm:spPr/>
    </dgm:pt>
    <dgm:pt modelId="{BB9AEEE7-AB8C-4968-9211-608AFE6D0FB1}" type="pres">
      <dgm:prSet presAssocID="{10143E93-E14C-4A64-B7EC-57F455042FE0}" presName="descendantArrow" presStyleCnt="0"/>
      <dgm:spPr/>
    </dgm:pt>
    <dgm:pt modelId="{F7EBCB58-FB39-4A87-B0C4-E785A31EB6F1}" type="pres">
      <dgm:prSet presAssocID="{11DB8349-89CE-4310-9BAD-A88855F1902C}" presName="childTextArrow" presStyleLbl="fgAccFollowNode1" presStyleIdx="4" presStyleCnt="6">
        <dgm:presLayoutVars>
          <dgm:bulletEnabled val="1"/>
        </dgm:presLayoutVars>
      </dgm:prSet>
      <dgm:spPr/>
    </dgm:pt>
    <dgm:pt modelId="{26EE4903-C835-446F-BE70-EC5620811F14}" type="pres">
      <dgm:prSet presAssocID="{100959A6-EC36-4400-80B4-E6948BE5788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C726C206-3A4E-48A1-A31B-19DC66DD21FF}" type="presOf" srcId="{BBD3C971-DEBA-4BAA-9075-47262B4927D0}" destId="{5154865E-AC9D-498E-B5C0-19CA69C02FA0}" srcOrd="0" destOrd="0" presId="urn:microsoft.com/office/officeart/2005/8/layout/process4"/>
    <dgm:cxn modelId="{D50CC209-DD69-4D43-AE05-CAE59C03CC03}" srcId="{A9E4322A-3D3B-4AFA-A471-8DEB19D0763F}" destId="{3438EBAA-C392-4E56-BCA6-6DFD2F4BA6CC}" srcOrd="1" destOrd="0" parTransId="{45DFDD6B-FE80-4EC4-8293-3189687AB21B}" sibTransId="{0DE87F56-7A87-44B8-A9F1-98A111823B03}"/>
    <dgm:cxn modelId="{C03E6017-2958-4A38-A743-2684767B7AB0}" type="presOf" srcId="{10143E93-E14C-4A64-B7EC-57F455042FE0}" destId="{6C7C3A0C-E08D-4654-8F94-43C4A59EBF52}" srcOrd="0" destOrd="0" presId="urn:microsoft.com/office/officeart/2005/8/layout/process4"/>
    <dgm:cxn modelId="{DD89701D-34EA-4306-B90B-DBA93D071F9C}" srcId="{3C03C98A-0472-4123-BBAD-0B41CA05CCB1}" destId="{53522F3C-BE78-4381-982D-36324F444BAF}" srcOrd="1" destOrd="0" parTransId="{C377B9E7-D83E-46A0-89A3-B95B454290F5}" sibTransId="{595EF3AC-2AA7-4AF1-8D0B-F353207A5882}"/>
    <dgm:cxn modelId="{CADCF21F-9E72-4510-A4A8-27892D8E1CB8}" type="presOf" srcId="{A9E4322A-3D3B-4AFA-A471-8DEB19D0763F}" destId="{8E1878EB-5FA0-4C31-B579-4B1D5A8DF15B}" srcOrd="0" destOrd="0" presId="urn:microsoft.com/office/officeart/2005/8/layout/process4"/>
    <dgm:cxn modelId="{7EFEC228-223C-49AB-B0C5-F9F9B558CD21}" type="presOf" srcId="{100959A6-EC36-4400-80B4-E6948BE5788E}" destId="{26EE4903-C835-446F-BE70-EC5620811F14}" srcOrd="0" destOrd="0" presId="urn:microsoft.com/office/officeart/2005/8/layout/process4"/>
    <dgm:cxn modelId="{C0CDE62C-3FB4-4BC3-B76F-8551C1C7337F}" srcId="{10143E93-E14C-4A64-B7EC-57F455042FE0}" destId="{11DB8349-89CE-4310-9BAD-A88855F1902C}" srcOrd="0" destOrd="0" parTransId="{20271175-DBEA-4D94-8D2A-5622557EE957}" sibTransId="{2804C2F0-6B10-41BC-967A-6929B1163FCC}"/>
    <dgm:cxn modelId="{E73AA92E-6694-4464-BC66-A35F8F04295A}" srcId="{A9E4322A-3D3B-4AFA-A471-8DEB19D0763F}" destId="{2E3DC4F3-32B4-48FC-B50C-96047574DC07}" srcOrd="0" destOrd="0" parTransId="{B205EA23-925C-4AEA-ACFF-4F1A79C6B544}" sibTransId="{CBBE23D2-74B4-410F-8FF6-28CE5F70AFA2}"/>
    <dgm:cxn modelId="{ACC77C3D-842D-408C-BB7B-1273D0935204}" srcId="{BBD3C971-DEBA-4BAA-9075-47262B4927D0}" destId="{10143E93-E14C-4A64-B7EC-57F455042FE0}" srcOrd="0" destOrd="0" parTransId="{DCE2A698-ADF0-413B-BE8E-E9417ADD70BA}" sibTransId="{E9E2FE4C-E238-493F-B55B-52167ED2F88A}"/>
    <dgm:cxn modelId="{E4C4BE3D-3330-415A-BDEC-CDD898C23F02}" type="presOf" srcId="{11DB8349-89CE-4310-9BAD-A88855F1902C}" destId="{F7EBCB58-FB39-4A87-B0C4-E785A31EB6F1}" srcOrd="0" destOrd="0" presId="urn:microsoft.com/office/officeart/2005/8/layout/process4"/>
    <dgm:cxn modelId="{04F0906C-902E-4113-9BD9-D57AB4B4BA1F}" type="presOf" srcId="{2E3DC4F3-32B4-48FC-B50C-96047574DC07}" destId="{63E9F7B1-C952-4DD1-ADAE-2204646EF473}" srcOrd="0" destOrd="0" presId="urn:microsoft.com/office/officeart/2005/8/layout/process4"/>
    <dgm:cxn modelId="{1F381B75-3915-4F7F-B8D4-FDD53E4157DB}" srcId="{3C03C98A-0472-4123-BBAD-0B41CA05CCB1}" destId="{604C4E1F-8E5D-4D09-AC45-BE6F4AD5F401}" srcOrd="0" destOrd="0" parTransId="{3AB82F15-0630-4777-9CB3-54F8B4249B90}" sibTransId="{61728F3D-384D-4181-9661-4CB4C7BCDDD8}"/>
    <dgm:cxn modelId="{56573F78-63D5-4C3B-9305-C110205E6EA6}" type="presOf" srcId="{3C03C98A-0472-4123-BBAD-0B41CA05CCB1}" destId="{30A68DDC-BDA2-40C1-BE67-51C9418E8EB9}" srcOrd="1" destOrd="0" presId="urn:microsoft.com/office/officeart/2005/8/layout/process4"/>
    <dgm:cxn modelId="{9383397A-3B54-487D-AEF8-7441635D788D}" type="presOf" srcId="{A9E4322A-3D3B-4AFA-A471-8DEB19D0763F}" destId="{E02AA257-824A-4856-9826-E148B72567C3}" srcOrd="1" destOrd="0" presId="urn:microsoft.com/office/officeart/2005/8/layout/process4"/>
    <dgm:cxn modelId="{0345547B-B5C9-40D2-9551-F1E89A8EF711}" srcId="{BBD3C971-DEBA-4BAA-9075-47262B4927D0}" destId="{A9E4322A-3D3B-4AFA-A471-8DEB19D0763F}" srcOrd="1" destOrd="0" parTransId="{EBC61808-FA2B-4F5B-8D1D-395459576CFE}" sibTransId="{3C5C6CFA-4454-4F9E-850B-B46D55B5B37F}"/>
    <dgm:cxn modelId="{83B7557E-30BB-4C43-963D-8643EC3366E2}" srcId="{10143E93-E14C-4A64-B7EC-57F455042FE0}" destId="{100959A6-EC36-4400-80B4-E6948BE5788E}" srcOrd="1" destOrd="0" parTransId="{A3FB4D4C-4CA3-4D35-8351-6BE568B12747}" sibTransId="{722BA38B-7600-4DC3-BAF2-BEF8558312FD}"/>
    <dgm:cxn modelId="{00C175CF-AA19-4EEE-972C-8DCB31944832}" type="presOf" srcId="{10143E93-E14C-4A64-B7EC-57F455042FE0}" destId="{0CD2BF6E-8529-4204-9F98-05644D2D2294}" srcOrd="1" destOrd="0" presId="urn:microsoft.com/office/officeart/2005/8/layout/process4"/>
    <dgm:cxn modelId="{7B2526D9-D1FE-4DD2-A910-BFA077BC009E}" type="presOf" srcId="{3C03C98A-0472-4123-BBAD-0B41CA05CCB1}" destId="{F130154D-1BFA-4CE6-B157-EB6DDB7DC374}" srcOrd="0" destOrd="0" presId="urn:microsoft.com/office/officeart/2005/8/layout/process4"/>
    <dgm:cxn modelId="{5E4E38DE-BDB3-4724-A906-86DD967BB730}" type="presOf" srcId="{604C4E1F-8E5D-4D09-AC45-BE6F4AD5F401}" destId="{B8CD8BB3-6297-4E1F-B1DA-050799CC98FC}" srcOrd="0" destOrd="0" presId="urn:microsoft.com/office/officeart/2005/8/layout/process4"/>
    <dgm:cxn modelId="{315851F1-6D7E-408C-8D5A-AE1FD1F8264A}" type="presOf" srcId="{3438EBAA-C392-4E56-BCA6-6DFD2F4BA6CC}" destId="{BA0D0045-8EA9-4C71-8A87-5ACF146ADFDA}" srcOrd="0" destOrd="0" presId="urn:microsoft.com/office/officeart/2005/8/layout/process4"/>
    <dgm:cxn modelId="{0D01D7F7-3C3F-4220-BFEA-1D508AD93946}" srcId="{BBD3C971-DEBA-4BAA-9075-47262B4927D0}" destId="{3C03C98A-0472-4123-BBAD-0B41CA05CCB1}" srcOrd="2" destOrd="0" parTransId="{2A67F120-ABFB-4F1E-A930-F1D812A7807C}" sibTransId="{803FA9BC-5A97-4B2E-8052-37A50B5D1029}"/>
    <dgm:cxn modelId="{4FF310FE-784D-41A2-9309-F1211C28BD15}" type="presOf" srcId="{53522F3C-BE78-4381-982D-36324F444BAF}" destId="{C256CE94-8EAE-4DD5-AFE3-AC5166954F52}" srcOrd="0" destOrd="0" presId="urn:microsoft.com/office/officeart/2005/8/layout/process4"/>
    <dgm:cxn modelId="{5DC21732-9845-4B33-953F-DFF06A584A63}" type="presParOf" srcId="{5154865E-AC9D-498E-B5C0-19CA69C02FA0}" destId="{56E32B84-F890-43AD-A9FF-202A9A1689D4}" srcOrd="0" destOrd="0" presId="urn:microsoft.com/office/officeart/2005/8/layout/process4"/>
    <dgm:cxn modelId="{DC4C2329-3A7B-46BF-81CB-AA32B6E125E9}" type="presParOf" srcId="{56E32B84-F890-43AD-A9FF-202A9A1689D4}" destId="{F130154D-1BFA-4CE6-B157-EB6DDB7DC374}" srcOrd="0" destOrd="0" presId="urn:microsoft.com/office/officeart/2005/8/layout/process4"/>
    <dgm:cxn modelId="{B93C57CB-2463-4789-873E-2E830E0CCD90}" type="presParOf" srcId="{56E32B84-F890-43AD-A9FF-202A9A1689D4}" destId="{30A68DDC-BDA2-40C1-BE67-51C9418E8EB9}" srcOrd="1" destOrd="0" presId="urn:microsoft.com/office/officeart/2005/8/layout/process4"/>
    <dgm:cxn modelId="{D904DA99-635F-42EA-975B-40756EA3BF1E}" type="presParOf" srcId="{56E32B84-F890-43AD-A9FF-202A9A1689D4}" destId="{0F3E9AA5-E384-4713-BE9A-C9F1B9727219}" srcOrd="2" destOrd="0" presId="urn:microsoft.com/office/officeart/2005/8/layout/process4"/>
    <dgm:cxn modelId="{E9D4312D-7749-418A-A864-2B69BC4446D5}" type="presParOf" srcId="{0F3E9AA5-E384-4713-BE9A-C9F1B9727219}" destId="{B8CD8BB3-6297-4E1F-B1DA-050799CC98FC}" srcOrd="0" destOrd="0" presId="urn:microsoft.com/office/officeart/2005/8/layout/process4"/>
    <dgm:cxn modelId="{A44DB460-F6ED-4DBD-9F4A-14A0656E08EB}" type="presParOf" srcId="{0F3E9AA5-E384-4713-BE9A-C9F1B9727219}" destId="{C256CE94-8EAE-4DD5-AFE3-AC5166954F52}" srcOrd="1" destOrd="0" presId="urn:microsoft.com/office/officeart/2005/8/layout/process4"/>
    <dgm:cxn modelId="{13ABE171-41F2-4D2F-B1CA-9D494B7DB34A}" type="presParOf" srcId="{5154865E-AC9D-498E-B5C0-19CA69C02FA0}" destId="{6C1EE441-0EF4-44CC-96F1-F28FB4782120}" srcOrd="1" destOrd="0" presId="urn:microsoft.com/office/officeart/2005/8/layout/process4"/>
    <dgm:cxn modelId="{817C0A78-3577-415B-825B-09064688DC4E}" type="presParOf" srcId="{5154865E-AC9D-498E-B5C0-19CA69C02FA0}" destId="{9194A565-2CD7-4BC0-A18F-6C518AB21590}" srcOrd="2" destOrd="0" presId="urn:microsoft.com/office/officeart/2005/8/layout/process4"/>
    <dgm:cxn modelId="{4E2DD8AF-93A9-475F-89F2-F7E0663A934A}" type="presParOf" srcId="{9194A565-2CD7-4BC0-A18F-6C518AB21590}" destId="{8E1878EB-5FA0-4C31-B579-4B1D5A8DF15B}" srcOrd="0" destOrd="0" presId="urn:microsoft.com/office/officeart/2005/8/layout/process4"/>
    <dgm:cxn modelId="{D963609C-528C-4E4D-86F2-699FDB293DE2}" type="presParOf" srcId="{9194A565-2CD7-4BC0-A18F-6C518AB21590}" destId="{E02AA257-824A-4856-9826-E148B72567C3}" srcOrd="1" destOrd="0" presId="urn:microsoft.com/office/officeart/2005/8/layout/process4"/>
    <dgm:cxn modelId="{619D0026-1517-4298-A7D6-AD459AEE1269}" type="presParOf" srcId="{9194A565-2CD7-4BC0-A18F-6C518AB21590}" destId="{8E5061D5-65D2-4DB0-A1ED-90AB5DEC35D2}" srcOrd="2" destOrd="0" presId="urn:microsoft.com/office/officeart/2005/8/layout/process4"/>
    <dgm:cxn modelId="{CAD04123-6AE2-4435-AF67-294733935D7B}" type="presParOf" srcId="{8E5061D5-65D2-4DB0-A1ED-90AB5DEC35D2}" destId="{63E9F7B1-C952-4DD1-ADAE-2204646EF473}" srcOrd="0" destOrd="0" presId="urn:microsoft.com/office/officeart/2005/8/layout/process4"/>
    <dgm:cxn modelId="{CF684BF5-4B28-4789-9B02-7EF982DD61A0}" type="presParOf" srcId="{8E5061D5-65D2-4DB0-A1ED-90AB5DEC35D2}" destId="{BA0D0045-8EA9-4C71-8A87-5ACF146ADFDA}" srcOrd="1" destOrd="0" presId="urn:microsoft.com/office/officeart/2005/8/layout/process4"/>
    <dgm:cxn modelId="{E5F922FA-3803-4F9A-9771-66495F7BBC47}" type="presParOf" srcId="{5154865E-AC9D-498E-B5C0-19CA69C02FA0}" destId="{73EE16D5-F696-4374-8C75-B454A04B27E1}" srcOrd="3" destOrd="0" presId="urn:microsoft.com/office/officeart/2005/8/layout/process4"/>
    <dgm:cxn modelId="{A70DB30F-7E81-4BEB-8AC9-355730C9A93F}" type="presParOf" srcId="{5154865E-AC9D-498E-B5C0-19CA69C02FA0}" destId="{E423D080-572B-45FF-8E3E-9CF975854585}" srcOrd="4" destOrd="0" presId="urn:microsoft.com/office/officeart/2005/8/layout/process4"/>
    <dgm:cxn modelId="{B67C6378-7E48-4C7C-9304-44A28E59DA92}" type="presParOf" srcId="{E423D080-572B-45FF-8E3E-9CF975854585}" destId="{6C7C3A0C-E08D-4654-8F94-43C4A59EBF52}" srcOrd="0" destOrd="0" presId="urn:microsoft.com/office/officeart/2005/8/layout/process4"/>
    <dgm:cxn modelId="{DE161319-FC18-4609-BEAE-7CD672BEAD58}" type="presParOf" srcId="{E423D080-572B-45FF-8E3E-9CF975854585}" destId="{0CD2BF6E-8529-4204-9F98-05644D2D2294}" srcOrd="1" destOrd="0" presId="urn:microsoft.com/office/officeart/2005/8/layout/process4"/>
    <dgm:cxn modelId="{24FE7C15-FBA8-43C6-911E-86F492BCC96B}" type="presParOf" srcId="{E423D080-572B-45FF-8E3E-9CF975854585}" destId="{BB9AEEE7-AB8C-4968-9211-608AFE6D0FB1}" srcOrd="2" destOrd="0" presId="urn:microsoft.com/office/officeart/2005/8/layout/process4"/>
    <dgm:cxn modelId="{42F2A048-9F25-42CF-9920-63B85DEE1176}" type="presParOf" srcId="{BB9AEEE7-AB8C-4968-9211-608AFE6D0FB1}" destId="{F7EBCB58-FB39-4A87-B0C4-E785A31EB6F1}" srcOrd="0" destOrd="0" presId="urn:microsoft.com/office/officeart/2005/8/layout/process4"/>
    <dgm:cxn modelId="{05EACCDB-D99B-4DB1-A8F8-A6577CDFF546}" type="presParOf" srcId="{BB9AEEE7-AB8C-4968-9211-608AFE6D0FB1}" destId="{26EE4903-C835-446F-BE70-EC5620811F1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CCF3C3-6F16-436D-9704-DA9E3E2D29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F890D0E-E62F-4D0C-A106-70029D629FF9}">
      <dgm:prSet phldrT="[Text]"/>
      <dgm:spPr/>
      <dgm:t>
        <a:bodyPr/>
        <a:lstStyle/>
        <a:p>
          <a:r>
            <a:rPr lang="zh-CN" altLang="en-US" dirty="0"/>
            <a:t>架构设计</a:t>
          </a:r>
          <a:endParaRPr lang="en-US" dirty="0"/>
        </a:p>
      </dgm:t>
    </dgm:pt>
    <dgm:pt modelId="{06863045-3E70-474C-8226-AF52701024CC}" type="parTrans" cxnId="{3F9BF952-285C-41B1-A29E-A5E6B292B0BA}">
      <dgm:prSet/>
      <dgm:spPr/>
      <dgm:t>
        <a:bodyPr/>
        <a:lstStyle/>
        <a:p>
          <a:endParaRPr lang="en-US"/>
        </a:p>
      </dgm:t>
    </dgm:pt>
    <dgm:pt modelId="{F8E8CA24-CBDE-4F6B-814F-C321228F744A}" type="sibTrans" cxnId="{3F9BF952-285C-41B1-A29E-A5E6B292B0BA}">
      <dgm:prSet/>
      <dgm:spPr/>
      <dgm:t>
        <a:bodyPr/>
        <a:lstStyle/>
        <a:p>
          <a:endParaRPr lang="en-US"/>
        </a:p>
      </dgm:t>
    </dgm:pt>
    <dgm:pt modelId="{EBE1FB0B-D328-4E14-9DAA-D7CC5BBA3116}">
      <dgm:prSet phldrT="[Text]"/>
      <dgm:spPr/>
      <dgm:t>
        <a:bodyPr/>
        <a:lstStyle/>
        <a:p>
          <a:r>
            <a:rPr lang="zh-CN" altLang="en-US" dirty="0"/>
            <a:t>工具</a:t>
          </a:r>
          <a:endParaRPr lang="en-US" dirty="0"/>
        </a:p>
      </dgm:t>
    </dgm:pt>
    <dgm:pt modelId="{BF9B2C1E-916B-462A-AE63-5B2B7B74AAA9}" type="parTrans" cxnId="{3527DA45-D546-44F9-823A-220315A6EE55}">
      <dgm:prSet/>
      <dgm:spPr/>
      <dgm:t>
        <a:bodyPr/>
        <a:lstStyle/>
        <a:p>
          <a:endParaRPr lang="en-US"/>
        </a:p>
      </dgm:t>
    </dgm:pt>
    <dgm:pt modelId="{E12F3891-7126-4BC2-B2D7-3F29DAFFF72A}" type="sibTrans" cxnId="{3527DA45-D546-44F9-823A-220315A6EE55}">
      <dgm:prSet/>
      <dgm:spPr/>
      <dgm:t>
        <a:bodyPr/>
        <a:lstStyle/>
        <a:p>
          <a:endParaRPr lang="en-US"/>
        </a:p>
      </dgm:t>
    </dgm:pt>
    <dgm:pt modelId="{D7D8485C-E7AC-42EE-8DC4-A5D50CA43281}" type="pres">
      <dgm:prSet presAssocID="{EDCCF3C3-6F16-436D-9704-DA9E3E2D29C1}" presName="Name0" presStyleCnt="0">
        <dgm:presLayoutVars>
          <dgm:dir/>
          <dgm:animLvl val="lvl"/>
          <dgm:resizeHandles val="exact"/>
        </dgm:presLayoutVars>
      </dgm:prSet>
      <dgm:spPr/>
    </dgm:pt>
    <dgm:pt modelId="{57F0B675-B815-42FB-AAA5-5E198BE0EEE9}" type="pres">
      <dgm:prSet presAssocID="{3F890D0E-E62F-4D0C-A106-70029D629FF9}" presName="parTxOnly" presStyleLbl="node1" presStyleIdx="0" presStyleCnt="2" custScaleX="94016">
        <dgm:presLayoutVars>
          <dgm:chMax val="0"/>
          <dgm:chPref val="0"/>
          <dgm:bulletEnabled val="1"/>
        </dgm:presLayoutVars>
      </dgm:prSet>
      <dgm:spPr/>
    </dgm:pt>
    <dgm:pt modelId="{0172B80E-1B2C-40B4-80D6-121EB8E14051}" type="pres">
      <dgm:prSet presAssocID="{F8E8CA24-CBDE-4F6B-814F-C321228F744A}" presName="parTxOnlySpace" presStyleCnt="0"/>
      <dgm:spPr/>
    </dgm:pt>
    <dgm:pt modelId="{99D77C43-5408-43E9-BFB3-B51371522F26}" type="pres">
      <dgm:prSet presAssocID="{EBE1FB0B-D328-4E14-9DAA-D7CC5BBA311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835E223-F574-485B-B9CA-BDB0179B266B}" type="presOf" srcId="{EDCCF3C3-6F16-436D-9704-DA9E3E2D29C1}" destId="{D7D8485C-E7AC-42EE-8DC4-A5D50CA43281}" srcOrd="0" destOrd="0" presId="urn:microsoft.com/office/officeart/2005/8/layout/chevron1"/>
    <dgm:cxn modelId="{3527DA45-D546-44F9-823A-220315A6EE55}" srcId="{EDCCF3C3-6F16-436D-9704-DA9E3E2D29C1}" destId="{EBE1FB0B-D328-4E14-9DAA-D7CC5BBA3116}" srcOrd="1" destOrd="0" parTransId="{BF9B2C1E-916B-462A-AE63-5B2B7B74AAA9}" sibTransId="{E12F3891-7126-4BC2-B2D7-3F29DAFFF72A}"/>
    <dgm:cxn modelId="{DA21376A-8219-4B70-9549-B9751031001F}" type="presOf" srcId="{3F890D0E-E62F-4D0C-A106-70029D629FF9}" destId="{57F0B675-B815-42FB-AAA5-5E198BE0EEE9}" srcOrd="0" destOrd="0" presId="urn:microsoft.com/office/officeart/2005/8/layout/chevron1"/>
    <dgm:cxn modelId="{3F9BF952-285C-41B1-A29E-A5E6B292B0BA}" srcId="{EDCCF3C3-6F16-436D-9704-DA9E3E2D29C1}" destId="{3F890D0E-E62F-4D0C-A106-70029D629FF9}" srcOrd="0" destOrd="0" parTransId="{06863045-3E70-474C-8226-AF52701024CC}" sibTransId="{F8E8CA24-CBDE-4F6B-814F-C321228F744A}"/>
    <dgm:cxn modelId="{A11F9DA6-1EEC-4610-A1BF-3CD84303C57B}" type="presOf" srcId="{EBE1FB0B-D328-4E14-9DAA-D7CC5BBA3116}" destId="{99D77C43-5408-43E9-BFB3-B51371522F26}" srcOrd="0" destOrd="0" presId="urn:microsoft.com/office/officeart/2005/8/layout/chevron1"/>
    <dgm:cxn modelId="{37C8A9A5-7E3A-4D50-A78A-0DEE6AEB1900}" type="presParOf" srcId="{D7D8485C-E7AC-42EE-8DC4-A5D50CA43281}" destId="{57F0B675-B815-42FB-AAA5-5E198BE0EEE9}" srcOrd="0" destOrd="0" presId="urn:microsoft.com/office/officeart/2005/8/layout/chevron1"/>
    <dgm:cxn modelId="{BF07995C-96FD-45FB-B9C1-0233C116FC47}" type="presParOf" srcId="{D7D8485C-E7AC-42EE-8DC4-A5D50CA43281}" destId="{0172B80E-1B2C-40B4-80D6-121EB8E14051}" srcOrd="1" destOrd="0" presId="urn:microsoft.com/office/officeart/2005/8/layout/chevron1"/>
    <dgm:cxn modelId="{C17D4B62-8698-4621-B403-4724603924D8}" type="presParOf" srcId="{D7D8485C-E7AC-42EE-8DC4-A5D50CA43281}" destId="{99D77C43-5408-43E9-BFB3-B51371522F2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05EFF-7270-49B9-9756-1F2DDD4305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8C795D-DBFB-423B-9D5C-C67A695B7229}">
      <dgm:prSet phldrT="[Text]"/>
      <dgm:spPr/>
      <dgm:t>
        <a:bodyPr/>
        <a:lstStyle/>
        <a:p>
          <a:r>
            <a:rPr lang="zh-CN" altLang="en-US" dirty="0"/>
            <a:t>开发工具</a:t>
          </a:r>
          <a:endParaRPr lang="en-US" dirty="0"/>
        </a:p>
      </dgm:t>
    </dgm:pt>
    <dgm:pt modelId="{0DC17793-4F1D-406D-BB10-64E0DCF88BD1}" type="parTrans" cxnId="{385BBF49-8D49-47AF-AC57-AD7DD7D4C23A}">
      <dgm:prSet/>
      <dgm:spPr/>
      <dgm:t>
        <a:bodyPr/>
        <a:lstStyle/>
        <a:p>
          <a:endParaRPr lang="en-US"/>
        </a:p>
      </dgm:t>
    </dgm:pt>
    <dgm:pt modelId="{AFD3A7A4-766E-48AD-880A-6C4013523AD4}" type="sibTrans" cxnId="{385BBF49-8D49-47AF-AC57-AD7DD7D4C23A}">
      <dgm:prSet/>
      <dgm:spPr/>
      <dgm:t>
        <a:bodyPr/>
        <a:lstStyle/>
        <a:p>
          <a:endParaRPr lang="en-US"/>
        </a:p>
      </dgm:t>
    </dgm:pt>
    <dgm:pt modelId="{C65FF297-802B-4148-9789-27E7DC13E271}">
      <dgm:prSet phldrT="[Text]"/>
      <dgm:spPr/>
      <dgm:t>
        <a:bodyPr/>
        <a:lstStyle/>
        <a:p>
          <a:r>
            <a:rPr lang="en-US" altLang="zh-CN" dirty="0"/>
            <a:t>Visual studio2019</a:t>
          </a:r>
          <a:endParaRPr lang="en-US" dirty="0"/>
        </a:p>
      </dgm:t>
    </dgm:pt>
    <dgm:pt modelId="{C653B47B-F2DF-4A64-BC41-41506416669D}" type="parTrans" cxnId="{8D201CBF-BCD6-47D5-9C24-09033583C920}">
      <dgm:prSet/>
      <dgm:spPr/>
      <dgm:t>
        <a:bodyPr/>
        <a:lstStyle/>
        <a:p>
          <a:endParaRPr lang="en-US"/>
        </a:p>
      </dgm:t>
    </dgm:pt>
    <dgm:pt modelId="{0891D3EF-5B50-4550-A7CD-438090F6EC81}" type="sibTrans" cxnId="{8D201CBF-BCD6-47D5-9C24-09033583C920}">
      <dgm:prSet/>
      <dgm:spPr/>
      <dgm:t>
        <a:bodyPr/>
        <a:lstStyle/>
        <a:p>
          <a:endParaRPr lang="en-US"/>
        </a:p>
      </dgm:t>
    </dgm:pt>
    <dgm:pt modelId="{99644883-2D17-41FD-B1F6-CCFF8F989849}">
      <dgm:prSet phldrT="[Text]"/>
      <dgm:spPr/>
      <dgm:t>
        <a:bodyPr/>
        <a:lstStyle/>
        <a:p>
          <a:r>
            <a:rPr lang="zh-CN" altLang="en-US" dirty="0"/>
            <a:t>原型图工具</a:t>
          </a:r>
          <a:endParaRPr lang="en-US" dirty="0"/>
        </a:p>
      </dgm:t>
    </dgm:pt>
    <dgm:pt modelId="{A527F101-845F-4766-A5D6-64E9E20AD68D}" type="parTrans" cxnId="{7F551DBF-811D-4B9D-9BD5-6BC1F22A6CED}">
      <dgm:prSet/>
      <dgm:spPr/>
      <dgm:t>
        <a:bodyPr/>
        <a:lstStyle/>
        <a:p>
          <a:endParaRPr lang="en-US"/>
        </a:p>
      </dgm:t>
    </dgm:pt>
    <dgm:pt modelId="{861F8F5F-6371-4DA6-8EA2-2D64D7C5557D}" type="sibTrans" cxnId="{7F551DBF-811D-4B9D-9BD5-6BC1F22A6CED}">
      <dgm:prSet/>
      <dgm:spPr/>
      <dgm:t>
        <a:bodyPr/>
        <a:lstStyle/>
        <a:p>
          <a:endParaRPr lang="en-US"/>
        </a:p>
      </dgm:t>
    </dgm:pt>
    <dgm:pt modelId="{EA099B34-C9CB-4170-80AB-0A63E2232850}">
      <dgm:prSet phldrT="[Text]"/>
      <dgm:spPr/>
      <dgm:t>
        <a:bodyPr/>
        <a:lstStyle/>
        <a:p>
          <a:r>
            <a:rPr lang="zh-CN" altLang="en-US" dirty="0"/>
            <a:t>墨刀</a:t>
          </a:r>
          <a:endParaRPr lang="en-US" dirty="0"/>
        </a:p>
      </dgm:t>
    </dgm:pt>
    <dgm:pt modelId="{A90E15D7-60DE-4E43-B0C3-73A349EEA0CB}" type="parTrans" cxnId="{E5AD5F79-AB19-4DF6-B579-91F2645BC7EC}">
      <dgm:prSet/>
      <dgm:spPr/>
      <dgm:t>
        <a:bodyPr/>
        <a:lstStyle/>
        <a:p>
          <a:endParaRPr lang="en-US"/>
        </a:p>
      </dgm:t>
    </dgm:pt>
    <dgm:pt modelId="{F8E6DBAF-C9A0-4DB6-A57B-5FE5D2D7C348}" type="sibTrans" cxnId="{E5AD5F79-AB19-4DF6-B579-91F2645BC7EC}">
      <dgm:prSet/>
      <dgm:spPr/>
      <dgm:t>
        <a:bodyPr/>
        <a:lstStyle/>
        <a:p>
          <a:endParaRPr lang="en-US"/>
        </a:p>
      </dgm:t>
    </dgm:pt>
    <dgm:pt modelId="{A3908FAD-FEF7-47D2-A472-A0120797F10F}">
      <dgm:prSet phldrT="[Text]"/>
      <dgm:spPr/>
      <dgm:t>
        <a:bodyPr/>
        <a:lstStyle/>
        <a:p>
          <a:r>
            <a:rPr lang="en-US" altLang="zh-CN"/>
            <a:t>Visual studio code</a:t>
          </a:r>
          <a:endParaRPr lang="en-US" dirty="0"/>
        </a:p>
      </dgm:t>
    </dgm:pt>
    <dgm:pt modelId="{01B9ECB3-7315-43B7-BA54-FB2BC6C296AE}" type="parTrans" cxnId="{3A6F9E98-D8F2-421E-8D53-68259CF083AA}">
      <dgm:prSet/>
      <dgm:spPr/>
      <dgm:t>
        <a:bodyPr/>
        <a:lstStyle/>
        <a:p>
          <a:endParaRPr lang="en-US"/>
        </a:p>
      </dgm:t>
    </dgm:pt>
    <dgm:pt modelId="{144A0C8D-6118-4F14-A48E-EEBF39448C6C}" type="sibTrans" cxnId="{3A6F9E98-D8F2-421E-8D53-68259CF083AA}">
      <dgm:prSet/>
      <dgm:spPr/>
      <dgm:t>
        <a:bodyPr/>
        <a:lstStyle/>
        <a:p>
          <a:endParaRPr lang="en-US"/>
        </a:p>
      </dgm:t>
    </dgm:pt>
    <dgm:pt modelId="{3588E4E3-D1DF-4263-A420-50481307A81D}">
      <dgm:prSet phldrT="[Text]"/>
      <dgm:spPr/>
      <dgm:t>
        <a:bodyPr/>
        <a:lstStyle/>
        <a:p>
          <a:r>
            <a:rPr lang="zh-CN" altLang="en-US" dirty="0"/>
            <a:t>代码托管器</a:t>
          </a:r>
          <a:endParaRPr lang="en-US" dirty="0"/>
        </a:p>
      </dgm:t>
    </dgm:pt>
    <dgm:pt modelId="{364674CE-6FFF-487A-B4E6-501C5C3AE898}" type="parTrans" cxnId="{01265850-7430-4E5A-8C25-2E7621A012D0}">
      <dgm:prSet/>
      <dgm:spPr/>
      <dgm:t>
        <a:bodyPr/>
        <a:lstStyle/>
        <a:p>
          <a:endParaRPr lang="en-US"/>
        </a:p>
      </dgm:t>
    </dgm:pt>
    <dgm:pt modelId="{7CD05D63-61C5-4409-8DD7-37366EA52417}" type="sibTrans" cxnId="{01265850-7430-4E5A-8C25-2E7621A012D0}">
      <dgm:prSet/>
      <dgm:spPr/>
      <dgm:t>
        <a:bodyPr/>
        <a:lstStyle/>
        <a:p>
          <a:endParaRPr lang="en-US"/>
        </a:p>
      </dgm:t>
    </dgm:pt>
    <dgm:pt modelId="{313ECD98-CA3F-4EF6-BBAB-97C7E75FAA94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1BA46D4B-4413-4865-A075-1AE74B2C6FFB}" type="parTrans" cxnId="{C458C7A2-7F35-4C3C-AB8C-7B2C49D505AC}">
      <dgm:prSet/>
      <dgm:spPr/>
      <dgm:t>
        <a:bodyPr/>
        <a:lstStyle/>
        <a:p>
          <a:endParaRPr lang="en-US"/>
        </a:p>
      </dgm:t>
    </dgm:pt>
    <dgm:pt modelId="{C3873DAE-E917-46C2-BC10-663780BE7EA0}" type="sibTrans" cxnId="{C458C7A2-7F35-4C3C-AB8C-7B2C49D505AC}">
      <dgm:prSet/>
      <dgm:spPr/>
      <dgm:t>
        <a:bodyPr/>
        <a:lstStyle/>
        <a:p>
          <a:endParaRPr lang="en-US"/>
        </a:p>
      </dgm:t>
    </dgm:pt>
    <dgm:pt modelId="{8E6018FE-16A2-4125-B922-5A7E3127D4EB}">
      <dgm:prSet phldrT="[Text]"/>
      <dgm:spPr/>
      <dgm:t>
        <a:bodyPr/>
        <a:lstStyle/>
        <a:p>
          <a:r>
            <a:rPr lang="zh-CN" altLang="en-US" dirty="0"/>
            <a:t>流程图</a:t>
          </a:r>
          <a:endParaRPr lang="en-US" dirty="0"/>
        </a:p>
      </dgm:t>
    </dgm:pt>
    <dgm:pt modelId="{7D4C5A6A-E643-4372-8768-5DAAC9A01B84}" type="parTrans" cxnId="{EBB092DD-034F-440D-B31C-AD8D5D023C8E}">
      <dgm:prSet/>
      <dgm:spPr/>
      <dgm:t>
        <a:bodyPr/>
        <a:lstStyle/>
        <a:p>
          <a:endParaRPr lang="en-US"/>
        </a:p>
      </dgm:t>
    </dgm:pt>
    <dgm:pt modelId="{F49D8B3D-DD28-4A24-A69E-4DA32EB40603}" type="sibTrans" cxnId="{EBB092DD-034F-440D-B31C-AD8D5D023C8E}">
      <dgm:prSet/>
      <dgm:spPr/>
      <dgm:t>
        <a:bodyPr/>
        <a:lstStyle/>
        <a:p>
          <a:endParaRPr lang="en-US"/>
        </a:p>
      </dgm:t>
    </dgm:pt>
    <dgm:pt modelId="{91254170-28C2-4FBB-BB36-8FB0F2294B38}">
      <dgm:prSet phldrT="[Text]"/>
      <dgm:spPr/>
      <dgm:t>
        <a:bodyPr/>
        <a:lstStyle/>
        <a:p>
          <a:r>
            <a:rPr lang="en-US" dirty="0"/>
            <a:t>Visio</a:t>
          </a:r>
        </a:p>
      </dgm:t>
    </dgm:pt>
    <dgm:pt modelId="{27BBBB50-3B79-4ED7-9F06-368BFBDEA54B}" type="parTrans" cxnId="{B908306E-385E-419B-A963-ED4755FD78DF}">
      <dgm:prSet/>
      <dgm:spPr/>
      <dgm:t>
        <a:bodyPr/>
        <a:lstStyle/>
        <a:p>
          <a:endParaRPr lang="en-US"/>
        </a:p>
      </dgm:t>
    </dgm:pt>
    <dgm:pt modelId="{1A7B3A63-20B6-441D-B430-C80D29F4527F}" type="sibTrans" cxnId="{B908306E-385E-419B-A963-ED4755FD78DF}">
      <dgm:prSet/>
      <dgm:spPr/>
      <dgm:t>
        <a:bodyPr/>
        <a:lstStyle/>
        <a:p>
          <a:endParaRPr lang="en-US"/>
        </a:p>
      </dgm:t>
    </dgm:pt>
    <dgm:pt modelId="{0BAC9BD0-F273-4DC2-8D89-FA2D05A93508}" type="pres">
      <dgm:prSet presAssocID="{F7A05EFF-7270-49B9-9756-1F2DDD43057A}" presName="linear" presStyleCnt="0">
        <dgm:presLayoutVars>
          <dgm:animLvl val="lvl"/>
          <dgm:resizeHandles val="exact"/>
        </dgm:presLayoutVars>
      </dgm:prSet>
      <dgm:spPr/>
    </dgm:pt>
    <dgm:pt modelId="{E7A2AD8C-29AC-4075-8DF0-4A36F77B2F2A}" type="pres">
      <dgm:prSet presAssocID="{828C795D-DBFB-423B-9D5C-C67A695B72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3636C8-F3AB-4206-B4D9-C8B0640C1728}" type="pres">
      <dgm:prSet presAssocID="{828C795D-DBFB-423B-9D5C-C67A695B7229}" presName="childText" presStyleLbl="revTx" presStyleIdx="0" presStyleCnt="4">
        <dgm:presLayoutVars>
          <dgm:bulletEnabled val="1"/>
        </dgm:presLayoutVars>
      </dgm:prSet>
      <dgm:spPr/>
    </dgm:pt>
    <dgm:pt modelId="{30D73CE3-789E-4F16-9A92-039C32DC8DC2}" type="pres">
      <dgm:prSet presAssocID="{99644883-2D17-41FD-B1F6-CCFF8F9898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BDB598-A580-4D0B-88BE-150AB5510F19}" type="pres">
      <dgm:prSet presAssocID="{99644883-2D17-41FD-B1F6-CCFF8F989849}" presName="childText" presStyleLbl="revTx" presStyleIdx="1" presStyleCnt="4">
        <dgm:presLayoutVars>
          <dgm:bulletEnabled val="1"/>
        </dgm:presLayoutVars>
      </dgm:prSet>
      <dgm:spPr/>
    </dgm:pt>
    <dgm:pt modelId="{B0719917-3B64-4703-85C1-8E98B2A87808}" type="pres">
      <dgm:prSet presAssocID="{3588E4E3-D1DF-4263-A420-50481307A8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51EA76-DF8D-4951-9DFA-639EF99DB57C}" type="pres">
      <dgm:prSet presAssocID="{3588E4E3-D1DF-4263-A420-50481307A81D}" presName="childText" presStyleLbl="revTx" presStyleIdx="2" presStyleCnt="4">
        <dgm:presLayoutVars>
          <dgm:bulletEnabled val="1"/>
        </dgm:presLayoutVars>
      </dgm:prSet>
      <dgm:spPr/>
    </dgm:pt>
    <dgm:pt modelId="{1F76C47F-9E06-4176-953B-0811DE103D03}" type="pres">
      <dgm:prSet presAssocID="{8E6018FE-16A2-4125-B922-5A7E3127D4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3BCEDB-7F95-4F17-9E67-BDFED139231A}" type="pres">
      <dgm:prSet presAssocID="{8E6018FE-16A2-4125-B922-5A7E3127D4E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F757A25-2CD4-47CC-BF24-F07D96EF8484}" type="presOf" srcId="{99644883-2D17-41FD-B1F6-CCFF8F989849}" destId="{30D73CE3-789E-4F16-9A92-039C32DC8DC2}" srcOrd="0" destOrd="0" presId="urn:microsoft.com/office/officeart/2005/8/layout/vList2"/>
    <dgm:cxn modelId="{833CEC3F-D22D-4B3F-BA24-F26D6D1869DC}" type="presOf" srcId="{A3908FAD-FEF7-47D2-A472-A0120797F10F}" destId="{CD3636C8-F3AB-4206-B4D9-C8B0640C1728}" srcOrd="0" destOrd="1" presId="urn:microsoft.com/office/officeart/2005/8/layout/vList2"/>
    <dgm:cxn modelId="{385BBF49-8D49-47AF-AC57-AD7DD7D4C23A}" srcId="{F7A05EFF-7270-49B9-9756-1F2DDD43057A}" destId="{828C795D-DBFB-423B-9D5C-C67A695B7229}" srcOrd="0" destOrd="0" parTransId="{0DC17793-4F1D-406D-BB10-64E0DCF88BD1}" sibTransId="{AFD3A7A4-766E-48AD-880A-6C4013523AD4}"/>
    <dgm:cxn modelId="{B908306E-385E-419B-A963-ED4755FD78DF}" srcId="{8E6018FE-16A2-4125-B922-5A7E3127D4EB}" destId="{91254170-28C2-4FBB-BB36-8FB0F2294B38}" srcOrd="0" destOrd="0" parTransId="{27BBBB50-3B79-4ED7-9F06-368BFBDEA54B}" sibTransId="{1A7B3A63-20B6-441D-B430-C80D29F4527F}"/>
    <dgm:cxn modelId="{01265850-7430-4E5A-8C25-2E7621A012D0}" srcId="{F7A05EFF-7270-49B9-9756-1F2DDD43057A}" destId="{3588E4E3-D1DF-4263-A420-50481307A81D}" srcOrd="2" destOrd="0" parTransId="{364674CE-6FFF-487A-B4E6-501C5C3AE898}" sibTransId="{7CD05D63-61C5-4409-8DD7-37366EA52417}"/>
    <dgm:cxn modelId="{6A27C851-9061-4CCA-984C-0D152ACA6068}" type="presOf" srcId="{8E6018FE-16A2-4125-B922-5A7E3127D4EB}" destId="{1F76C47F-9E06-4176-953B-0811DE103D03}" srcOrd="0" destOrd="0" presId="urn:microsoft.com/office/officeart/2005/8/layout/vList2"/>
    <dgm:cxn modelId="{90A0DE71-F6CB-43FA-8646-EB63A0CB0024}" type="presOf" srcId="{EA099B34-C9CB-4170-80AB-0A63E2232850}" destId="{8BBDB598-A580-4D0B-88BE-150AB5510F19}" srcOrd="0" destOrd="0" presId="urn:microsoft.com/office/officeart/2005/8/layout/vList2"/>
    <dgm:cxn modelId="{E5AD5F79-AB19-4DF6-B579-91F2645BC7EC}" srcId="{99644883-2D17-41FD-B1F6-CCFF8F989849}" destId="{EA099B34-C9CB-4170-80AB-0A63E2232850}" srcOrd="0" destOrd="0" parTransId="{A90E15D7-60DE-4E43-B0C3-73A349EEA0CB}" sibTransId="{F8E6DBAF-C9A0-4DB6-A57B-5FE5D2D7C348}"/>
    <dgm:cxn modelId="{3A6F9E98-D8F2-421E-8D53-68259CF083AA}" srcId="{828C795D-DBFB-423B-9D5C-C67A695B7229}" destId="{A3908FAD-FEF7-47D2-A472-A0120797F10F}" srcOrd="1" destOrd="0" parTransId="{01B9ECB3-7315-43B7-BA54-FB2BC6C296AE}" sibTransId="{144A0C8D-6118-4F14-A48E-EEBF39448C6C}"/>
    <dgm:cxn modelId="{C458C7A2-7F35-4C3C-AB8C-7B2C49D505AC}" srcId="{3588E4E3-D1DF-4263-A420-50481307A81D}" destId="{313ECD98-CA3F-4EF6-BBAB-97C7E75FAA94}" srcOrd="0" destOrd="0" parTransId="{1BA46D4B-4413-4865-A075-1AE74B2C6FFB}" sibTransId="{C3873DAE-E917-46C2-BC10-663780BE7EA0}"/>
    <dgm:cxn modelId="{7B8243AD-99EB-43D4-BF39-B09FD54C75E0}" type="presOf" srcId="{F7A05EFF-7270-49B9-9756-1F2DDD43057A}" destId="{0BAC9BD0-F273-4DC2-8D89-FA2D05A93508}" srcOrd="0" destOrd="0" presId="urn:microsoft.com/office/officeart/2005/8/layout/vList2"/>
    <dgm:cxn modelId="{8D201CBF-BCD6-47D5-9C24-09033583C920}" srcId="{828C795D-DBFB-423B-9D5C-C67A695B7229}" destId="{C65FF297-802B-4148-9789-27E7DC13E271}" srcOrd="0" destOrd="0" parTransId="{C653B47B-F2DF-4A64-BC41-41506416669D}" sibTransId="{0891D3EF-5B50-4550-A7CD-438090F6EC81}"/>
    <dgm:cxn modelId="{7F551DBF-811D-4B9D-9BD5-6BC1F22A6CED}" srcId="{F7A05EFF-7270-49B9-9756-1F2DDD43057A}" destId="{99644883-2D17-41FD-B1F6-CCFF8F989849}" srcOrd="1" destOrd="0" parTransId="{A527F101-845F-4766-A5D6-64E9E20AD68D}" sibTransId="{861F8F5F-6371-4DA6-8EA2-2D64D7C5557D}"/>
    <dgm:cxn modelId="{3B6409C7-2194-4510-940C-392410DADDEA}" type="presOf" srcId="{828C795D-DBFB-423B-9D5C-C67A695B7229}" destId="{E7A2AD8C-29AC-4075-8DF0-4A36F77B2F2A}" srcOrd="0" destOrd="0" presId="urn:microsoft.com/office/officeart/2005/8/layout/vList2"/>
    <dgm:cxn modelId="{EBB092DD-034F-440D-B31C-AD8D5D023C8E}" srcId="{F7A05EFF-7270-49B9-9756-1F2DDD43057A}" destId="{8E6018FE-16A2-4125-B922-5A7E3127D4EB}" srcOrd="3" destOrd="0" parTransId="{7D4C5A6A-E643-4372-8768-5DAAC9A01B84}" sibTransId="{F49D8B3D-DD28-4A24-A69E-4DA32EB40603}"/>
    <dgm:cxn modelId="{24FC85E0-7F2B-4C17-82B6-04B1D70275CF}" type="presOf" srcId="{91254170-28C2-4FBB-BB36-8FB0F2294B38}" destId="{A73BCEDB-7F95-4F17-9E67-BDFED139231A}" srcOrd="0" destOrd="0" presId="urn:microsoft.com/office/officeart/2005/8/layout/vList2"/>
    <dgm:cxn modelId="{82291FE9-B96F-410D-B510-CFF894E3C8DB}" type="presOf" srcId="{C65FF297-802B-4148-9789-27E7DC13E271}" destId="{CD3636C8-F3AB-4206-B4D9-C8B0640C1728}" srcOrd="0" destOrd="0" presId="urn:microsoft.com/office/officeart/2005/8/layout/vList2"/>
    <dgm:cxn modelId="{39373FF4-46D9-4BB6-ADD7-A9714418549D}" type="presOf" srcId="{313ECD98-CA3F-4EF6-BBAB-97C7E75FAA94}" destId="{8E51EA76-DF8D-4951-9DFA-639EF99DB57C}" srcOrd="0" destOrd="0" presId="urn:microsoft.com/office/officeart/2005/8/layout/vList2"/>
    <dgm:cxn modelId="{AF639EFC-EA4D-43DE-B6C1-ACEE09EC7690}" type="presOf" srcId="{3588E4E3-D1DF-4263-A420-50481307A81D}" destId="{B0719917-3B64-4703-85C1-8E98B2A87808}" srcOrd="0" destOrd="0" presId="urn:microsoft.com/office/officeart/2005/8/layout/vList2"/>
    <dgm:cxn modelId="{8661B8F7-34E6-419A-B454-B14C8F059D0E}" type="presParOf" srcId="{0BAC9BD0-F273-4DC2-8D89-FA2D05A93508}" destId="{E7A2AD8C-29AC-4075-8DF0-4A36F77B2F2A}" srcOrd="0" destOrd="0" presId="urn:microsoft.com/office/officeart/2005/8/layout/vList2"/>
    <dgm:cxn modelId="{CF8D6FA7-B15D-45CF-96CB-BEA5EEC2F2FE}" type="presParOf" srcId="{0BAC9BD0-F273-4DC2-8D89-FA2D05A93508}" destId="{CD3636C8-F3AB-4206-B4D9-C8B0640C1728}" srcOrd="1" destOrd="0" presId="urn:microsoft.com/office/officeart/2005/8/layout/vList2"/>
    <dgm:cxn modelId="{336289AB-7ABF-4BDD-B76E-6E43AD168A7D}" type="presParOf" srcId="{0BAC9BD0-F273-4DC2-8D89-FA2D05A93508}" destId="{30D73CE3-789E-4F16-9A92-039C32DC8DC2}" srcOrd="2" destOrd="0" presId="urn:microsoft.com/office/officeart/2005/8/layout/vList2"/>
    <dgm:cxn modelId="{5089D96E-D4C9-44DC-8764-8585D0903FC4}" type="presParOf" srcId="{0BAC9BD0-F273-4DC2-8D89-FA2D05A93508}" destId="{8BBDB598-A580-4D0B-88BE-150AB5510F19}" srcOrd="3" destOrd="0" presId="urn:microsoft.com/office/officeart/2005/8/layout/vList2"/>
    <dgm:cxn modelId="{1CEE347D-A902-4774-A528-07ED40E1766F}" type="presParOf" srcId="{0BAC9BD0-F273-4DC2-8D89-FA2D05A93508}" destId="{B0719917-3B64-4703-85C1-8E98B2A87808}" srcOrd="4" destOrd="0" presId="urn:microsoft.com/office/officeart/2005/8/layout/vList2"/>
    <dgm:cxn modelId="{ECF2471F-C7CB-4EFE-9AA8-5E2037910A94}" type="presParOf" srcId="{0BAC9BD0-F273-4DC2-8D89-FA2D05A93508}" destId="{8E51EA76-DF8D-4951-9DFA-639EF99DB57C}" srcOrd="5" destOrd="0" presId="urn:microsoft.com/office/officeart/2005/8/layout/vList2"/>
    <dgm:cxn modelId="{1AA07446-5A10-4027-9478-27309D0569D8}" type="presParOf" srcId="{0BAC9BD0-F273-4DC2-8D89-FA2D05A93508}" destId="{1F76C47F-9E06-4176-953B-0811DE103D03}" srcOrd="6" destOrd="0" presId="urn:microsoft.com/office/officeart/2005/8/layout/vList2"/>
    <dgm:cxn modelId="{109CF569-07B5-404C-8825-FA2E107DEA86}" type="presParOf" srcId="{0BAC9BD0-F273-4DC2-8D89-FA2D05A93508}" destId="{A73BCEDB-7F95-4F17-9E67-BDFED139231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30DA7C-2D09-4676-AF0D-F5E829BE109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C013794-B1B7-44AD-A8CD-88ACEAB40AA4}">
      <dgm:prSet phldrT="[Text]"/>
      <dgm:spPr/>
      <dgm:t>
        <a:bodyPr/>
        <a:lstStyle/>
        <a:p>
          <a:r>
            <a:rPr lang="zh-CN" altLang="en-US" dirty="0"/>
            <a:t>微站前端</a:t>
          </a:r>
          <a:endParaRPr lang="en-US" dirty="0"/>
        </a:p>
      </dgm:t>
    </dgm:pt>
    <dgm:pt modelId="{C343AF59-C713-4B12-B917-7BDA04ED7B61}" type="parTrans" cxnId="{169C5D8E-9BC3-4BE9-AAF7-C7305E3A4EE4}">
      <dgm:prSet/>
      <dgm:spPr/>
      <dgm:t>
        <a:bodyPr/>
        <a:lstStyle/>
        <a:p>
          <a:endParaRPr lang="en-US"/>
        </a:p>
      </dgm:t>
    </dgm:pt>
    <dgm:pt modelId="{CEB29C24-3E4A-4B1B-A7E8-28BC2138118F}" type="sibTrans" cxnId="{169C5D8E-9BC3-4BE9-AAF7-C7305E3A4EE4}">
      <dgm:prSet/>
      <dgm:spPr/>
      <dgm:t>
        <a:bodyPr/>
        <a:lstStyle/>
        <a:p>
          <a:endParaRPr lang="en-US"/>
        </a:p>
      </dgm:t>
    </dgm:pt>
    <dgm:pt modelId="{B9559611-5CAB-42A8-B83B-63B966AD29E3}">
      <dgm:prSet phldrT="[Text]"/>
      <dgm:spPr/>
      <dgm:t>
        <a:bodyPr/>
        <a:lstStyle/>
        <a:p>
          <a:r>
            <a:rPr lang="en-US" altLang="zh-CN" dirty="0"/>
            <a:t>http</a:t>
          </a:r>
          <a:r>
            <a:rPr lang="zh-CN" altLang="en-US" dirty="0"/>
            <a:t>请求</a:t>
          </a:r>
          <a:endParaRPr lang="en-US" dirty="0"/>
        </a:p>
      </dgm:t>
    </dgm:pt>
    <dgm:pt modelId="{5512C11D-5F9A-4EEA-9C9D-A9FCD3ABE182}" type="parTrans" cxnId="{BF211686-41AD-4CFC-A19F-E0E1F822998E}">
      <dgm:prSet/>
      <dgm:spPr/>
      <dgm:t>
        <a:bodyPr/>
        <a:lstStyle/>
        <a:p>
          <a:endParaRPr lang="en-US"/>
        </a:p>
      </dgm:t>
    </dgm:pt>
    <dgm:pt modelId="{726CE65D-B122-42EA-81D4-1D8059FB6871}" type="sibTrans" cxnId="{BF211686-41AD-4CFC-A19F-E0E1F822998E}">
      <dgm:prSet/>
      <dgm:spPr/>
      <dgm:t>
        <a:bodyPr/>
        <a:lstStyle/>
        <a:p>
          <a:endParaRPr lang="en-US"/>
        </a:p>
      </dgm:t>
    </dgm:pt>
    <dgm:pt modelId="{FB2D1225-1B5D-49DE-BC2E-9AE0CA312343}">
      <dgm:prSet phldrT="[Text]"/>
      <dgm:spPr/>
      <dgm:t>
        <a:bodyPr/>
        <a:lstStyle/>
        <a:p>
          <a:r>
            <a:rPr lang="en-US" dirty="0" err="1"/>
            <a:t>A</a:t>
          </a:r>
          <a:r>
            <a:rPr lang="en-US" altLang="zh-CN" dirty="0" err="1"/>
            <a:t>xios</a:t>
          </a:r>
          <a:endParaRPr lang="en-US" dirty="0"/>
        </a:p>
      </dgm:t>
    </dgm:pt>
    <dgm:pt modelId="{9CB41BF6-D840-469F-A1BD-B69194E6A5CE}" type="sibTrans" cxnId="{03F55730-1398-496A-B585-09C839262244}">
      <dgm:prSet/>
      <dgm:spPr/>
      <dgm:t>
        <a:bodyPr/>
        <a:lstStyle/>
        <a:p>
          <a:endParaRPr lang="en-US"/>
        </a:p>
      </dgm:t>
    </dgm:pt>
    <dgm:pt modelId="{4D1A5007-9577-4685-979F-7D942D603884}" type="parTrans" cxnId="{03F55730-1398-496A-B585-09C839262244}">
      <dgm:prSet/>
      <dgm:spPr/>
      <dgm:t>
        <a:bodyPr/>
        <a:lstStyle/>
        <a:p>
          <a:endParaRPr lang="en-US"/>
        </a:p>
      </dgm:t>
    </dgm:pt>
    <dgm:pt modelId="{76D2B63A-3410-471E-8124-9194431D0B2B}">
      <dgm:prSet phldrT="[Text]"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ue</a:t>
          </a:r>
          <a:endParaRPr lang="en-US" dirty="0"/>
        </a:p>
      </dgm:t>
    </dgm:pt>
    <dgm:pt modelId="{4E77D9D5-8D46-46CB-846C-10B60F9C9F86}" type="sibTrans" cxnId="{753FE795-29CD-45B1-9EC3-AE08B05BA884}">
      <dgm:prSet/>
      <dgm:spPr/>
      <dgm:t>
        <a:bodyPr/>
        <a:lstStyle/>
        <a:p>
          <a:endParaRPr lang="en-US"/>
        </a:p>
      </dgm:t>
    </dgm:pt>
    <dgm:pt modelId="{18433191-D2AC-4068-AD44-3ED47C7DD645}" type="parTrans" cxnId="{753FE795-29CD-45B1-9EC3-AE08B05BA884}">
      <dgm:prSet/>
      <dgm:spPr/>
      <dgm:t>
        <a:bodyPr/>
        <a:lstStyle/>
        <a:p>
          <a:endParaRPr lang="en-US"/>
        </a:p>
      </dgm:t>
    </dgm:pt>
    <dgm:pt modelId="{9D860B39-EE44-4A61-A8B1-E531512F98C6}" type="pres">
      <dgm:prSet presAssocID="{DF30DA7C-2D09-4676-AF0D-F5E829BE109C}" presName="linear" presStyleCnt="0">
        <dgm:presLayoutVars>
          <dgm:animLvl val="lvl"/>
          <dgm:resizeHandles val="exact"/>
        </dgm:presLayoutVars>
      </dgm:prSet>
      <dgm:spPr/>
    </dgm:pt>
    <dgm:pt modelId="{9FDB0107-5CD6-419D-A50B-C34E02799191}" type="pres">
      <dgm:prSet presAssocID="{AC013794-B1B7-44AD-A8CD-88ACEAB40AA4}" presName="parentText" presStyleLbl="node1" presStyleIdx="0" presStyleCnt="2" custLinFactNeighborY="0">
        <dgm:presLayoutVars>
          <dgm:chMax val="0"/>
          <dgm:bulletEnabled val="1"/>
        </dgm:presLayoutVars>
      </dgm:prSet>
      <dgm:spPr/>
    </dgm:pt>
    <dgm:pt modelId="{B6994FE0-7E8C-4299-9929-0BBB4C6BFA91}" type="pres">
      <dgm:prSet presAssocID="{AC013794-B1B7-44AD-A8CD-88ACEAB40AA4}" presName="childText" presStyleLbl="revTx" presStyleIdx="0" presStyleCnt="2">
        <dgm:presLayoutVars>
          <dgm:bulletEnabled val="1"/>
        </dgm:presLayoutVars>
      </dgm:prSet>
      <dgm:spPr/>
    </dgm:pt>
    <dgm:pt modelId="{A5330B89-783D-452A-877C-B2324A3F7F65}" type="pres">
      <dgm:prSet presAssocID="{B9559611-5CAB-42A8-B83B-63B966AD29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47100F-0531-4508-9E95-9442E331195F}" type="pres">
      <dgm:prSet presAssocID="{B9559611-5CAB-42A8-B83B-63B966AD29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C314B10-47CC-4EC2-8BF6-4FD9FEB201B5}" type="presOf" srcId="{B9559611-5CAB-42A8-B83B-63B966AD29E3}" destId="{A5330B89-783D-452A-877C-B2324A3F7F65}" srcOrd="0" destOrd="0" presId="urn:microsoft.com/office/officeart/2005/8/layout/vList2"/>
    <dgm:cxn modelId="{03F55730-1398-496A-B585-09C839262244}" srcId="{B9559611-5CAB-42A8-B83B-63B966AD29E3}" destId="{FB2D1225-1B5D-49DE-BC2E-9AE0CA312343}" srcOrd="0" destOrd="0" parTransId="{4D1A5007-9577-4685-979F-7D942D603884}" sibTransId="{9CB41BF6-D840-469F-A1BD-B69194E6A5CE}"/>
    <dgm:cxn modelId="{243F5763-1566-408F-82B5-7FD9DBF15E04}" type="presOf" srcId="{76D2B63A-3410-471E-8124-9194431D0B2B}" destId="{B6994FE0-7E8C-4299-9929-0BBB4C6BFA91}" srcOrd="0" destOrd="0" presId="urn:microsoft.com/office/officeart/2005/8/layout/vList2"/>
    <dgm:cxn modelId="{19D6B756-E77A-4434-BFE6-E175D370CB9D}" type="presOf" srcId="{AC013794-B1B7-44AD-A8CD-88ACEAB40AA4}" destId="{9FDB0107-5CD6-419D-A50B-C34E02799191}" srcOrd="0" destOrd="0" presId="urn:microsoft.com/office/officeart/2005/8/layout/vList2"/>
    <dgm:cxn modelId="{C2A05C85-A3F8-485A-8594-B6525AB0021F}" type="presOf" srcId="{FB2D1225-1B5D-49DE-BC2E-9AE0CA312343}" destId="{EF47100F-0531-4508-9E95-9442E331195F}" srcOrd="0" destOrd="0" presId="urn:microsoft.com/office/officeart/2005/8/layout/vList2"/>
    <dgm:cxn modelId="{BF211686-41AD-4CFC-A19F-E0E1F822998E}" srcId="{DF30DA7C-2D09-4676-AF0D-F5E829BE109C}" destId="{B9559611-5CAB-42A8-B83B-63B966AD29E3}" srcOrd="1" destOrd="0" parTransId="{5512C11D-5F9A-4EEA-9C9D-A9FCD3ABE182}" sibTransId="{726CE65D-B122-42EA-81D4-1D8059FB6871}"/>
    <dgm:cxn modelId="{169C5D8E-9BC3-4BE9-AAF7-C7305E3A4EE4}" srcId="{DF30DA7C-2D09-4676-AF0D-F5E829BE109C}" destId="{AC013794-B1B7-44AD-A8CD-88ACEAB40AA4}" srcOrd="0" destOrd="0" parTransId="{C343AF59-C713-4B12-B917-7BDA04ED7B61}" sibTransId="{CEB29C24-3E4A-4B1B-A7E8-28BC2138118F}"/>
    <dgm:cxn modelId="{753FE795-29CD-45B1-9EC3-AE08B05BA884}" srcId="{AC013794-B1B7-44AD-A8CD-88ACEAB40AA4}" destId="{76D2B63A-3410-471E-8124-9194431D0B2B}" srcOrd="0" destOrd="0" parTransId="{18433191-D2AC-4068-AD44-3ED47C7DD645}" sibTransId="{4E77D9D5-8D46-46CB-846C-10B60F9C9F86}"/>
    <dgm:cxn modelId="{4956EDDF-F4F4-4544-B8ED-C1EDA98F1613}" type="presOf" srcId="{DF30DA7C-2D09-4676-AF0D-F5E829BE109C}" destId="{9D860B39-EE44-4A61-A8B1-E531512F98C6}" srcOrd="0" destOrd="0" presId="urn:microsoft.com/office/officeart/2005/8/layout/vList2"/>
    <dgm:cxn modelId="{7BFE3F71-BD44-4499-8EB3-2E9163D3A7E3}" type="presParOf" srcId="{9D860B39-EE44-4A61-A8B1-E531512F98C6}" destId="{9FDB0107-5CD6-419D-A50B-C34E02799191}" srcOrd="0" destOrd="0" presId="urn:microsoft.com/office/officeart/2005/8/layout/vList2"/>
    <dgm:cxn modelId="{ECBF8F38-E99F-46E6-AACF-5DAEC67E925B}" type="presParOf" srcId="{9D860B39-EE44-4A61-A8B1-E531512F98C6}" destId="{B6994FE0-7E8C-4299-9929-0BBB4C6BFA91}" srcOrd="1" destOrd="0" presId="urn:microsoft.com/office/officeart/2005/8/layout/vList2"/>
    <dgm:cxn modelId="{0BDBFF6F-2FCC-4C94-A031-E614063735B7}" type="presParOf" srcId="{9D860B39-EE44-4A61-A8B1-E531512F98C6}" destId="{A5330B89-783D-452A-877C-B2324A3F7F65}" srcOrd="2" destOrd="0" presId="urn:microsoft.com/office/officeart/2005/8/layout/vList2"/>
    <dgm:cxn modelId="{647CAD27-D0F7-41F9-B65F-13A73EE17700}" type="presParOf" srcId="{9D860B39-EE44-4A61-A8B1-E531512F98C6}" destId="{EF47100F-0531-4508-9E95-9442E33119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C611D0-294E-4186-BCDF-106DE771FEE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A27CCE-675B-42F2-9B9F-733975A82371}">
      <dgm:prSet phldrT="[Text]"/>
      <dgm:spPr/>
      <dgm:t>
        <a:bodyPr/>
        <a:lstStyle/>
        <a:p>
          <a:r>
            <a:rPr lang="zh-CN" altLang="en-US" dirty="0"/>
            <a:t>微站地址</a:t>
          </a:r>
          <a:endParaRPr lang="en-US" dirty="0"/>
        </a:p>
      </dgm:t>
    </dgm:pt>
    <dgm:pt modelId="{98A59969-E32C-4A63-B88E-ADF12A145385}" type="parTrans" cxnId="{C8B8B16D-7CCB-4B36-918B-0D7719E42BC1}">
      <dgm:prSet/>
      <dgm:spPr/>
      <dgm:t>
        <a:bodyPr/>
        <a:lstStyle/>
        <a:p>
          <a:endParaRPr lang="en-US"/>
        </a:p>
      </dgm:t>
    </dgm:pt>
    <dgm:pt modelId="{550CBA85-B2A2-444C-A4E1-DC83F236C7CD}" type="sibTrans" cxnId="{C8B8B16D-7CCB-4B36-918B-0D7719E42BC1}">
      <dgm:prSet/>
      <dgm:spPr/>
      <dgm:t>
        <a:bodyPr/>
        <a:lstStyle/>
        <a:p>
          <a:endParaRPr lang="en-US"/>
        </a:p>
      </dgm:t>
    </dgm:pt>
    <dgm:pt modelId="{EE9BD71E-D71A-4814-8C69-475D5AC883B7}">
      <dgm:prSet phldrT="[Text]"/>
      <dgm:spPr/>
      <dgm:t>
        <a:bodyPr/>
        <a:lstStyle/>
        <a:p>
          <a:r>
            <a:rPr lang="en-US" dirty="0"/>
            <a:t>http://blackmovie.tf2tech.com</a:t>
          </a:r>
        </a:p>
      </dgm:t>
    </dgm:pt>
    <dgm:pt modelId="{90C218FB-6B8C-4D50-B22A-131C6B04438B}" type="parTrans" cxnId="{44849F91-1FFB-412E-B74C-662F29C7CFA6}">
      <dgm:prSet/>
      <dgm:spPr/>
      <dgm:t>
        <a:bodyPr/>
        <a:lstStyle/>
        <a:p>
          <a:endParaRPr lang="en-US"/>
        </a:p>
      </dgm:t>
    </dgm:pt>
    <dgm:pt modelId="{4197F3F4-31D5-45F1-A825-CBC9154B8507}" type="sibTrans" cxnId="{44849F91-1FFB-412E-B74C-662F29C7CFA6}">
      <dgm:prSet/>
      <dgm:spPr/>
      <dgm:t>
        <a:bodyPr/>
        <a:lstStyle/>
        <a:p>
          <a:endParaRPr lang="en-US"/>
        </a:p>
      </dgm:t>
    </dgm:pt>
    <dgm:pt modelId="{90F7243B-1F25-4DA9-BE0F-66638A1D2306}">
      <dgm:prSet phldrT="[Text]"/>
      <dgm:spPr/>
      <dgm:t>
        <a:bodyPr/>
        <a:lstStyle/>
        <a:p>
          <a:r>
            <a:rPr lang="zh-CN" altLang="en-US" dirty="0"/>
            <a:t>代码托管地址</a:t>
          </a:r>
          <a:endParaRPr lang="en-US" dirty="0"/>
        </a:p>
      </dgm:t>
    </dgm:pt>
    <dgm:pt modelId="{DC48E70E-7F82-438C-94E4-736DDFDC9CFF}" type="parTrans" cxnId="{FF453EB3-977A-4E1A-83AD-2D7519853B8A}">
      <dgm:prSet/>
      <dgm:spPr/>
      <dgm:t>
        <a:bodyPr/>
        <a:lstStyle/>
        <a:p>
          <a:endParaRPr lang="en-US"/>
        </a:p>
      </dgm:t>
    </dgm:pt>
    <dgm:pt modelId="{CB118D06-374C-4CC9-B41D-C972FB1DADDA}" type="sibTrans" cxnId="{FF453EB3-977A-4E1A-83AD-2D7519853B8A}">
      <dgm:prSet/>
      <dgm:spPr/>
      <dgm:t>
        <a:bodyPr/>
        <a:lstStyle/>
        <a:p>
          <a:endParaRPr lang="en-US"/>
        </a:p>
      </dgm:t>
    </dgm:pt>
    <dgm:pt modelId="{9D30CD90-1B4A-4790-9775-F6B31FADC97D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https://github.com/TFInfoTech/BlackMoviePedia</a:t>
          </a:r>
          <a:endParaRPr lang="en-US" dirty="0"/>
        </a:p>
      </dgm:t>
    </dgm:pt>
    <dgm:pt modelId="{15D02602-F459-4A3A-9086-F3E94630E29A}" type="parTrans" cxnId="{E738542F-627D-4DAF-A97E-E93E7AA33A3F}">
      <dgm:prSet/>
      <dgm:spPr/>
      <dgm:t>
        <a:bodyPr/>
        <a:lstStyle/>
        <a:p>
          <a:endParaRPr lang="en-US"/>
        </a:p>
      </dgm:t>
    </dgm:pt>
    <dgm:pt modelId="{05BC67BA-FA2E-414B-B5A8-8F87AD1C8E17}" type="sibTrans" cxnId="{E738542F-627D-4DAF-A97E-E93E7AA33A3F}">
      <dgm:prSet/>
      <dgm:spPr/>
      <dgm:t>
        <a:bodyPr/>
        <a:lstStyle/>
        <a:p>
          <a:endParaRPr lang="en-US"/>
        </a:p>
      </dgm:t>
    </dgm:pt>
    <dgm:pt modelId="{93ECC8A4-BE16-4F91-A7E8-E1D155756237}" type="pres">
      <dgm:prSet presAssocID="{32C611D0-294E-4186-BCDF-106DE771FEE8}" presName="linear" presStyleCnt="0">
        <dgm:presLayoutVars>
          <dgm:animLvl val="lvl"/>
          <dgm:resizeHandles val="exact"/>
        </dgm:presLayoutVars>
      </dgm:prSet>
      <dgm:spPr/>
    </dgm:pt>
    <dgm:pt modelId="{35EDDEC5-949E-459E-8D72-26A00FA69B95}" type="pres">
      <dgm:prSet presAssocID="{58A27CCE-675B-42F2-9B9F-733975A823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3136EC-8782-4FBC-94E0-6AFA73E15FC9}" type="pres">
      <dgm:prSet presAssocID="{58A27CCE-675B-42F2-9B9F-733975A82371}" presName="childText" presStyleLbl="revTx" presStyleIdx="0" presStyleCnt="2">
        <dgm:presLayoutVars>
          <dgm:bulletEnabled val="1"/>
        </dgm:presLayoutVars>
      </dgm:prSet>
      <dgm:spPr/>
    </dgm:pt>
    <dgm:pt modelId="{F3E3CFD9-D583-4F81-9EE6-BA26B116C417}" type="pres">
      <dgm:prSet presAssocID="{90F7243B-1F25-4DA9-BE0F-66638A1D23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2D25C6-D462-4CA0-94A4-A1480A55048A}" type="pres">
      <dgm:prSet presAssocID="{90F7243B-1F25-4DA9-BE0F-66638A1D230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2B2204-AEA2-4163-8381-2A400483D319}" type="presOf" srcId="{90F7243B-1F25-4DA9-BE0F-66638A1D2306}" destId="{F3E3CFD9-D583-4F81-9EE6-BA26B116C417}" srcOrd="0" destOrd="0" presId="urn:microsoft.com/office/officeart/2005/8/layout/vList2"/>
    <dgm:cxn modelId="{E738542F-627D-4DAF-A97E-E93E7AA33A3F}" srcId="{90F7243B-1F25-4DA9-BE0F-66638A1D2306}" destId="{9D30CD90-1B4A-4790-9775-F6B31FADC97D}" srcOrd="0" destOrd="0" parTransId="{15D02602-F459-4A3A-9086-F3E94630E29A}" sibTransId="{05BC67BA-FA2E-414B-B5A8-8F87AD1C8E17}"/>
    <dgm:cxn modelId="{C8B8B16D-7CCB-4B36-918B-0D7719E42BC1}" srcId="{32C611D0-294E-4186-BCDF-106DE771FEE8}" destId="{58A27CCE-675B-42F2-9B9F-733975A82371}" srcOrd="0" destOrd="0" parTransId="{98A59969-E32C-4A63-B88E-ADF12A145385}" sibTransId="{550CBA85-B2A2-444C-A4E1-DC83F236C7CD}"/>
    <dgm:cxn modelId="{CD3A9D7C-5F95-48B5-809A-FDBD537D6E56}" type="presOf" srcId="{58A27CCE-675B-42F2-9B9F-733975A82371}" destId="{35EDDEC5-949E-459E-8D72-26A00FA69B95}" srcOrd="0" destOrd="0" presId="urn:microsoft.com/office/officeart/2005/8/layout/vList2"/>
    <dgm:cxn modelId="{44849F91-1FFB-412E-B74C-662F29C7CFA6}" srcId="{58A27CCE-675B-42F2-9B9F-733975A82371}" destId="{EE9BD71E-D71A-4814-8C69-475D5AC883B7}" srcOrd="0" destOrd="0" parTransId="{90C218FB-6B8C-4D50-B22A-131C6B04438B}" sibTransId="{4197F3F4-31D5-45F1-A825-CBC9154B8507}"/>
    <dgm:cxn modelId="{FF453EB3-977A-4E1A-83AD-2D7519853B8A}" srcId="{32C611D0-294E-4186-BCDF-106DE771FEE8}" destId="{90F7243B-1F25-4DA9-BE0F-66638A1D2306}" srcOrd="1" destOrd="0" parTransId="{DC48E70E-7F82-438C-94E4-736DDFDC9CFF}" sibTransId="{CB118D06-374C-4CC9-B41D-C972FB1DADDA}"/>
    <dgm:cxn modelId="{872D09DE-DDA6-4E28-A405-D5B27DAD455E}" type="presOf" srcId="{9D30CD90-1B4A-4790-9775-F6B31FADC97D}" destId="{202D25C6-D462-4CA0-94A4-A1480A55048A}" srcOrd="0" destOrd="0" presId="urn:microsoft.com/office/officeart/2005/8/layout/vList2"/>
    <dgm:cxn modelId="{324A1BE1-C89D-4005-A112-5220AA8D6C1E}" type="presOf" srcId="{EE9BD71E-D71A-4814-8C69-475D5AC883B7}" destId="{2D3136EC-8782-4FBC-94E0-6AFA73E15FC9}" srcOrd="0" destOrd="0" presId="urn:microsoft.com/office/officeart/2005/8/layout/vList2"/>
    <dgm:cxn modelId="{89CA7BF2-FFD1-401B-8F5E-AAEC07FBD516}" type="presOf" srcId="{32C611D0-294E-4186-BCDF-106DE771FEE8}" destId="{93ECC8A4-BE16-4F91-A7E8-E1D155756237}" srcOrd="0" destOrd="0" presId="urn:microsoft.com/office/officeart/2005/8/layout/vList2"/>
    <dgm:cxn modelId="{17DA91AC-C028-4170-8B6C-868273A9DC13}" type="presParOf" srcId="{93ECC8A4-BE16-4F91-A7E8-E1D155756237}" destId="{35EDDEC5-949E-459E-8D72-26A00FA69B95}" srcOrd="0" destOrd="0" presId="urn:microsoft.com/office/officeart/2005/8/layout/vList2"/>
    <dgm:cxn modelId="{CCAE3FEF-F8D3-4A4F-8E93-5CC73E859A87}" type="presParOf" srcId="{93ECC8A4-BE16-4F91-A7E8-E1D155756237}" destId="{2D3136EC-8782-4FBC-94E0-6AFA73E15FC9}" srcOrd="1" destOrd="0" presId="urn:microsoft.com/office/officeart/2005/8/layout/vList2"/>
    <dgm:cxn modelId="{FD0936EE-9C1A-4C62-9BD1-7A1130D313B0}" type="presParOf" srcId="{93ECC8A4-BE16-4F91-A7E8-E1D155756237}" destId="{F3E3CFD9-D583-4F81-9EE6-BA26B116C417}" srcOrd="2" destOrd="0" presId="urn:microsoft.com/office/officeart/2005/8/layout/vList2"/>
    <dgm:cxn modelId="{FC436AEE-09D3-48A7-894E-14C9BBCC61C9}" type="presParOf" srcId="{93ECC8A4-BE16-4F91-A7E8-E1D155756237}" destId="{202D25C6-D462-4CA0-94A4-A1480A55048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0FF2D-8DAC-4F6F-835E-01A1BB81D1AA}">
      <dsp:nvSpPr>
        <dsp:cNvPr id="0" name=""/>
        <dsp:cNvSpPr/>
      </dsp:nvSpPr>
      <dsp:spPr>
        <a:xfrm>
          <a:off x="3281" y="546950"/>
          <a:ext cx="1776784" cy="24874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上方为跳转到其他页面的</a:t>
          </a:r>
          <a:r>
            <a:rPr lang="en-US" sz="1200" kern="1200"/>
            <a:t>tab,</a:t>
          </a:r>
          <a:r>
            <a:rPr lang="zh-CN" sz="1200" kern="1200"/>
            <a:t>分别对应影星，放映厅，海报</a:t>
          </a:r>
          <a:endParaRPr lang="en-US" sz="1200" kern="1200"/>
        </a:p>
      </dsp:txBody>
      <dsp:txXfrm>
        <a:off x="3281" y="1492200"/>
        <a:ext cx="1776784" cy="1492499"/>
      </dsp:txXfrm>
    </dsp:sp>
    <dsp:sp modelId="{02103D0B-8C53-4534-82AC-FE289B73EDAF}">
      <dsp:nvSpPr>
        <dsp:cNvPr id="0" name=""/>
        <dsp:cNvSpPr/>
      </dsp:nvSpPr>
      <dsp:spPr>
        <a:xfrm>
          <a:off x="518549" y="795700"/>
          <a:ext cx="746249" cy="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1" tIns="12700" rIns="58181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27835" y="904986"/>
        <a:ext cx="527677" cy="527677"/>
      </dsp:txXfrm>
    </dsp:sp>
    <dsp:sp modelId="{30A5716E-3A96-4506-9B9A-9D82BF40CE98}">
      <dsp:nvSpPr>
        <dsp:cNvPr id="0" name=""/>
        <dsp:cNvSpPr/>
      </dsp:nvSpPr>
      <dsp:spPr>
        <a:xfrm>
          <a:off x="3281" y="3034377"/>
          <a:ext cx="17767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945E3-4A6E-406E-9D77-B6A2151E48BF}">
      <dsp:nvSpPr>
        <dsp:cNvPr id="0" name=""/>
        <dsp:cNvSpPr/>
      </dsp:nvSpPr>
      <dsp:spPr>
        <a:xfrm>
          <a:off x="1957744" y="546950"/>
          <a:ext cx="1776784" cy="24874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可通过点击“”来搜索自己想要找到的黑白影片。</a:t>
          </a:r>
          <a:endParaRPr lang="en-US" sz="1200" kern="1200"/>
        </a:p>
      </dsp:txBody>
      <dsp:txXfrm>
        <a:off x="1957744" y="1492200"/>
        <a:ext cx="1776784" cy="1492499"/>
      </dsp:txXfrm>
    </dsp:sp>
    <dsp:sp modelId="{73A92544-0E89-4458-80C2-E5A38669E052}">
      <dsp:nvSpPr>
        <dsp:cNvPr id="0" name=""/>
        <dsp:cNvSpPr/>
      </dsp:nvSpPr>
      <dsp:spPr>
        <a:xfrm>
          <a:off x="2473012" y="795700"/>
          <a:ext cx="746249" cy="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1" tIns="12700" rIns="58181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582298" y="904986"/>
        <a:ext cx="527677" cy="527677"/>
      </dsp:txXfrm>
    </dsp:sp>
    <dsp:sp modelId="{5663B8AD-B2E3-40B4-B8F6-FB8587AFF639}">
      <dsp:nvSpPr>
        <dsp:cNvPr id="0" name=""/>
        <dsp:cNvSpPr/>
      </dsp:nvSpPr>
      <dsp:spPr>
        <a:xfrm>
          <a:off x="1957744" y="3034377"/>
          <a:ext cx="17767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6A1B-F525-40ED-B1D2-8D82B7645DC0}">
      <dsp:nvSpPr>
        <dsp:cNvPr id="0" name=""/>
        <dsp:cNvSpPr/>
      </dsp:nvSpPr>
      <dsp:spPr>
        <a:xfrm>
          <a:off x="3912207" y="546950"/>
          <a:ext cx="1776784" cy="24874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推荐值得一看的黑白电影。展示方式为电影海报，电影名及简介。</a:t>
          </a:r>
          <a:endParaRPr lang="en-US" sz="1200" kern="1200"/>
        </a:p>
      </dsp:txBody>
      <dsp:txXfrm>
        <a:off x="3912207" y="1492200"/>
        <a:ext cx="1776784" cy="1492499"/>
      </dsp:txXfrm>
    </dsp:sp>
    <dsp:sp modelId="{833DD597-492A-436E-A436-C82AE8192447}">
      <dsp:nvSpPr>
        <dsp:cNvPr id="0" name=""/>
        <dsp:cNvSpPr/>
      </dsp:nvSpPr>
      <dsp:spPr>
        <a:xfrm>
          <a:off x="4427475" y="795700"/>
          <a:ext cx="746249" cy="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1" tIns="12700" rIns="58181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536761" y="904986"/>
        <a:ext cx="527677" cy="527677"/>
      </dsp:txXfrm>
    </dsp:sp>
    <dsp:sp modelId="{7447AB27-F47C-4CAF-BCC3-05075710AECC}">
      <dsp:nvSpPr>
        <dsp:cNvPr id="0" name=""/>
        <dsp:cNvSpPr/>
      </dsp:nvSpPr>
      <dsp:spPr>
        <a:xfrm>
          <a:off x="3912207" y="3034377"/>
          <a:ext cx="17767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56FDF-9C7E-4D39-A02F-2FBF4BCFAD74}">
      <dsp:nvSpPr>
        <dsp:cNvPr id="0" name=""/>
        <dsp:cNvSpPr/>
      </dsp:nvSpPr>
      <dsp:spPr>
        <a:xfrm>
          <a:off x="5866670" y="546950"/>
          <a:ext cx="1776784" cy="24874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若用户喜欢，点击“去欣赏”按钮，进入电影详细页面。</a:t>
          </a:r>
          <a:endParaRPr lang="en-US" sz="1200" kern="1200"/>
        </a:p>
      </dsp:txBody>
      <dsp:txXfrm>
        <a:off x="5866670" y="1492200"/>
        <a:ext cx="1776784" cy="1492499"/>
      </dsp:txXfrm>
    </dsp:sp>
    <dsp:sp modelId="{0C529A50-72EC-407A-88DF-A06BE3EE620A}">
      <dsp:nvSpPr>
        <dsp:cNvPr id="0" name=""/>
        <dsp:cNvSpPr/>
      </dsp:nvSpPr>
      <dsp:spPr>
        <a:xfrm>
          <a:off x="6381938" y="795700"/>
          <a:ext cx="746249" cy="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1" tIns="12700" rIns="58181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491224" y="904986"/>
        <a:ext cx="527677" cy="527677"/>
      </dsp:txXfrm>
    </dsp:sp>
    <dsp:sp modelId="{8A9DB0B1-1DF8-4128-B744-88E1984A54F4}">
      <dsp:nvSpPr>
        <dsp:cNvPr id="0" name=""/>
        <dsp:cNvSpPr/>
      </dsp:nvSpPr>
      <dsp:spPr>
        <a:xfrm>
          <a:off x="5866670" y="3034377"/>
          <a:ext cx="17767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E468A-22A0-442C-B2BB-5F555CD5ACB4}">
      <dsp:nvSpPr>
        <dsp:cNvPr id="0" name=""/>
        <dsp:cNvSpPr/>
      </dsp:nvSpPr>
      <dsp:spPr>
        <a:xfrm>
          <a:off x="7821133" y="546950"/>
          <a:ext cx="1776784" cy="24874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若用户对该推荐不感兴趣，则点击“不喜欢”按钮，可切换下一个推荐影片</a:t>
          </a:r>
          <a:endParaRPr lang="en-US" sz="1200" kern="1200"/>
        </a:p>
      </dsp:txBody>
      <dsp:txXfrm>
        <a:off x="7821133" y="1492200"/>
        <a:ext cx="1776784" cy="1492499"/>
      </dsp:txXfrm>
    </dsp:sp>
    <dsp:sp modelId="{220AD668-6217-4944-B915-00121FE578BC}">
      <dsp:nvSpPr>
        <dsp:cNvPr id="0" name=""/>
        <dsp:cNvSpPr/>
      </dsp:nvSpPr>
      <dsp:spPr>
        <a:xfrm>
          <a:off x="8336401" y="795700"/>
          <a:ext cx="746249" cy="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1" tIns="12700" rIns="58181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445687" y="904986"/>
        <a:ext cx="527677" cy="527677"/>
      </dsp:txXfrm>
    </dsp:sp>
    <dsp:sp modelId="{E351E805-9224-4125-8525-83ABE9BF56CF}">
      <dsp:nvSpPr>
        <dsp:cNvPr id="0" name=""/>
        <dsp:cNvSpPr/>
      </dsp:nvSpPr>
      <dsp:spPr>
        <a:xfrm>
          <a:off x="7821133" y="3034377"/>
          <a:ext cx="177678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68DDC-BDA2-40C1-BE67-51C9418E8EB9}">
      <dsp:nvSpPr>
        <dsp:cNvPr id="0" name=""/>
        <dsp:cNvSpPr/>
      </dsp:nvSpPr>
      <dsp:spPr>
        <a:xfrm>
          <a:off x="0" y="2695909"/>
          <a:ext cx="9601200" cy="88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获取电影海报（</a:t>
          </a:r>
          <a:r>
            <a:rPr lang="en-US" sz="1500" b="0" i="0" kern="1200" dirty="0"/>
            <a:t>http://data1.library.sh.cn/shnh/dydata/webapi/photo/getPhotoList</a:t>
          </a:r>
          <a:r>
            <a:rPr lang="zh-CN" altLang="en-US" sz="1500" kern="1200" dirty="0"/>
            <a:t>）</a:t>
          </a:r>
          <a:endParaRPr lang="en-US" sz="1500" kern="1200" dirty="0"/>
        </a:p>
      </dsp:txBody>
      <dsp:txXfrm>
        <a:off x="0" y="2695909"/>
        <a:ext cx="9601200" cy="477823"/>
      </dsp:txXfrm>
    </dsp:sp>
    <dsp:sp modelId="{B8CD8BB3-6297-4E1F-B1DA-050799CC98FC}">
      <dsp:nvSpPr>
        <dsp:cNvPr id="0" name=""/>
        <dsp:cNvSpPr/>
      </dsp:nvSpPr>
      <dsp:spPr>
        <a:xfrm>
          <a:off x="0" y="3156035"/>
          <a:ext cx="4800600" cy="407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freetext</a:t>
          </a:r>
          <a:r>
            <a:rPr lang="en-US" sz="1200" b="0" i="0" kern="1200" dirty="0"/>
            <a:t>=</a:t>
          </a:r>
          <a:r>
            <a:rPr lang="zh-CN" altLang="en-US" sz="1200" b="0" i="0" kern="1200" dirty="0"/>
            <a:t>新女性</a:t>
          </a:r>
          <a:endParaRPr lang="en-US" sz="1200" kern="1200" dirty="0"/>
        </a:p>
      </dsp:txBody>
      <dsp:txXfrm>
        <a:off x="0" y="3156035"/>
        <a:ext cx="4800600" cy="407034"/>
      </dsp:txXfrm>
    </dsp:sp>
    <dsp:sp modelId="{C256CE94-8EAE-4DD5-AFE3-AC5166954F52}">
      <dsp:nvSpPr>
        <dsp:cNvPr id="0" name=""/>
        <dsp:cNvSpPr/>
      </dsp:nvSpPr>
      <dsp:spPr>
        <a:xfrm>
          <a:off x="4800600" y="3156035"/>
          <a:ext cx="4800600" cy="407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Key=</a:t>
          </a:r>
          <a:r>
            <a:rPr lang="zh-CN" altLang="en-US" sz="1200" kern="1200" dirty="0"/>
            <a:t>*</a:t>
          </a:r>
          <a:endParaRPr lang="en-US" sz="1200" kern="1200" dirty="0"/>
        </a:p>
      </dsp:txBody>
      <dsp:txXfrm>
        <a:off x="4800600" y="3156035"/>
        <a:ext cx="4800600" cy="407034"/>
      </dsp:txXfrm>
    </dsp:sp>
    <dsp:sp modelId="{E02AA257-824A-4856-9826-E148B72567C3}">
      <dsp:nvSpPr>
        <dsp:cNvPr id="0" name=""/>
        <dsp:cNvSpPr/>
      </dsp:nvSpPr>
      <dsp:spPr>
        <a:xfrm rot="10800000">
          <a:off x="0" y="1348271"/>
          <a:ext cx="9601200" cy="13609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根据电影</a:t>
          </a:r>
          <a:r>
            <a:rPr lang="en-US" altLang="zh-CN" sz="1500" kern="1200" dirty="0"/>
            <a:t>Uri,</a:t>
          </a:r>
          <a:r>
            <a:rPr lang="zh-CN" altLang="en-US" sz="1500" kern="1200" dirty="0"/>
            <a:t>获取电影详细信息</a:t>
          </a:r>
          <a:r>
            <a:rPr lang="en-US" altLang="zh-CN" sz="1500" kern="1200" dirty="0"/>
            <a:t>(</a:t>
          </a:r>
          <a:r>
            <a:rPr lang="en-US" sz="1500" b="0" i="0" kern="1200" dirty="0"/>
            <a:t>http://data1.library.sh.cn/shnh/dydata/webapi/movie/movieDetail</a:t>
          </a:r>
          <a:r>
            <a:rPr lang="en-US" altLang="zh-CN" sz="1500" kern="1200" dirty="0"/>
            <a:t>)</a:t>
          </a:r>
          <a:endParaRPr lang="en-US" sz="1500" kern="1200" dirty="0"/>
        </a:p>
      </dsp:txBody>
      <dsp:txXfrm rot="-10800000">
        <a:off x="0" y="1348271"/>
        <a:ext cx="9601200" cy="477679"/>
      </dsp:txXfrm>
    </dsp:sp>
    <dsp:sp modelId="{63E9F7B1-C952-4DD1-ADAE-2204646EF473}">
      <dsp:nvSpPr>
        <dsp:cNvPr id="0" name=""/>
        <dsp:cNvSpPr/>
      </dsp:nvSpPr>
      <dsp:spPr>
        <a:xfrm>
          <a:off x="0" y="1825950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uri</a:t>
          </a:r>
          <a:r>
            <a:rPr lang="en-US" sz="1200" b="0" i="0" kern="1200" dirty="0"/>
            <a:t>=http://data.library.sh.cn/dy/resource/movie/yon7rynantsblqsg</a:t>
          </a:r>
          <a:endParaRPr lang="en-US" sz="1200" kern="1200" dirty="0"/>
        </a:p>
      </dsp:txBody>
      <dsp:txXfrm>
        <a:off x="0" y="1825950"/>
        <a:ext cx="4800600" cy="406912"/>
      </dsp:txXfrm>
    </dsp:sp>
    <dsp:sp modelId="{BA0D0045-8EA9-4C71-8A87-5ACF146ADFDA}">
      <dsp:nvSpPr>
        <dsp:cNvPr id="0" name=""/>
        <dsp:cNvSpPr/>
      </dsp:nvSpPr>
      <dsp:spPr>
        <a:xfrm>
          <a:off x="4800600" y="1825950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Key=</a:t>
          </a:r>
          <a:r>
            <a:rPr lang="zh-CN" altLang="en-US" sz="1200" kern="1200" dirty="0"/>
            <a:t>*</a:t>
          </a:r>
          <a:endParaRPr lang="en-US" sz="1200" kern="1200" dirty="0"/>
        </a:p>
      </dsp:txBody>
      <dsp:txXfrm>
        <a:off x="4800600" y="1825950"/>
        <a:ext cx="4800600" cy="406912"/>
      </dsp:txXfrm>
    </dsp:sp>
    <dsp:sp modelId="{0CD2BF6E-8529-4204-9F98-05644D2D2294}">
      <dsp:nvSpPr>
        <dsp:cNvPr id="0" name=""/>
        <dsp:cNvSpPr/>
      </dsp:nvSpPr>
      <dsp:spPr>
        <a:xfrm rot="10800000">
          <a:off x="0" y="633"/>
          <a:ext cx="9601200" cy="13609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获取全部黑白电影（</a:t>
          </a:r>
          <a:r>
            <a:rPr lang="en-US" sz="1500" b="0" i="0" kern="1200" dirty="0"/>
            <a:t>http://data1.library.sh.cn/shnh/dydata/webapi/movie/getMovie</a:t>
          </a:r>
          <a:r>
            <a:rPr lang="zh-CN" altLang="en-US" sz="1500" kern="1200" dirty="0"/>
            <a:t>）</a:t>
          </a:r>
          <a:endParaRPr lang="en-US" sz="1500" kern="1200" dirty="0"/>
        </a:p>
      </dsp:txBody>
      <dsp:txXfrm rot="-10800000">
        <a:off x="0" y="633"/>
        <a:ext cx="9601200" cy="477679"/>
      </dsp:txXfrm>
    </dsp:sp>
    <dsp:sp modelId="{F7EBCB58-FB39-4A87-B0C4-E785A31EB6F1}">
      <dsp:nvSpPr>
        <dsp:cNvPr id="0" name=""/>
        <dsp:cNvSpPr/>
      </dsp:nvSpPr>
      <dsp:spPr>
        <a:xfrm>
          <a:off x="0" y="478312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type=</a:t>
          </a:r>
          <a:r>
            <a:rPr lang="zh-CN" altLang="en-US" sz="1200" b="0" i="0" kern="1200" dirty="0"/>
            <a:t>黑白</a:t>
          </a:r>
          <a:endParaRPr lang="en-US" sz="1200" kern="1200" dirty="0"/>
        </a:p>
      </dsp:txBody>
      <dsp:txXfrm>
        <a:off x="0" y="478312"/>
        <a:ext cx="4800600" cy="406912"/>
      </dsp:txXfrm>
    </dsp:sp>
    <dsp:sp modelId="{26EE4903-C835-446F-BE70-EC5620811F14}">
      <dsp:nvSpPr>
        <dsp:cNvPr id="0" name=""/>
        <dsp:cNvSpPr/>
      </dsp:nvSpPr>
      <dsp:spPr>
        <a:xfrm>
          <a:off x="4800600" y="478312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Key=</a:t>
          </a:r>
          <a:r>
            <a:rPr lang="zh-CN" altLang="en-US" sz="1200" kern="1200" dirty="0"/>
            <a:t>*</a:t>
          </a:r>
          <a:endParaRPr lang="en-US" sz="1200" kern="1200" dirty="0"/>
        </a:p>
      </dsp:txBody>
      <dsp:txXfrm>
        <a:off x="4800600" y="478312"/>
        <a:ext cx="4800600" cy="406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09B3D-5871-4359-BA0F-F09AF85CD08F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根据电影</a:t>
          </a:r>
          <a:r>
            <a:rPr lang="en-US" altLang="zh-CN" sz="1700" kern="1200" dirty="0"/>
            <a:t>Uri,</a:t>
          </a:r>
          <a:r>
            <a:rPr lang="zh-CN" altLang="en-US" sz="1700" kern="1200" dirty="0"/>
            <a:t>获取电影详细信息</a:t>
          </a:r>
          <a:r>
            <a:rPr lang="en-US" altLang="zh-CN" sz="1700" kern="1200" dirty="0"/>
            <a:t>(</a:t>
          </a:r>
          <a:r>
            <a:rPr lang="en-US" sz="1700" b="0" i="0" kern="1200" dirty="0"/>
            <a:t>http://data1.library.sh.cn/shnh/dydata/webapi/movie/movieDetail</a:t>
          </a:r>
          <a:r>
            <a:rPr lang="en-US" altLang="zh-CN" sz="1700" kern="1200" dirty="0"/>
            <a:t>)</a:t>
          </a:r>
          <a:endParaRPr lang="en-US" sz="1700" kern="1200" dirty="0"/>
        </a:p>
      </dsp:txBody>
      <dsp:txXfrm>
        <a:off x="0" y="2161564"/>
        <a:ext cx="9601200" cy="765839"/>
      </dsp:txXfrm>
    </dsp:sp>
    <dsp:sp modelId="{526735E8-B220-47BA-8902-AE9664EE9619}">
      <dsp:nvSpPr>
        <dsp:cNvPr id="0" name=""/>
        <dsp:cNvSpPr/>
      </dsp:nvSpPr>
      <dsp:spPr>
        <a:xfrm>
          <a:off x="0" y="2899039"/>
          <a:ext cx="4800600" cy="652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uri</a:t>
          </a:r>
          <a:r>
            <a:rPr lang="en-US" sz="1200" b="0" i="0" kern="1200" dirty="0"/>
            <a:t>=http://data.library.sh.cn/dy/resource/movie/yon7rynantsblqsg</a:t>
          </a:r>
          <a:endParaRPr lang="en-US" sz="1200" kern="1200" dirty="0"/>
        </a:p>
      </dsp:txBody>
      <dsp:txXfrm>
        <a:off x="0" y="2899039"/>
        <a:ext cx="4800600" cy="652381"/>
      </dsp:txXfrm>
    </dsp:sp>
    <dsp:sp modelId="{0B30A327-4651-4983-AD00-B16A7D81E0EB}">
      <dsp:nvSpPr>
        <dsp:cNvPr id="0" name=""/>
        <dsp:cNvSpPr/>
      </dsp:nvSpPr>
      <dsp:spPr>
        <a:xfrm>
          <a:off x="4800600" y="2899039"/>
          <a:ext cx="4800600" cy="652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Key=</a:t>
          </a:r>
          <a:r>
            <a:rPr lang="zh-CN" altLang="en-US" sz="1200" kern="1200" dirty="0"/>
            <a:t>*</a:t>
          </a:r>
          <a:endParaRPr lang="en-US" sz="1200" kern="1200" dirty="0"/>
        </a:p>
      </dsp:txBody>
      <dsp:txXfrm>
        <a:off x="4800600" y="2899039"/>
        <a:ext cx="4800600" cy="652381"/>
      </dsp:txXfrm>
    </dsp:sp>
    <dsp:sp modelId="{0CD2BF6E-8529-4204-9F98-05644D2D2294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获取全部黑白电影（</a:t>
          </a:r>
          <a:r>
            <a:rPr lang="en-US" sz="1700" b="0" i="0" kern="1200" dirty="0"/>
            <a:t>http://data1.library.sh.cn/shnh/dydata/webapi/movie/getMovie</a:t>
          </a:r>
          <a:r>
            <a:rPr lang="zh-CN" altLang="en-US" sz="1700" kern="1200" dirty="0"/>
            <a:t>）</a:t>
          </a:r>
          <a:endParaRPr lang="en-US" sz="1700" kern="1200" dirty="0"/>
        </a:p>
      </dsp:txBody>
      <dsp:txXfrm rot="-10800000">
        <a:off x="0" y="1614"/>
        <a:ext cx="9601200" cy="765609"/>
      </dsp:txXfrm>
    </dsp:sp>
    <dsp:sp modelId="{F7EBCB58-FB39-4A87-B0C4-E785A31EB6F1}">
      <dsp:nvSpPr>
        <dsp:cNvPr id="0" name=""/>
        <dsp:cNvSpPr/>
      </dsp:nvSpPr>
      <dsp:spPr>
        <a:xfrm>
          <a:off x="0" y="767224"/>
          <a:ext cx="4800600" cy="652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type=</a:t>
          </a:r>
          <a:r>
            <a:rPr lang="zh-CN" altLang="en-US" sz="1200" b="0" i="0" kern="1200" dirty="0"/>
            <a:t>黑白</a:t>
          </a:r>
          <a:endParaRPr lang="en-US" sz="1200" kern="1200" dirty="0"/>
        </a:p>
      </dsp:txBody>
      <dsp:txXfrm>
        <a:off x="0" y="767224"/>
        <a:ext cx="4800600" cy="652185"/>
      </dsp:txXfrm>
    </dsp:sp>
    <dsp:sp modelId="{26EE4903-C835-446F-BE70-EC5620811F14}">
      <dsp:nvSpPr>
        <dsp:cNvPr id="0" name=""/>
        <dsp:cNvSpPr/>
      </dsp:nvSpPr>
      <dsp:spPr>
        <a:xfrm>
          <a:off x="4800600" y="767224"/>
          <a:ext cx="4800600" cy="652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Key=</a:t>
          </a:r>
          <a:r>
            <a:rPr lang="zh-CN" altLang="en-US" sz="1200" kern="1200" dirty="0"/>
            <a:t>*</a:t>
          </a:r>
          <a:endParaRPr lang="en-US" sz="1200" kern="1200" dirty="0"/>
        </a:p>
      </dsp:txBody>
      <dsp:txXfrm>
        <a:off x="4800600" y="767224"/>
        <a:ext cx="4800600" cy="652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68DDC-BDA2-40C1-BE67-51C9418E8EB9}">
      <dsp:nvSpPr>
        <dsp:cNvPr id="0" name=""/>
        <dsp:cNvSpPr/>
      </dsp:nvSpPr>
      <dsp:spPr>
        <a:xfrm>
          <a:off x="0" y="2695909"/>
          <a:ext cx="9601200" cy="88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获取演员照片（</a:t>
          </a:r>
          <a:r>
            <a:rPr lang="en-US" sz="1500" b="0" i="0" kern="1200" dirty="0"/>
            <a:t>http://data1.library.sh.cn/shnh/dydata/webapi/photo/getPhotoList</a:t>
          </a:r>
          <a:r>
            <a:rPr lang="zh-CN" altLang="en-US" sz="1500" kern="1200" dirty="0"/>
            <a:t>）</a:t>
          </a:r>
          <a:endParaRPr lang="en-US" sz="1500" kern="1200" dirty="0"/>
        </a:p>
      </dsp:txBody>
      <dsp:txXfrm>
        <a:off x="0" y="2695909"/>
        <a:ext cx="9601200" cy="477823"/>
      </dsp:txXfrm>
    </dsp:sp>
    <dsp:sp modelId="{B8CD8BB3-6297-4E1F-B1DA-050799CC98FC}">
      <dsp:nvSpPr>
        <dsp:cNvPr id="0" name=""/>
        <dsp:cNvSpPr/>
      </dsp:nvSpPr>
      <dsp:spPr>
        <a:xfrm>
          <a:off x="0" y="3156035"/>
          <a:ext cx="4800600" cy="407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freetext</a:t>
          </a:r>
          <a:r>
            <a:rPr lang="en-US" sz="1400" b="0" i="0" kern="1200" dirty="0"/>
            <a:t>=</a:t>
          </a:r>
          <a:r>
            <a:rPr lang="zh-CN" altLang="en-US" sz="1400" b="0" i="0" kern="1200" dirty="0"/>
            <a:t>阮玲玉</a:t>
          </a:r>
          <a:endParaRPr lang="en-US" sz="1400" kern="1200" dirty="0"/>
        </a:p>
      </dsp:txBody>
      <dsp:txXfrm>
        <a:off x="0" y="3156035"/>
        <a:ext cx="4800600" cy="407034"/>
      </dsp:txXfrm>
    </dsp:sp>
    <dsp:sp modelId="{C256CE94-8EAE-4DD5-AFE3-AC5166954F52}">
      <dsp:nvSpPr>
        <dsp:cNvPr id="0" name=""/>
        <dsp:cNvSpPr/>
      </dsp:nvSpPr>
      <dsp:spPr>
        <a:xfrm>
          <a:off x="4800600" y="3156035"/>
          <a:ext cx="4800600" cy="4070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Key=</a:t>
          </a:r>
          <a:r>
            <a:rPr lang="zh-CN" altLang="en-US" sz="1400" kern="1200" dirty="0"/>
            <a:t>*</a:t>
          </a:r>
          <a:endParaRPr lang="en-US" sz="1400" kern="1200" dirty="0"/>
        </a:p>
      </dsp:txBody>
      <dsp:txXfrm>
        <a:off x="4800600" y="3156035"/>
        <a:ext cx="4800600" cy="407034"/>
      </dsp:txXfrm>
    </dsp:sp>
    <dsp:sp modelId="{E02AA257-824A-4856-9826-E148B72567C3}">
      <dsp:nvSpPr>
        <dsp:cNvPr id="0" name=""/>
        <dsp:cNvSpPr/>
      </dsp:nvSpPr>
      <dsp:spPr>
        <a:xfrm rot="10800000">
          <a:off x="0" y="1348271"/>
          <a:ext cx="9601200" cy="13609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根据</a:t>
          </a:r>
          <a:r>
            <a:rPr lang="en-US" altLang="zh-CN" sz="1500" kern="1200" dirty="0" err="1"/>
            <a:t>actoruri</a:t>
          </a:r>
          <a:r>
            <a:rPr lang="zh-CN" altLang="en-US" sz="1500" kern="1200" dirty="0"/>
            <a:t>获取演员详细信息</a:t>
          </a:r>
          <a:r>
            <a:rPr lang="en-US" altLang="zh-CN" sz="1500" kern="1200" dirty="0"/>
            <a:t>(</a:t>
          </a:r>
          <a:r>
            <a:rPr lang="en-US" sz="1500" b="0" i="0" kern="1200" dirty="0"/>
            <a:t>http://data1.library.sh.cn/data/jsonld?</a:t>
          </a:r>
          <a:r>
            <a:rPr lang="en-US" altLang="zh-CN" sz="1500" kern="1200" dirty="0"/>
            <a:t>)</a:t>
          </a:r>
          <a:endParaRPr lang="en-US" sz="1500" kern="1200" dirty="0"/>
        </a:p>
      </dsp:txBody>
      <dsp:txXfrm rot="-10800000">
        <a:off x="0" y="1348271"/>
        <a:ext cx="9601200" cy="477679"/>
      </dsp:txXfrm>
    </dsp:sp>
    <dsp:sp modelId="{63E9F7B1-C952-4DD1-ADAE-2204646EF473}">
      <dsp:nvSpPr>
        <dsp:cNvPr id="0" name=""/>
        <dsp:cNvSpPr/>
      </dsp:nvSpPr>
      <dsp:spPr>
        <a:xfrm>
          <a:off x="0" y="1825950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uri</a:t>
          </a:r>
          <a:r>
            <a:rPr lang="en-US" sz="1400" b="0" i="0" kern="1200" dirty="0"/>
            <a:t>=http://data.library.sh.cn/entity/person/njcgij46znvhcduf</a:t>
          </a:r>
          <a:endParaRPr lang="en-US" sz="1400" kern="1200" dirty="0"/>
        </a:p>
      </dsp:txBody>
      <dsp:txXfrm>
        <a:off x="0" y="1825950"/>
        <a:ext cx="4800600" cy="406912"/>
      </dsp:txXfrm>
    </dsp:sp>
    <dsp:sp modelId="{BA0D0045-8EA9-4C71-8A87-5ACF146ADFDA}">
      <dsp:nvSpPr>
        <dsp:cNvPr id="0" name=""/>
        <dsp:cNvSpPr/>
      </dsp:nvSpPr>
      <dsp:spPr>
        <a:xfrm>
          <a:off x="4800600" y="1825950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Key=</a:t>
          </a:r>
          <a:r>
            <a:rPr lang="zh-CN" altLang="en-US" sz="1400" kern="1200" dirty="0"/>
            <a:t>*</a:t>
          </a:r>
          <a:endParaRPr lang="en-US" sz="1400" kern="1200" dirty="0"/>
        </a:p>
      </dsp:txBody>
      <dsp:txXfrm>
        <a:off x="4800600" y="1825950"/>
        <a:ext cx="4800600" cy="406912"/>
      </dsp:txXfrm>
    </dsp:sp>
    <dsp:sp modelId="{0CD2BF6E-8529-4204-9F98-05644D2D2294}">
      <dsp:nvSpPr>
        <dsp:cNvPr id="0" name=""/>
        <dsp:cNvSpPr/>
      </dsp:nvSpPr>
      <dsp:spPr>
        <a:xfrm rot="10800000">
          <a:off x="0" y="633"/>
          <a:ext cx="9601200" cy="13609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获取全部黑白电影（</a:t>
          </a:r>
          <a:r>
            <a:rPr lang="en-US" sz="1500" b="0" i="0" kern="1200" dirty="0"/>
            <a:t>http://data1.library.sh.cn/shnh/dydata/webapi/movie/getMovie</a:t>
          </a:r>
          <a:r>
            <a:rPr lang="zh-CN" altLang="en-US" sz="1500" kern="1200" dirty="0"/>
            <a:t>）</a:t>
          </a:r>
          <a:endParaRPr lang="en-US" sz="1500" kern="1200" dirty="0"/>
        </a:p>
      </dsp:txBody>
      <dsp:txXfrm rot="-10800000">
        <a:off x="0" y="633"/>
        <a:ext cx="9601200" cy="477679"/>
      </dsp:txXfrm>
    </dsp:sp>
    <dsp:sp modelId="{F7EBCB58-FB39-4A87-B0C4-E785A31EB6F1}">
      <dsp:nvSpPr>
        <dsp:cNvPr id="0" name=""/>
        <dsp:cNvSpPr/>
      </dsp:nvSpPr>
      <dsp:spPr>
        <a:xfrm>
          <a:off x="0" y="478312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type=</a:t>
          </a:r>
          <a:r>
            <a:rPr lang="zh-CN" altLang="en-US" sz="1400" b="0" i="0" kern="1200" dirty="0"/>
            <a:t>黑白</a:t>
          </a:r>
          <a:endParaRPr lang="en-US" sz="1400" kern="1200" dirty="0"/>
        </a:p>
      </dsp:txBody>
      <dsp:txXfrm>
        <a:off x="0" y="478312"/>
        <a:ext cx="4800600" cy="406912"/>
      </dsp:txXfrm>
    </dsp:sp>
    <dsp:sp modelId="{26EE4903-C835-446F-BE70-EC5620811F14}">
      <dsp:nvSpPr>
        <dsp:cNvPr id="0" name=""/>
        <dsp:cNvSpPr/>
      </dsp:nvSpPr>
      <dsp:spPr>
        <a:xfrm>
          <a:off x="4800600" y="478312"/>
          <a:ext cx="4800600" cy="406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Key=</a:t>
          </a:r>
          <a:r>
            <a:rPr lang="zh-CN" altLang="en-US" sz="1400" kern="1200" dirty="0"/>
            <a:t>*</a:t>
          </a:r>
          <a:endParaRPr lang="en-US" sz="1400" kern="1200" dirty="0"/>
        </a:p>
      </dsp:txBody>
      <dsp:txXfrm>
        <a:off x="4800600" y="478312"/>
        <a:ext cx="4800600" cy="406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0B675-B815-42FB-AAA5-5E198BE0EEE9}">
      <dsp:nvSpPr>
        <dsp:cNvPr id="0" name=""/>
        <dsp:cNvSpPr/>
      </dsp:nvSpPr>
      <dsp:spPr>
        <a:xfrm>
          <a:off x="4577" y="0"/>
          <a:ext cx="5494397" cy="47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架构设计</a:t>
          </a:r>
          <a:endParaRPr lang="en-US" sz="2400" kern="1200" dirty="0"/>
        </a:p>
      </dsp:txBody>
      <dsp:txXfrm>
        <a:off x="242702" y="0"/>
        <a:ext cx="5018148" cy="476249"/>
      </dsp:txXfrm>
    </dsp:sp>
    <dsp:sp modelId="{99D77C43-5408-43E9-BFB3-B51371522F26}">
      <dsp:nvSpPr>
        <dsp:cNvPr id="0" name=""/>
        <dsp:cNvSpPr/>
      </dsp:nvSpPr>
      <dsp:spPr>
        <a:xfrm>
          <a:off x="4914564" y="0"/>
          <a:ext cx="5844108" cy="476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工具</a:t>
          </a:r>
          <a:endParaRPr lang="en-US" sz="2400" kern="1200" dirty="0"/>
        </a:p>
      </dsp:txBody>
      <dsp:txXfrm>
        <a:off x="5152689" y="0"/>
        <a:ext cx="5367859" cy="476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2AD8C-29AC-4075-8DF0-4A36F77B2F2A}">
      <dsp:nvSpPr>
        <dsp:cNvPr id="0" name=""/>
        <dsp:cNvSpPr/>
      </dsp:nvSpPr>
      <dsp:spPr>
        <a:xfrm>
          <a:off x="0" y="15528"/>
          <a:ext cx="5181599" cy="494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开发工具</a:t>
          </a:r>
          <a:endParaRPr lang="en-US" sz="1800" kern="1200" dirty="0"/>
        </a:p>
      </dsp:txBody>
      <dsp:txXfrm>
        <a:off x="24160" y="39688"/>
        <a:ext cx="5133279" cy="446590"/>
      </dsp:txXfrm>
    </dsp:sp>
    <dsp:sp modelId="{CD3636C8-F3AB-4206-B4D9-C8B0640C1728}">
      <dsp:nvSpPr>
        <dsp:cNvPr id="0" name=""/>
        <dsp:cNvSpPr/>
      </dsp:nvSpPr>
      <dsp:spPr>
        <a:xfrm>
          <a:off x="0" y="510438"/>
          <a:ext cx="518159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Visual studio2019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/>
            <a:t>Visual studio code</a:t>
          </a:r>
          <a:endParaRPr lang="en-US" sz="1400" kern="1200" dirty="0"/>
        </a:p>
      </dsp:txBody>
      <dsp:txXfrm>
        <a:off x="0" y="510438"/>
        <a:ext cx="5181599" cy="456435"/>
      </dsp:txXfrm>
    </dsp:sp>
    <dsp:sp modelId="{30D73CE3-789E-4F16-9A92-039C32DC8DC2}">
      <dsp:nvSpPr>
        <dsp:cNvPr id="0" name=""/>
        <dsp:cNvSpPr/>
      </dsp:nvSpPr>
      <dsp:spPr>
        <a:xfrm>
          <a:off x="0" y="966873"/>
          <a:ext cx="5181599" cy="494910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原型图工具</a:t>
          </a:r>
          <a:endParaRPr lang="en-US" sz="1800" kern="1200" dirty="0"/>
        </a:p>
      </dsp:txBody>
      <dsp:txXfrm>
        <a:off x="24160" y="991033"/>
        <a:ext cx="5133279" cy="446590"/>
      </dsp:txXfrm>
    </dsp:sp>
    <dsp:sp modelId="{8BBDB598-A580-4D0B-88BE-150AB5510F19}">
      <dsp:nvSpPr>
        <dsp:cNvPr id="0" name=""/>
        <dsp:cNvSpPr/>
      </dsp:nvSpPr>
      <dsp:spPr>
        <a:xfrm>
          <a:off x="0" y="1461783"/>
          <a:ext cx="51815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/>
            <a:t>墨刀</a:t>
          </a:r>
          <a:endParaRPr lang="en-US" sz="1400" kern="1200" dirty="0"/>
        </a:p>
      </dsp:txBody>
      <dsp:txXfrm>
        <a:off x="0" y="1461783"/>
        <a:ext cx="5181599" cy="298080"/>
      </dsp:txXfrm>
    </dsp:sp>
    <dsp:sp modelId="{B0719917-3B64-4703-85C1-8E98B2A87808}">
      <dsp:nvSpPr>
        <dsp:cNvPr id="0" name=""/>
        <dsp:cNvSpPr/>
      </dsp:nvSpPr>
      <dsp:spPr>
        <a:xfrm>
          <a:off x="0" y="1759864"/>
          <a:ext cx="5181599" cy="494910"/>
        </a:xfrm>
        <a:prstGeom prst="round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代码托管器</a:t>
          </a:r>
          <a:endParaRPr lang="en-US" sz="1800" kern="1200" dirty="0"/>
        </a:p>
      </dsp:txBody>
      <dsp:txXfrm>
        <a:off x="24160" y="1784024"/>
        <a:ext cx="5133279" cy="446590"/>
      </dsp:txXfrm>
    </dsp:sp>
    <dsp:sp modelId="{8E51EA76-DF8D-4951-9DFA-639EF99DB57C}">
      <dsp:nvSpPr>
        <dsp:cNvPr id="0" name=""/>
        <dsp:cNvSpPr/>
      </dsp:nvSpPr>
      <dsp:spPr>
        <a:xfrm>
          <a:off x="0" y="2254774"/>
          <a:ext cx="51815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Git</a:t>
          </a:r>
        </a:p>
      </dsp:txBody>
      <dsp:txXfrm>
        <a:off x="0" y="2254774"/>
        <a:ext cx="5181599" cy="298080"/>
      </dsp:txXfrm>
    </dsp:sp>
    <dsp:sp modelId="{1F76C47F-9E06-4176-953B-0811DE103D03}">
      <dsp:nvSpPr>
        <dsp:cNvPr id="0" name=""/>
        <dsp:cNvSpPr/>
      </dsp:nvSpPr>
      <dsp:spPr>
        <a:xfrm>
          <a:off x="0" y="2552854"/>
          <a:ext cx="5181599" cy="49491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流程图</a:t>
          </a:r>
          <a:endParaRPr lang="en-US" sz="1800" kern="1200" dirty="0"/>
        </a:p>
      </dsp:txBody>
      <dsp:txXfrm>
        <a:off x="24160" y="2577014"/>
        <a:ext cx="5133279" cy="446590"/>
      </dsp:txXfrm>
    </dsp:sp>
    <dsp:sp modelId="{A73BCEDB-7F95-4F17-9E67-BDFED139231A}">
      <dsp:nvSpPr>
        <dsp:cNvPr id="0" name=""/>
        <dsp:cNvSpPr/>
      </dsp:nvSpPr>
      <dsp:spPr>
        <a:xfrm>
          <a:off x="0" y="3047764"/>
          <a:ext cx="51815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Visio</a:t>
          </a:r>
        </a:p>
      </dsp:txBody>
      <dsp:txXfrm>
        <a:off x="0" y="3047764"/>
        <a:ext cx="5181599" cy="298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B0107-5CD6-419D-A50B-C34E02799191}">
      <dsp:nvSpPr>
        <dsp:cNvPr id="0" name=""/>
        <dsp:cNvSpPr/>
      </dsp:nvSpPr>
      <dsp:spPr>
        <a:xfrm>
          <a:off x="0" y="41371"/>
          <a:ext cx="4133850" cy="5224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微站前端</a:t>
          </a:r>
          <a:endParaRPr lang="en-US" sz="1900" kern="1200" dirty="0"/>
        </a:p>
      </dsp:txBody>
      <dsp:txXfrm>
        <a:off x="25502" y="66873"/>
        <a:ext cx="4082846" cy="471400"/>
      </dsp:txXfrm>
    </dsp:sp>
    <dsp:sp modelId="{B6994FE0-7E8C-4299-9929-0BBB4C6BFA91}">
      <dsp:nvSpPr>
        <dsp:cNvPr id="0" name=""/>
        <dsp:cNvSpPr/>
      </dsp:nvSpPr>
      <dsp:spPr>
        <a:xfrm>
          <a:off x="0" y="563776"/>
          <a:ext cx="413385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V</a:t>
          </a:r>
          <a:r>
            <a:rPr lang="en-US" altLang="zh-CN" sz="1500" kern="1200" dirty="0"/>
            <a:t>ue</a:t>
          </a:r>
          <a:endParaRPr lang="en-US" sz="1500" kern="1200" dirty="0"/>
        </a:p>
      </dsp:txBody>
      <dsp:txXfrm>
        <a:off x="0" y="563776"/>
        <a:ext cx="4133850" cy="314640"/>
      </dsp:txXfrm>
    </dsp:sp>
    <dsp:sp modelId="{A5330B89-783D-452A-877C-B2324A3F7F65}">
      <dsp:nvSpPr>
        <dsp:cNvPr id="0" name=""/>
        <dsp:cNvSpPr/>
      </dsp:nvSpPr>
      <dsp:spPr>
        <a:xfrm>
          <a:off x="0" y="878416"/>
          <a:ext cx="4133850" cy="522404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http</a:t>
          </a:r>
          <a:r>
            <a:rPr lang="zh-CN" altLang="en-US" sz="1900" kern="1200" dirty="0"/>
            <a:t>请求</a:t>
          </a:r>
          <a:endParaRPr lang="en-US" sz="1900" kern="1200" dirty="0"/>
        </a:p>
      </dsp:txBody>
      <dsp:txXfrm>
        <a:off x="25502" y="903918"/>
        <a:ext cx="4082846" cy="471400"/>
      </dsp:txXfrm>
    </dsp:sp>
    <dsp:sp modelId="{EF47100F-0531-4508-9E95-9442E331195F}">
      <dsp:nvSpPr>
        <dsp:cNvPr id="0" name=""/>
        <dsp:cNvSpPr/>
      </dsp:nvSpPr>
      <dsp:spPr>
        <a:xfrm>
          <a:off x="0" y="1400821"/>
          <a:ext cx="413385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A</a:t>
          </a:r>
          <a:r>
            <a:rPr lang="en-US" altLang="zh-CN" sz="1500" kern="1200" dirty="0" err="1"/>
            <a:t>xios</a:t>
          </a:r>
          <a:endParaRPr lang="en-US" sz="1500" kern="1200" dirty="0"/>
        </a:p>
      </dsp:txBody>
      <dsp:txXfrm>
        <a:off x="0" y="1400821"/>
        <a:ext cx="4133850" cy="314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DEC5-949E-459E-8D72-26A00FA69B95}">
      <dsp:nvSpPr>
        <dsp:cNvPr id="0" name=""/>
        <dsp:cNvSpPr/>
      </dsp:nvSpPr>
      <dsp:spPr>
        <a:xfrm>
          <a:off x="0" y="41617"/>
          <a:ext cx="8372475" cy="7973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微站地址</a:t>
          </a:r>
          <a:endParaRPr lang="en-US" sz="2900" kern="1200" dirty="0"/>
        </a:p>
      </dsp:txBody>
      <dsp:txXfrm>
        <a:off x="38924" y="80541"/>
        <a:ext cx="8294627" cy="719507"/>
      </dsp:txXfrm>
    </dsp:sp>
    <dsp:sp modelId="{2D3136EC-8782-4FBC-94E0-6AFA73E15FC9}">
      <dsp:nvSpPr>
        <dsp:cNvPr id="0" name=""/>
        <dsp:cNvSpPr/>
      </dsp:nvSpPr>
      <dsp:spPr>
        <a:xfrm>
          <a:off x="0" y="838972"/>
          <a:ext cx="837247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82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http://blackmovie.tf2tech.com</a:t>
          </a:r>
        </a:p>
      </dsp:txBody>
      <dsp:txXfrm>
        <a:off x="0" y="838972"/>
        <a:ext cx="8372475" cy="480240"/>
      </dsp:txXfrm>
    </dsp:sp>
    <dsp:sp modelId="{F3E3CFD9-D583-4F81-9EE6-BA26B116C417}">
      <dsp:nvSpPr>
        <dsp:cNvPr id="0" name=""/>
        <dsp:cNvSpPr/>
      </dsp:nvSpPr>
      <dsp:spPr>
        <a:xfrm>
          <a:off x="0" y="1319212"/>
          <a:ext cx="8372475" cy="7973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代码托管地址</a:t>
          </a:r>
          <a:endParaRPr lang="en-US" sz="2900" kern="1200" dirty="0"/>
        </a:p>
      </dsp:txBody>
      <dsp:txXfrm>
        <a:off x="38924" y="1358136"/>
        <a:ext cx="8294627" cy="719507"/>
      </dsp:txXfrm>
    </dsp:sp>
    <dsp:sp modelId="{202D25C6-D462-4CA0-94A4-A1480A55048A}">
      <dsp:nvSpPr>
        <dsp:cNvPr id="0" name=""/>
        <dsp:cNvSpPr/>
      </dsp:nvSpPr>
      <dsp:spPr>
        <a:xfrm>
          <a:off x="0" y="2116567"/>
          <a:ext cx="837247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82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hlinkClick xmlns:r="http://schemas.openxmlformats.org/officeDocument/2006/relationships" r:id="rId1"/>
            </a:rPr>
            <a:t>https://github.com/TFInfoTech/BlackMoviePedia</a:t>
          </a:r>
          <a:endParaRPr lang="en-US" sz="2300" kern="1200" dirty="0"/>
        </a:p>
      </dsp:txBody>
      <dsp:txXfrm>
        <a:off x="0" y="2116567"/>
        <a:ext cx="8372475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16661-F74A-4F59-ACAD-7AD4AA1040B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EF4D9-896D-4684-9AF5-379B1DEF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EF4D9-896D-4684-9AF5-379B1DEF37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EF4D9-896D-4684-9AF5-379B1DEF3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EF4D9-896D-4684-9AF5-379B1DEF3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346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4651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77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17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F41840-0740-4CE4-BAA3-9CD4A8862AE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66B8863-3C24-49F0-91E0-FB7C46EDB1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1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6A59-A987-4E02-A7D4-256C3728A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黑白电影赏析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433EB-38BB-4622-9902-F330C338A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F2DC-9E2F-4EDB-8CF1-DEF62341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7700"/>
            <a:ext cx="9601200" cy="1485900"/>
          </a:xfrm>
        </p:spPr>
        <p:txBody>
          <a:bodyPr/>
          <a:lstStyle/>
          <a:p>
            <a:r>
              <a:rPr lang="zh-CN" altLang="en-US" dirty="0"/>
              <a:t>电影信息数据流程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A49000-84F1-4B57-9661-25214F9AF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806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1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B26-18FB-41D2-8AF7-33239EB6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视频信息数据流程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3A4FE4A-1EFC-46EC-99E5-A2FA5065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385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69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F2DC-9E2F-4EDB-8CF1-DEF62341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7700"/>
            <a:ext cx="9601200" cy="1485900"/>
          </a:xfrm>
        </p:spPr>
        <p:txBody>
          <a:bodyPr/>
          <a:lstStyle/>
          <a:p>
            <a:r>
              <a:rPr lang="zh-CN" altLang="en-US" dirty="0"/>
              <a:t>演员信息数据流程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A49000-84F1-4B57-9661-25214F9AF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4508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99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6A59-A987-4E02-A7D4-256C3728A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微站解决方案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433EB-38BB-4622-9902-F330C338A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黑白电影赏析微站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BD1A-C2D8-4C37-AD21-05C88013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微站基础架构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E695D-B72E-4D67-A2E6-9D2E82C13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08522"/>
              </p:ext>
            </p:extLst>
          </p:nvPr>
        </p:nvGraphicFramePr>
        <p:xfrm>
          <a:off x="1295399" y="1695451"/>
          <a:ext cx="10763251" cy="47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2808CF-E136-4755-A109-794E47B1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096598"/>
              </p:ext>
            </p:extLst>
          </p:nvPr>
        </p:nvGraphicFramePr>
        <p:xfrm>
          <a:off x="6553201" y="2753676"/>
          <a:ext cx="5181599" cy="336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5A3DAB-ACFE-4AF9-B090-5586178F7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15014"/>
              </p:ext>
            </p:extLst>
          </p:nvPr>
        </p:nvGraphicFramePr>
        <p:xfrm>
          <a:off x="1831976" y="2719916"/>
          <a:ext cx="4133850" cy="1756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6902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B41C-80FC-4BDD-A007-1C8D4C90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微站相关地址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A4F47F-53CE-4035-BF15-50C492161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08499"/>
              </p:ext>
            </p:extLst>
          </p:nvPr>
        </p:nvGraphicFramePr>
        <p:xfrm>
          <a:off x="1371600" y="2286000"/>
          <a:ext cx="8372475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8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71D1A-6C7A-4741-B55E-72A60A51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前言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07F4-1E73-4EB4-8FD3-CCAA234F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zh-CN" altLang="en-US" dirty="0"/>
              <a:t>电影对于生活在当代的我们，已经成为生活娱乐的一部分。每个人都或多或少有自己钟爱的影片，庚子年伊始，突如其来的疫情也迫使新电影的问世按下了暂停键。很多人开始回顾那些年喜爱的精彩的老电影。</a:t>
            </a:r>
            <a:endParaRPr lang="en-US" altLang="zh-CN" dirty="0"/>
          </a:p>
          <a:p>
            <a:r>
              <a:rPr lang="zh-CN" altLang="en-US" dirty="0"/>
              <a:t>在形形色色类型的影片里，有一种电影对我们的重要性不言而喻。那就是黑白无声电影。这一时期由于各方面技术的限制，不能将生活的色彩，画面完整的呈现出来，但却有大批的奇才，用绝妙的拍摄手法，创造了一个又一个立意清晰经典而流传于世的名作。</a:t>
            </a:r>
            <a:endParaRPr lang="en-US" altLang="zh-CN" dirty="0"/>
          </a:p>
          <a:p>
            <a:r>
              <a:rPr lang="zh-CN" altLang="en-US" dirty="0"/>
              <a:t>代表作有</a:t>
            </a:r>
            <a:r>
              <a:rPr lang="en-US" altLang="zh-CN" dirty="0"/>
              <a:t>《</a:t>
            </a:r>
            <a:r>
              <a:rPr lang="zh-CN" altLang="en-US" dirty="0"/>
              <a:t>旧时京华</a:t>
            </a:r>
            <a:r>
              <a:rPr lang="en-US" altLang="zh-CN" dirty="0"/>
              <a:t>》《</a:t>
            </a:r>
            <a:r>
              <a:rPr lang="zh-CN" altLang="en-US" dirty="0"/>
              <a:t>似水流年</a:t>
            </a:r>
            <a:r>
              <a:rPr lang="en-US" altLang="zh-CN" dirty="0"/>
              <a:t>》《</a:t>
            </a:r>
            <a:r>
              <a:rPr lang="zh-CN" altLang="en-US" dirty="0"/>
              <a:t>风云儿女</a:t>
            </a:r>
            <a:r>
              <a:rPr lang="en-US" altLang="zh-CN" dirty="0"/>
              <a:t>》</a:t>
            </a:r>
            <a:r>
              <a:rPr lang="zh-CN" altLang="en-US" dirty="0"/>
              <a:t>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19EA-9290-4EE9-9BFE-42C4B18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/>
              <a:t>首页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93792F-9BB7-4A44-89B9-34F276B4B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5942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5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79A04-F580-40C0-9565-0BC7679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cap="all"/>
              <a:t>放映厅</a:t>
            </a:r>
            <a:endParaRPr lang="en-US" sz="6000" cap="all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picture containing building, old, sitting, kitchen&#10;&#10;Description automatically generated">
            <a:extLst>
              <a:ext uri="{FF2B5EF4-FFF2-40B4-BE49-F238E27FC236}">
                <a16:creationId xmlns:a16="http://schemas.microsoft.com/office/drawing/2014/main" id="{CF2DE893-739F-440B-843E-B3B10474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646905"/>
            <a:ext cx="5659222" cy="376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649B0-BC4C-48AE-96A3-A4479678F2AA}"/>
              </a:ext>
            </a:extLst>
          </p:cNvPr>
          <p:cNvSpPr txBox="1"/>
          <p:nvPr/>
        </p:nvSpPr>
        <p:spPr>
          <a:xfrm>
            <a:off x="7999641" y="251510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展示黑白电影的精彩片段，可根据喜好在线播放。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1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04A3-D546-4036-A36B-2CB1994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zh-CN" altLang="en-US" sz="2800"/>
              <a:t>影星风云</a:t>
            </a:r>
            <a:endParaRPr lang="en-US" sz="2800"/>
          </a:p>
        </p:txBody>
      </p:sp>
      <p:pic>
        <p:nvPicPr>
          <p:cNvPr id="5" name="Picture 4" descr="A picture containing building, old, sitting, kitchen&#10;&#10;Description automatically generated">
            <a:extLst>
              <a:ext uri="{FF2B5EF4-FFF2-40B4-BE49-F238E27FC236}">
                <a16:creationId xmlns:a16="http://schemas.microsoft.com/office/drawing/2014/main" id="{7C44DA71-3403-480A-9A47-C0B9699FB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134624"/>
            <a:ext cx="6900380" cy="4588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38E9-9B2B-47EF-A64A-ABB099FE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zh-CN" altLang="en-US" sz="1600"/>
              <a:t>一部好的电影，不仅仅有好的立意，值得推敲的故事，绝佳的拍摄手法。还有有优秀的演员加持。</a:t>
            </a:r>
            <a:endParaRPr lang="en-US" altLang="zh-CN" sz="1600"/>
          </a:p>
          <a:p>
            <a:r>
              <a:rPr lang="zh-CN" altLang="en-US" sz="1600"/>
              <a:t>历史风云中孕育了很多优秀有才华的演员，为一部黑白电影上了色彩。</a:t>
            </a:r>
            <a:endParaRPr lang="en-US" altLang="zh-CN" sz="1600"/>
          </a:p>
          <a:p>
            <a:r>
              <a:rPr lang="zh-CN" altLang="en-US" sz="1600"/>
              <a:t>展示了在黑白电影时期，优秀的艺术家。</a:t>
            </a:r>
            <a:endParaRPr lang="en-US" altLang="zh-CN" sz="1600"/>
          </a:p>
          <a:p>
            <a:r>
              <a:rPr lang="zh-CN" altLang="en-US" sz="1600"/>
              <a:t>点击演员卡片，进入详细页面，查看演员详细信息。</a:t>
            </a:r>
            <a:endParaRPr lang="en-US" altLang="zh-CN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87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E2DFD-BBE0-42CB-8C93-B6C92B83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7000" cap="all"/>
              <a:t>搜索</a:t>
            </a:r>
            <a:endParaRPr lang="en-US" sz="7000" cap="al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7B22-6986-4CA5-A738-E9BBB2B7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4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300"/>
              <a:t>根据电影或演员名称关键字，搜索出相关信息。</a:t>
            </a:r>
            <a:endParaRPr lang="en-US" sz="230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picture containing building, old, sitting, kitchen&#10;&#10;Description automatically generated">
            <a:extLst>
              <a:ext uri="{FF2B5EF4-FFF2-40B4-BE49-F238E27FC236}">
                <a16:creationId xmlns:a16="http://schemas.microsoft.com/office/drawing/2014/main" id="{177CE6B9-FC6F-4B56-AAAD-70D2F7662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r="23587" b="-3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6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6A59-A987-4E02-A7D4-256C3728A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上图数据与接口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433EB-38BB-4622-9902-F330C338A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8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71D1A-6C7A-4741-B55E-72A60A51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07F4-1E73-4EB4-8FD3-CCAA234F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362075"/>
            <a:ext cx="7705164" cy="3581400"/>
          </a:xfrm>
        </p:spPr>
        <p:txBody>
          <a:bodyPr>
            <a:normAutofit/>
          </a:bodyPr>
          <a:lstStyle/>
          <a:p>
            <a:r>
              <a:rPr lang="zh-CN" altLang="en-US" dirty="0"/>
              <a:t>本系统结合上海图书馆提供的多个数据接口实现</a:t>
            </a:r>
            <a:endParaRPr lang="en-US" altLang="zh-CN" dirty="0"/>
          </a:p>
          <a:p>
            <a:r>
              <a:rPr lang="zh-CN" altLang="en-US" dirty="0"/>
              <a:t>接口包括如下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0DE2F9-A73F-47A7-803B-E4BA7C2B4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94872"/>
              </p:ext>
            </p:extLst>
          </p:nvPr>
        </p:nvGraphicFramePr>
        <p:xfrm>
          <a:off x="3432657" y="2171700"/>
          <a:ext cx="8371095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068">
                  <a:extLst>
                    <a:ext uri="{9D8B030D-6E8A-4147-A177-3AD203B41FA5}">
                      <a16:colId xmlns:a16="http://schemas.microsoft.com/office/drawing/2014/main" val="2755888647"/>
                    </a:ext>
                  </a:extLst>
                </a:gridCol>
                <a:gridCol w="6695027">
                  <a:extLst>
                    <a:ext uri="{9D8B030D-6E8A-4147-A177-3AD203B41FA5}">
                      <a16:colId xmlns:a16="http://schemas.microsoft.com/office/drawing/2014/main" val="415623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接口名称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接口地址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电影列表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http://data1.library.sh.cn/shnh/dydata/webapi/movie/getMovie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2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电影详细信息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http://data1.library.sh.cn/shnh/dydata/webapi/movie/movieDetail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8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 </a:t>
                      </a:r>
                      <a:r>
                        <a:rPr lang="en-US" altLang="zh-CN" dirty="0" err="1"/>
                        <a:t>uri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获取相关视频详细信息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http://data1.library.sh.cn/shnh/dydata/webapi/video/videoDetail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据照片 </a:t>
                      </a:r>
                      <a:r>
                        <a:rPr lang="en-US" altLang="zh-CN" dirty="0" err="1"/>
                        <a:t>uri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获取相关照片详细信息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http://data1.library.sh.cn/shnh/dydata/webapi/photo/photoDetail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2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照片列表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http://data1.library.sh.cn/shnh/dydata/webapi/photo/getPhotoList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1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访问资源 </a:t>
                      </a:r>
                      <a:r>
                        <a:rPr lang="en-US" altLang="zh-CN" dirty="0"/>
                        <a:t>URI </a:t>
                      </a:r>
                      <a:r>
                        <a:rPr lang="zh-CN" altLang="en-US" dirty="0"/>
                        <a:t>获取数据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http://data1.library.sh.cn/data/jsonld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1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BEDDF6-1A59-4C46-85F2-02A70FF03877}"/>
              </a:ext>
            </a:extLst>
          </p:cNvPr>
          <p:cNvGrpSpPr/>
          <p:nvPr/>
        </p:nvGrpSpPr>
        <p:grpSpPr>
          <a:xfrm>
            <a:off x="4479595" y="3223451"/>
            <a:ext cx="3221893" cy="3567160"/>
            <a:chOff x="4561253" y="2305290"/>
            <a:chExt cx="3221893" cy="356716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42F88-944C-454F-A29A-7F99434DFBD8}"/>
                </a:ext>
              </a:extLst>
            </p:cNvPr>
            <p:cNvSpPr/>
            <p:nvPr/>
          </p:nvSpPr>
          <p:spPr>
            <a:xfrm>
              <a:off x="5677172" y="3593842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61500" tIns="161500" rIns="161500" bIns="16150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kern="1200" dirty="0"/>
                <a:t>电影</a:t>
              </a:r>
              <a:endParaRPr lang="en-US" sz="26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B9031B-B70F-483D-941E-9AB887E0A7B9}"/>
                </a:ext>
              </a:extLst>
            </p:cNvPr>
            <p:cNvSpPr/>
            <p:nvPr/>
          </p:nvSpPr>
          <p:spPr>
            <a:xfrm rot="16200000">
              <a:off x="6022951" y="3426346"/>
              <a:ext cx="298497" cy="36494"/>
            </a:xfrm>
            <a:custGeom>
              <a:avLst/>
              <a:gdLst>
                <a:gd name="connsiteX0" fmla="*/ 0 w 298497"/>
                <a:gd name="connsiteY0" fmla="*/ 18247 h 36494"/>
                <a:gd name="connsiteX1" fmla="*/ 298497 w 298497"/>
                <a:gd name="connsiteY1" fmla="*/ 18247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497" h="36494">
                  <a:moveTo>
                    <a:pt x="0" y="18247"/>
                  </a:moveTo>
                  <a:lnTo>
                    <a:pt x="298497" y="1824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86" tIns="10785" rIns="154487" bIns="1078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0A42D9-A308-4A20-9A74-44130D091E2E}"/>
                </a:ext>
              </a:extLst>
            </p:cNvPr>
            <p:cNvSpPr/>
            <p:nvPr/>
          </p:nvSpPr>
          <p:spPr>
            <a:xfrm>
              <a:off x="5677172" y="2305290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85" tIns="155785" rIns="155785" bIns="1557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kern="1200" dirty="0"/>
                <a:t>风云儿女</a:t>
              </a:r>
              <a:endParaRPr lang="en-US" sz="17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F52F41-6EA4-4602-9A87-BD762B0CD230}"/>
                </a:ext>
              </a:extLst>
            </p:cNvPr>
            <p:cNvSpPr/>
            <p:nvPr/>
          </p:nvSpPr>
          <p:spPr>
            <a:xfrm rot="19800000">
              <a:off x="6580910" y="3748484"/>
              <a:ext cx="298497" cy="36494"/>
            </a:xfrm>
            <a:custGeom>
              <a:avLst/>
              <a:gdLst>
                <a:gd name="connsiteX0" fmla="*/ 0 w 298497"/>
                <a:gd name="connsiteY0" fmla="*/ 18247 h 36494"/>
                <a:gd name="connsiteX1" fmla="*/ 298497 w 298497"/>
                <a:gd name="connsiteY1" fmla="*/ 18247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497" h="36494">
                  <a:moveTo>
                    <a:pt x="0" y="18247"/>
                  </a:moveTo>
                  <a:lnTo>
                    <a:pt x="298497" y="1824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86" tIns="10785" rIns="154486" bIns="1078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C54CDF-F622-42D9-B51D-42165DA8DF5D}"/>
                </a:ext>
              </a:extLst>
            </p:cNvPr>
            <p:cNvSpPr/>
            <p:nvPr/>
          </p:nvSpPr>
          <p:spPr>
            <a:xfrm>
              <a:off x="6793091" y="2949566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85" tIns="155785" rIns="155785" bIns="1557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b="0" kern="1200" dirty="0"/>
                <a:t>大路</a:t>
              </a:r>
              <a:endParaRPr lang="en-US" sz="17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A28F0F-552C-487F-A768-568F61EDA46B}"/>
                </a:ext>
              </a:extLst>
            </p:cNvPr>
            <p:cNvSpPr/>
            <p:nvPr/>
          </p:nvSpPr>
          <p:spPr>
            <a:xfrm rot="1800000">
              <a:off x="6580910" y="4392761"/>
              <a:ext cx="298497" cy="36494"/>
            </a:xfrm>
            <a:custGeom>
              <a:avLst/>
              <a:gdLst>
                <a:gd name="connsiteX0" fmla="*/ 0 w 298497"/>
                <a:gd name="connsiteY0" fmla="*/ 18247 h 36494"/>
                <a:gd name="connsiteX1" fmla="*/ 298497 w 298497"/>
                <a:gd name="connsiteY1" fmla="*/ 18247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497" h="36494">
                  <a:moveTo>
                    <a:pt x="0" y="18247"/>
                  </a:moveTo>
                  <a:lnTo>
                    <a:pt x="298497" y="1824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86" tIns="10784" rIns="154486" bIns="1078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8BFABE-289D-49C0-982D-D280574D4BE4}"/>
                </a:ext>
              </a:extLst>
            </p:cNvPr>
            <p:cNvSpPr/>
            <p:nvPr/>
          </p:nvSpPr>
          <p:spPr>
            <a:xfrm>
              <a:off x="6793091" y="4238119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85" tIns="155785" rIns="155785" bIns="1557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b="0" kern="1200"/>
                <a:t>红羊豪侠传</a:t>
              </a:r>
              <a:endParaRPr lang="en-US" sz="17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90A0ED-FE64-4AC6-B0DB-D8462FC37A06}"/>
                </a:ext>
              </a:extLst>
            </p:cNvPr>
            <p:cNvSpPr/>
            <p:nvPr/>
          </p:nvSpPr>
          <p:spPr>
            <a:xfrm rot="5400000">
              <a:off x="6022951" y="4714899"/>
              <a:ext cx="298497" cy="36494"/>
            </a:xfrm>
            <a:custGeom>
              <a:avLst/>
              <a:gdLst>
                <a:gd name="connsiteX0" fmla="*/ 0 w 298497"/>
                <a:gd name="connsiteY0" fmla="*/ 18247 h 36494"/>
                <a:gd name="connsiteX1" fmla="*/ 298497 w 298497"/>
                <a:gd name="connsiteY1" fmla="*/ 18247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497" h="36494">
                  <a:moveTo>
                    <a:pt x="0" y="18247"/>
                  </a:moveTo>
                  <a:lnTo>
                    <a:pt x="298497" y="1824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86" tIns="10785" rIns="154487" bIns="1078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09F185-CDF2-4858-96E6-61F8C22663C2}"/>
                </a:ext>
              </a:extLst>
            </p:cNvPr>
            <p:cNvSpPr/>
            <p:nvPr/>
          </p:nvSpPr>
          <p:spPr>
            <a:xfrm>
              <a:off x="5677172" y="4882395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85" tIns="155785" rIns="155785" bIns="1557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kern="1200" dirty="0"/>
                <a:t>新女性</a:t>
              </a:r>
              <a:endParaRPr lang="en-US" sz="17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600149-905E-4DFB-B7C5-EEB1E66B54ED}"/>
                </a:ext>
              </a:extLst>
            </p:cNvPr>
            <p:cNvSpPr/>
            <p:nvPr/>
          </p:nvSpPr>
          <p:spPr>
            <a:xfrm rot="19800000">
              <a:off x="5464991" y="4392760"/>
              <a:ext cx="298498" cy="36495"/>
            </a:xfrm>
            <a:custGeom>
              <a:avLst/>
              <a:gdLst>
                <a:gd name="connsiteX0" fmla="*/ 0 w 298497"/>
                <a:gd name="connsiteY0" fmla="*/ 18247 h 36494"/>
                <a:gd name="connsiteX1" fmla="*/ 298497 w 298497"/>
                <a:gd name="connsiteY1" fmla="*/ 18247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497" h="36494">
                  <a:moveTo>
                    <a:pt x="298497" y="18247"/>
                  </a:moveTo>
                  <a:lnTo>
                    <a:pt x="0" y="1824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85" tIns="10785" rIns="154488" bIns="1078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FCCBF2-C254-43F6-976C-477647F7068C}"/>
                </a:ext>
              </a:extLst>
            </p:cNvPr>
            <p:cNvSpPr/>
            <p:nvPr/>
          </p:nvSpPr>
          <p:spPr>
            <a:xfrm>
              <a:off x="4561253" y="4238119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85" tIns="155785" rIns="155785" bIns="1557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b="0" kern="1200"/>
                <a:t>天伦</a:t>
              </a:r>
              <a:endParaRPr lang="en-US" sz="17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E068DF-6850-41EA-BF0D-633D0E97F21D}"/>
                </a:ext>
              </a:extLst>
            </p:cNvPr>
            <p:cNvSpPr/>
            <p:nvPr/>
          </p:nvSpPr>
          <p:spPr>
            <a:xfrm rot="23400000">
              <a:off x="5464991" y="3748483"/>
              <a:ext cx="298498" cy="36495"/>
            </a:xfrm>
            <a:custGeom>
              <a:avLst/>
              <a:gdLst>
                <a:gd name="connsiteX0" fmla="*/ 0 w 298497"/>
                <a:gd name="connsiteY0" fmla="*/ 18247 h 36494"/>
                <a:gd name="connsiteX1" fmla="*/ 298497 w 298497"/>
                <a:gd name="connsiteY1" fmla="*/ 18247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497" h="36494">
                  <a:moveTo>
                    <a:pt x="298497" y="18247"/>
                  </a:moveTo>
                  <a:lnTo>
                    <a:pt x="0" y="1824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86" tIns="10786" rIns="154487" bIns="1078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B1FBF4-F208-441C-8926-C18E2960D3E8}"/>
                </a:ext>
              </a:extLst>
            </p:cNvPr>
            <p:cNvSpPr/>
            <p:nvPr/>
          </p:nvSpPr>
          <p:spPr>
            <a:xfrm>
              <a:off x="4561253" y="2949566"/>
              <a:ext cx="990055" cy="990055"/>
            </a:xfrm>
            <a:custGeom>
              <a:avLst/>
              <a:gdLst>
                <a:gd name="connsiteX0" fmla="*/ 0 w 990055"/>
                <a:gd name="connsiteY0" fmla="*/ 495028 h 990055"/>
                <a:gd name="connsiteX1" fmla="*/ 495028 w 990055"/>
                <a:gd name="connsiteY1" fmla="*/ 0 h 990055"/>
                <a:gd name="connsiteX2" fmla="*/ 990056 w 990055"/>
                <a:gd name="connsiteY2" fmla="*/ 495028 h 990055"/>
                <a:gd name="connsiteX3" fmla="*/ 495028 w 990055"/>
                <a:gd name="connsiteY3" fmla="*/ 990056 h 990055"/>
                <a:gd name="connsiteX4" fmla="*/ 0 w 990055"/>
                <a:gd name="connsiteY4" fmla="*/ 495028 h 9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55" h="990055">
                  <a:moveTo>
                    <a:pt x="0" y="495028"/>
                  </a:moveTo>
                  <a:cubicBezTo>
                    <a:pt x="0" y="221632"/>
                    <a:pt x="221632" y="0"/>
                    <a:pt x="495028" y="0"/>
                  </a:cubicBezTo>
                  <a:cubicBezTo>
                    <a:pt x="768424" y="0"/>
                    <a:pt x="990056" y="221632"/>
                    <a:pt x="990056" y="495028"/>
                  </a:cubicBezTo>
                  <a:cubicBezTo>
                    <a:pt x="990056" y="768424"/>
                    <a:pt x="768424" y="990056"/>
                    <a:pt x="495028" y="990056"/>
                  </a:cubicBezTo>
                  <a:cubicBezTo>
                    <a:pt x="221632" y="990056"/>
                    <a:pt x="0" y="768424"/>
                    <a:pt x="0" y="495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785" tIns="155785" rIns="155785" bIns="15578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700" b="0" kern="1200"/>
                <a:t>人生</a:t>
              </a:r>
              <a:endParaRPr lang="en-US" sz="1700" kern="120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CD42D6-EFDF-405F-AF95-31EC14747FBB}"/>
              </a:ext>
            </a:extLst>
          </p:cNvPr>
          <p:cNvSpPr/>
          <p:nvPr/>
        </p:nvSpPr>
        <p:spPr>
          <a:xfrm>
            <a:off x="5677172" y="1626336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dirty="0"/>
              <a:t>演员</a:t>
            </a:r>
            <a:endParaRPr lang="en-US" sz="17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138B58A-8D92-49C0-B478-D58A035831AA}"/>
              </a:ext>
            </a:extLst>
          </p:cNvPr>
          <p:cNvSpPr/>
          <p:nvPr/>
        </p:nvSpPr>
        <p:spPr>
          <a:xfrm rot="16200000" flipV="1">
            <a:off x="5828699" y="2895927"/>
            <a:ext cx="604792" cy="45719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108B44D-C2CE-4B0D-8DE7-22A837245C70}"/>
              </a:ext>
            </a:extLst>
          </p:cNvPr>
          <p:cNvSpPr/>
          <p:nvPr/>
        </p:nvSpPr>
        <p:spPr>
          <a:xfrm>
            <a:off x="6956627" y="1654911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郑君里</a:t>
            </a:r>
            <a:endParaRPr lang="en-US" sz="1700" kern="12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5D8A1C-0FE0-4E89-B2A6-AED4AC0FE012}"/>
              </a:ext>
            </a:extLst>
          </p:cNvPr>
          <p:cNvSpPr/>
          <p:nvPr/>
        </p:nvSpPr>
        <p:spPr>
          <a:xfrm>
            <a:off x="6658130" y="2119037"/>
            <a:ext cx="298497" cy="36494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BE54F5-7B61-4450-9003-68FCED9E8842}"/>
              </a:ext>
            </a:extLst>
          </p:cNvPr>
          <p:cNvSpPr/>
          <p:nvPr/>
        </p:nvSpPr>
        <p:spPr>
          <a:xfrm>
            <a:off x="4389229" y="1582779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dirty="0"/>
              <a:t>玲玉</a:t>
            </a:r>
            <a:endParaRPr lang="en-US" sz="1700" kern="12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5673C8A-C00B-4CF1-8FA5-738166D1AAE2}"/>
              </a:ext>
            </a:extLst>
          </p:cNvPr>
          <p:cNvSpPr/>
          <p:nvPr/>
        </p:nvSpPr>
        <p:spPr>
          <a:xfrm>
            <a:off x="5372255" y="2119037"/>
            <a:ext cx="298497" cy="36494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1BA2D84-10C3-40D0-B22C-CEDE4D17099A}"/>
              </a:ext>
            </a:extLst>
          </p:cNvPr>
          <p:cNvSpPr/>
          <p:nvPr/>
        </p:nvSpPr>
        <p:spPr>
          <a:xfrm>
            <a:off x="3372667" y="664856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出生地</a:t>
            </a:r>
            <a:endParaRPr lang="en-US" sz="1700" kern="12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51839FC-CCE5-41FD-9763-5DC7B568D431}"/>
              </a:ext>
            </a:extLst>
          </p:cNvPr>
          <p:cNvSpPr/>
          <p:nvPr/>
        </p:nvSpPr>
        <p:spPr>
          <a:xfrm>
            <a:off x="4559101" y="294226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dirty="0"/>
              <a:t>性别</a:t>
            </a:r>
            <a:endParaRPr lang="en-US" sz="17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D28BCBD-27BE-4F73-84A3-5967FD378F2B}"/>
              </a:ext>
            </a:extLst>
          </p:cNvPr>
          <p:cNvSpPr/>
          <p:nvPr/>
        </p:nvSpPr>
        <p:spPr>
          <a:xfrm>
            <a:off x="3171434" y="1796362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出生日期</a:t>
            </a:r>
            <a:endParaRPr lang="en-US" sz="1700" kern="12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0684BE-2440-4998-B318-623ACB517766}"/>
              </a:ext>
            </a:extLst>
          </p:cNvPr>
          <p:cNvSpPr/>
          <p:nvPr/>
        </p:nvSpPr>
        <p:spPr>
          <a:xfrm rot="20876980">
            <a:off x="4160359" y="2205311"/>
            <a:ext cx="298497" cy="36494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E3D063F-BAC9-4B86-9DD3-5D5E17734465}"/>
              </a:ext>
            </a:extLst>
          </p:cNvPr>
          <p:cNvSpPr/>
          <p:nvPr/>
        </p:nvSpPr>
        <p:spPr>
          <a:xfrm rot="2117958">
            <a:off x="4179565" y="1575738"/>
            <a:ext cx="402803" cy="47628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57C8E64-7071-4773-BA3E-795A13FFF6F3}"/>
              </a:ext>
            </a:extLst>
          </p:cNvPr>
          <p:cNvSpPr/>
          <p:nvPr/>
        </p:nvSpPr>
        <p:spPr>
          <a:xfrm rot="5400000">
            <a:off x="4813772" y="1386616"/>
            <a:ext cx="366048" cy="45719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D384C76-9F4A-4F5F-9FB3-71F7F817D691}"/>
              </a:ext>
            </a:extLst>
          </p:cNvPr>
          <p:cNvSpPr/>
          <p:nvPr/>
        </p:nvSpPr>
        <p:spPr>
          <a:xfrm>
            <a:off x="3958609" y="2672404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代表作</a:t>
            </a:r>
            <a:endParaRPr lang="en-US" sz="1700" kern="12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6B6F6EB-106B-471C-80C3-70F2E6383A55}"/>
              </a:ext>
            </a:extLst>
          </p:cNvPr>
          <p:cNvSpPr/>
          <p:nvPr/>
        </p:nvSpPr>
        <p:spPr>
          <a:xfrm rot="6853623">
            <a:off x="4602483" y="2626719"/>
            <a:ext cx="298497" cy="36494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3D8256-2E42-4742-B9EF-3CDBC3FE6BD5}"/>
              </a:ext>
            </a:extLst>
          </p:cNvPr>
          <p:cNvSpPr/>
          <p:nvPr/>
        </p:nvSpPr>
        <p:spPr>
          <a:xfrm>
            <a:off x="8660239" y="2501374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700" kern="1200" dirty="0"/>
              <a:t>编剧</a:t>
            </a:r>
            <a:endParaRPr lang="en-US" sz="1700" kern="12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BC16099-4043-4AE5-812F-962CB02A61EF}"/>
              </a:ext>
            </a:extLst>
          </p:cNvPr>
          <p:cNvSpPr/>
          <p:nvPr/>
        </p:nvSpPr>
        <p:spPr>
          <a:xfrm rot="20773523">
            <a:off x="6549158" y="3244884"/>
            <a:ext cx="2130121" cy="308768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FF74B2C-83D9-4EBD-893F-FCFC7697961A}"/>
              </a:ext>
            </a:extLst>
          </p:cNvPr>
          <p:cNvSpPr/>
          <p:nvPr/>
        </p:nvSpPr>
        <p:spPr>
          <a:xfrm>
            <a:off x="9288889" y="1365520"/>
            <a:ext cx="990055" cy="990055"/>
          </a:xfrm>
          <a:custGeom>
            <a:avLst/>
            <a:gdLst>
              <a:gd name="connsiteX0" fmla="*/ 0 w 990055"/>
              <a:gd name="connsiteY0" fmla="*/ 495028 h 990055"/>
              <a:gd name="connsiteX1" fmla="*/ 495028 w 990055"/>
              <a:gd name="connsiteY1" fmla="*/ 0 h 990055"/>
              <a:gd name="connsiteX2" fmla="*/ 990056 w 990055"/>
              <a:gd name="connsiteY2" fmla="*/ 495028 h 990055"/>
              <a:gd name="connsiteX3" fmla="*/ 495028 w 990055"/>
              <a:gd name="connsiteY3" fmla="*/ 990056 h 990055"/>
              <a:gd name="connsiteX4" fmla="*/ 0 w 990055"/>
              <a:gd name="connsiteY4" fmla="*/ 495028 h 9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055" h="990055">
                <a:moveTo>
                  <a:pt x="0" y="495028"/>
                </a:moveTo>
                <a:cubicBezTo>
                  <a:pt x="0" y="221632"/>
                  <a:pt x="221632" y="0"/>
                  <a:pt x="495028" y="0"/>
                </a:cubicBezTo>
                <a:cubicBezTo>
                  <a:pt x="768424" y="0"/>
                  <a:pt x="990056" y="221632"/>
                  <a:pt x="990056" y="495028"/>
                </a:cubicBezTo>
                <a:cubicBezTo>
                  <a:pt x="990056" y="768424"/>
                  <a:pt x="768424" y="990056"/>
                  <a:pt x="495028" y="990056"/>
                </a:cubicBezTo>
                <a:cubicBezTo>
                  <a:pt x="221632" y="990056"/>
                  <a:pt x="0" y="768424"/>
                  <a:pt x="0" y="49502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85" tIns="155785" rIns="155785" bIns="155785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/>
              <a:t>蔡楚生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C4BD3BC-5E4B-45FB-B4A5-D2BA6BD0C44B}"/>
              </a:ext>
            </a:extLst>
          </p:cNvPr>
          <p:cNvSpPr/>
          <p:nvPr/>
        </p:nvSpPr>
        <p:spPr>
          <a:xfrm rot="17924788">
            <a:off x="9296555" y="2395262"/>
            <a:ext cx="298497" cy="36494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A8DA30-629D-4DC4-9FCB-3090AE4BA9CE}"/>
              </a:ext>
            </a:extLst>
          </p:cNvPr>
          <p:cNvSpPr/>
          <p:nvPr/>
        </p:nvSpPr>
        <p:spPr>
          <a:xfrm rot="12084627">
            <a:off x="4868942" y="3293391"/>
            <a:ext cx="802867" cy="308768"/>
          </a:xfrm>
          <a:custGeom>
            <a:avLst/>
            <a:gdLst>
              <a:gd name="connsiteX0" fmla="*/ 0 w 298497"/>
              <a:gd name="connsiteY0" fmla="*/ 18247 h 36494"/>
              <a:gd name="connsiteX1" fmla="*/ 298497 w 298497"/>
              <a:gd name="connsiteY1" fmla="*/ 18247 h 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97" h="36494">
                <a:moveTo>
                  <a:pt x="0" y="18247"/>
                </a:moveTo>
                <a:lnTo>
                  <a:pt x="298497" y="182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486" tIns="10785" rIns="154487" bIns="1078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</p:spTree>
    <p:extLst>
      <p:ext uri="{BB962C8B-B14F-4D97-AF65-F5344CB8AC3E}">
        <p14:creationId xmlns:p14="http://schemas.microsoft.com/office/powerpoint/2010/main" val="24236335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1249</Words>
  <Application>Microsoft Office PowerPoint</Application>
  <PresentationFormat>Widescreen</PresentationFormat>
  <Paragraphs>112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黑白电影赏析</vt:lpstr>
      <vt:lpstr>前言</vt:lpstr>
      <vt:lpstr>首页</vt:lpstr>
      <vt:lpstr>放映厅</vt:lpstr>
      <vt:lpstr>影星风云</vt:lpstr>
      <vt:lpstr>搜索</vt:lpstr>
      <vt:lpstr>上图数据与接口</vt:lpstr>
      <vt:lpstr>概要</vt:lpstr>
      <vt:lpstr>PowerPoint Presentation</vt:lpstr>
      <vt:lpstr>电影信息数据流程</vt:lpstr>
      <vt:lpstr>视频信息数据流程</vt:lpstr>
      <vt:lpstr>演员信息数据流程</vt:lpstr>
      <vt:lpstr>微站解决方案</vt:lpstr>
      <vt:lpstr>微站基础架构</vt:lpstr>
      <vt:lpstr>微站相关地址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黑白电影赏析</dc:title>
  <dc:creator>Jiyue Jia</dc:creator>
  <cp:lastModifiedBy>Jiyue Jia</cp:lastModifiedBy>
  <cp:revision>28</cp:revision>
  <dcterms:created xsi:type="dcterms:W3CDTF">2020-08-04T05:47:54Z</dcterms:created>
  <dcterms:modified xsi:type="dcterms:W3CDTF">2020-08-05T07:57:04Z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jiyue.jia@avanade.com</vt:lpwstr>
  </property>
  <property fmtid="{D5CDD505-2E9C-101B-9397-08002B2CF9AE}" pid="5" name="MSIP_Label_236020b0-6d69-48c1-9bb5-c586c1062b70_SetDate">
    <vt:lpwstr>2020-08-04T05:47:59.9309166Z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c367519f-c74e-44e4-be0b-2c85c16c5652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jiyue.jia@avanade.com</vt:lpwstr>
  </property>
  <property fmtid="{D5CDD505-2E9C-101B-9397-08002B2CF9AE}" pid="13" name="MSIP_Label_5fae8262-b78e-4366-8929-a5d6aac95320_SetDate">
    <vt:lpwstr>2020-08-04T05:47:59.9309166Z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c367519f-c74e-44e4-be0b-2c85c16c5652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