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87558-CCEB-546A-8907-84B423DB2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CB38DF-2421-F905-F5F7-11B49E12E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BBE5CB8-3601-CE68-C192-6FAAB8E7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38B9A0-C77B-E96D-505D-D87A6C2F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26CAA-5381-B6EF-0306-F862F1A4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0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5F5F8-D5BA-85FD-FD7B-C6557A02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49ED3B-C8D3-8549-3234-B39D52D45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484AEA-8DE4-0EE4-C752-ABFE1BDA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A8618A-E3CF-E510-3D90-CFE6F169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06390D-D210-96BA-B42A-B5EF5F2F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465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844B4E-96F0-5417-2AE6-830CF6FC1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8214C5-E8DF-7AFB-165C-546114A2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77AD46-E9FA-3612-2825-99744AE8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A44B54-A0D2-E8CB-418E-0087FC93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AAA3CC-B72C-0BAA-93C2-798C149B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89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72F67-6352-FF12-FE92-7FEA9282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03327A-DB56-5BF7-1290-17A71778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BF448-CD97-A915-C927-5D9B1B08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4EEA5F-87DA-E2D5-DAF7-2ECD6A0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89F836-77AE-E059-1841-DC337A86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9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7BAB3-66E4-7270-6FAB-1B901253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4A7C8E-B71B-6E1D-AC76-C1E86B3D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BF04A5-46FF-779C-CD16-5C9BC819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49D357-8452-A8BF-8BB7-A3D25899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C91198-32F1-B93C-D559-79840D6B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953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DFC38-9433-AF7C-1D86-2F507732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B3B474-9473-8B78-54C3-9487E8AFC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04A40A-56B8-E388-A916-DC5221D8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CD92B-1237-9255-DA3B-9411C753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76EB86-D424-F0B5-BF58-B44C40EF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3E58D3-DC1C-E658-CF6B-412B998F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42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D3C7-0ACD-F411-4990-21DA100E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B596EF-94E0-3F94-3808-8A636A05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CA8BA4-9E2F-1C1C-F508-F3C1A243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0777BF-63FF-A737-F3B6-DD2873B3B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FF8B7E3-069F-B49B-1C38-60AEA43E6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13579BE-F933-8F8E-2C43-442E5F4A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1B5A77-7D9A-57D6-460B-CA4F5290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85B36E4-1724-F794-6FDE-69BCDF9F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49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44C37-1FAB-CAC9-44B2-B456B03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5814340-8033-E03D-B53F-865334DB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08F544-C7A4-74D0-92B2-E1B7F4F3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B29912-50B4-6E49-1DDA-3F3AB07F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49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680FCB-9ABC-0C36-8CF5-9734E10A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8C745E7-C7B8-B4FC-366C-E77FC544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01F709-666B-9FA1-E2C0-71FD2D94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58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7157-59BB-C043-8C5D-ADE01E01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1FA680-CD30-5F6E-EBBD-6265F0C9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E58F7D-CED8-8FC2-CAC4-E788D1D32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5ACE2D-4D4E-04A4-AF2F-C6C0EDD3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912FF6-9D14-D504-4A58-1AC50F99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1E8D5C-E2E9-9FF3-2302-C49FB73F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4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0ABF-464D-1B0F-7AC6-0FFB26FD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77CC5BC-66E6-5F58-23E7-1D7F897C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22E1A3B-9DD7-B4B6-BF78-A55CA0176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E9AC10-968E-BE1D-AD58-CF6DAE31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C470C7-0DA3-A5F4-8B7E-D69AED2B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F041A2-3D5E-CB65-3FD8-F195CBB5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1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F417258-1B32-3A5F-9567-B2277C9C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589EAA-EA51-9041-87EC-88D63363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3E97D8-2F47-AE00-E039-29D2CE6C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D3562-8E22-4775-9E1D-91D85336E5E5}" type="datetimeFigureOut">
              <a:rPr lang="nl-NL" smtClean="0"/>
              <a:t>7-3-2025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D49EEE-6E6D-4D7E-81F6-98720393C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3525F7-BBDE-6BF8-A7EE-B0A5A2ED5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2C572-767E-4CA2-B964-DA7103FFA8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4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B49739D0-E517-3A43-3769-18034E1CA9FB}"/>
              </a:ext>
            </a:extLst>
          </p:cNvPr>
          <p:cNvSpPr txBox="1"/>
          <p:nvPr/>
        </p:nvSpPr>
        <p:spPr>
          <a:xfrm>
            <a:off x="9075174" y="275303"/>
            <a:ext cx="257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Valvecontrol</a:t>
            </a:r>
            <a:endParaRPr lang="nl-NL" dirty="0"/>
          </a:p>
        </p:txBody>
      </p:sp>
      <p:pic>
        <p:nvPicPr>
          <p:cNvPr id="6" name="Afbeelding 5" descr="Afbeelding met Rechthoek, lijn, zwart-wit&#10;&#10;Door AI gegenereerde inhoud is mogelijk onjuist.">
            <a:extLst>
              <a:ext uri="{FF2B5EF4-FFF2-40B4-BE49-F238E27FC236}">
                <a16:creationId xmlns:a16="http://schemas.microsoft.com/office/drawing/2014/main" id="{56E6A110-6EB8-6E2E-2B4F-17418E5C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6905" cy="124552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369E7CF-906F-ED72-ABB9-0E728CCD672C}"/>
              </a:ext>
            </a:extLst>
          </p:cNvPr>
          <p:cNvSpPr txBox="1"/>
          <p:nvPr/>
        </p:nvSpPr>
        <p:spPr>
          <a:xfrm>
            <a:off x="1828800" y="275303"/>
            <a:ext cx="163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Live view</a:t>
            </a:r>
          </a:p>
        </p:txBody>
      </p:sp>
      <p:sp>
        <p:nvSpPr>
          <p:cNvPr id="8" name="Pijl: omlaag 7">
            <a:extLst>
              <a:ext uri="{FF2B5EF4-FFF2-40B4-BE49-F238E27FC236}">
                <a16:creationId xmlns:a16="http://schemas.microsoft.com/office/drawing/2014/main" id="{F2E22844-67A1-B79F-3FAE-5F6281206073}"/>
              </a:ext>
            </a:extLst>
          </p:cNvPr>
          <p:cNvSpPr/>
          <p:nvPr/>
        </p:nvSpPr>
        <p:spPr>
          <a:xfrm>
            <a:off x="342898" y="1316647"/>
            <a:ext cx="623455" cy="73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CFB5DA8-1AB3-B318-A3E4-71B08DEE155E}"/>
              </a:ext>
            </a:extLst>
          </p:cNvPr>
          <p:cNvSpPr txBox="1"/>
          <p:nvPr/>
        </p:nvSpPr>
        <p:spPr>
          <a:xfrm>
            <a:off x="1381962" y="1260850"/>
            <a:ext cx="349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Satisfied</a:t>
            </a:r>
            <a:r>
              <a:rPr lang="nl-NL" dirty="0"/>
              <a:t>? Type save or </a:t>
            </a:r>
            <a:r>
              <a:rPr lang="nl-NL" dirty="0" err="1"/>
              <a:t>discard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continue</a:t>
            </a:r>
          </a:p>
          <a:p>
            <a:r>
              <a:rPr lang="nl-NL" dirty="0"/>
              <a:t>New question </a:t>
            </a:r>
            <a:r>
              <a:rPr lang="nl-NL" dirty="0" err="1"/>
              <a:t>for</a:t>
            </a:r>
            <a:r>
              <a:rPr lang="nl-NL" dirty="0"/>
              <a:t> Name of file</a:t>
            </a:r>
          </a:p>
        </p:txBody>
      </p:sp>
      <p:pic>
        <p:nvPicPr>
          <p:cNvPr id="10" name="Afbeelding 9" descr="Afbeelding met Rechthoek, lijn, zwart-wit&#10;&#10;Door AI gegenereerde inhoud is mogelijk onjuist.">
            <a:extLst>
              <a:ext uri="{FF2B5EF4-FFF2-40B4-BE49-F238E27FC236}">
                <a16:creationId xmlns:a16="http://schemas.microsoft.com/office/drawing/2014/main" id="{10C06099-A3E0-F4BB-6299-843C7078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48004"/>
            <a:ext cx="1556905" cy="1245524"/>
          </a:xfrm>
          <a:prstGeom prst="rect">
            <a:avLst/>
          </a:prstGeom>
        </p:spPr>
      </p:pic>
      <p:sp>
        <p:nvSpPr>
          <p:cNvPr id="14" name="Pijl: omlaag 13">
            <a:extLst>
              <a:ext uri="{FF2B5EF4-FFF2-40B4-BE49-F238E27FC236}">
                <a16:creationId xmlns:a16="http://schemas.microsoft.com/office/drawing/2014/main" id="{E8D4181F-0A27-9129-F351-DDDECA9D782B}"/>
              </a:ext>
            </a:extLst>
          </p:cNvPr>
          <p:cNvSpPr/>
          <p:nvPr/>
        </p:nvSpPr>
        <p:spPr>
          <a:xfrm>
            <a:off x="342898" y="3429000"/>
            <a:ext cx="623455" cy="73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292120D-7D79-8318-B990-71B1E6D02448}"/>
              </a:ext>
            </a:extLst>
          </p:cNvPr>
          <p:cNvSpPr txBox="1"/>
          <p:nvPr/>
        </p:nvSpPr>
        <p:spPr>
          <a:xfrm>
            <a:off x="1209369" y="3618271"/>
            <a:ext cx="305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Asking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cough</a:t>
            </a:r>
            <a:r>
              <a:rPr lang="nl-NL" dirty="0"/>
              <a:t> profile plus </a:t>
            </a:r>
            <a:r>
              <a:rPr lang="nl-NL" dirty="0" err="1"/>
              <a:t>duration</a:t>
            </a:r>
            <a:r>
              <a:rPr lang="nl-NL" dirty="0"/>
              <a:t> </a:t>
            </a:r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58686490-0EF8-E508-93DA-7047E12C2F9C}"/>
              </a:ext>
            </a:extLst>
          </p:cNvPr>
          <p:cNvSpPr/>
          <p:nvPr/>
        </p:nvSpPr>
        <p:spPr>
          <a:xfrm rot="16200000">
            <a:off x="1297547" y="4809683"/>
            <a:ext cx="623455" cy="73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2013019B-4A40-A1F5-AEB0-9B5DBB0172F5}"/>
              </a:ext>
            </a:extLst>
          </p:cNvPr>
          <p:cNvSpPr/>
          <p:nvPr/>
        </p:nvSpPr>
        <p:spPr>
          <a:xfrm>
            <a:off x="226142" y="4650658"/>
            <a:ext cx="740211" cy="105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DD9EF72A-6D1E-B9C9-494E-AB2546C5E38F}"/>
              </a:ext>
            </a:extLst>
          </p:cNvPr>
          <p:cNvSpPr txBox="1"/>
          <p:nvPr/>
        </p:nvSpPr>
        <p:spPr>
          <a:xfrm>
            <a:off x="1149594" y="5698693"/>
            <a:ext cx="1556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Ready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cough</a:t>
            </a:r>
            <a:r>
              <a:rPr lang="nl-NL" dirty="0"/>
              <a:t>?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1BFDF12-72C3-54C8-958D-D1EF8EEDFA6B}"/>
              </a:ext>
            </a:extLst>
          </p:cNvPr>
          <p:cNvSpPr txBox="1"/>
          <p:nvPr/>
        </p:nvSpPr>
        <p:spPr>
          <a:xfrm>
            <a:off x="1691149" y="26485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Discarding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live view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013B3E36-3704-734D-5719-2B26A3C88F04}"/>
              </a:ext>
            </a:extLst>
          </p:cNvPr>
          <p:cNvSpPr/>
          <p:nvPr/>
        </p:nvSpPr>
        <p:spPr>
          <a:xfrm>
            <a:off x="2971044" y="4545098"/>
            <a:ext cx="740211" cy="105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3CEB025-700A-0C05-3F8F-33CA2433D7D9}"/>
              </a:ext>
            </a:extLst>
          </p:cNvPr>
          <p:cNvSpPr txBox="1"/>
          <p:nvPr/>
        </p:nvSpPr>
        <p:spPr>
          <a:xfrm>
            <a:off x="2971044" y="5698693"/>
            <a:ext cx="3764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Now</a:t>
            </a:r>
            <a:r>
              <a:rPr lang="nl-NL" dirty="0"/>
              <a:t>: HS camera on second laptop.</a:t>
            </a:r>
            <a:br>
              <a:rPr lang="nl-NL" dirty="0"/>
            </a:br>
            <a:r>
              <a:rPr lang="nl-NL" dirty="0" err="1"/>
              <a:t>Future</a:t>
            </a:r>
            <a:r>
              <a:rPr lang="nl-NL" dirty="0"/>
              <a:t>? Opening of screen of desktop?</a:t>
            </a:r>
          </a:p>
        </p:txBody>
      </p:sp>
    </p:spTree>
    <p:extLst>
      <p:ext uri="{BB962C8B-B14F-4D97-AF65-F5344CB8AC3E}">
        <p14:creationId xmlns:p14="http://schemas.microsoft.com/office/powerpoint/2010/main" val="28964787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Sikkema, A.J.K. (Abe, Student M-AP)</dc:creator>
  <cp:lastModifiedBy>Sikkema, A.J.K. (Abe, Student M-AP)</cp:lastModifiedBy>
  <cp:revision>1</cp:revision>
  <dcterms:created xsi:type="dcterms:W3CDTF">2025-03-07T11:29:37Z</dcterms:created>
  <dcterms:modified xsi:type="dcterms:W3CDTF">2025-03-07T11:35:04Z</dcterms:modified>
</cp:coreProperties>
</file>