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71" r:id="rId2"/>
    <p:sldId id="536" r:id="rId3"/>
    <p:sldId id="526" r:id="rId4"/>
    <p:sldId id="836" r:id="rId5"/>
    <p:sldId id="787" r:id="rId6"/>
    <p:sldId id="788" r:id="rId7"/>
    <p:sldId id="837" r:id="rId8"/>
    <p:sldId id="609" r:id="rId9"/>
    <p:sldId id="554" r:id="rId10"/>
    <p:sldId id="555" r:id="rId11"/>
    <p:sldId id="556" r:id="rId12"/>
    <p:sldId id="557" r:id="rId13"/>
    <p:sldId id="675" r:id="rId14"/>
    <p:sldId id="838" r:id="rId15"/>
    <p:sldId id="560" r:id="rId16"/>
    <p:sldId id="561" r:id="rId17"/>
    <p:sldId id="839" r:id="rId18"/>
    <p:sldId id="840" r:id="rId19"/>
    <p:sldId id="565" r:id="rId20"/>
    <p:sldId id="566" r:id="rId21"/>
    <p:sldId id="645" r:id="rId22"/>
    <p:sldId id="646" r:id="rId23"/>
    <p:sldId id="647" r:id="rId24"/>
    <p:sldId id="573" r:id="rId25"/>
    <p:sldId id="574" r:id="rId26"/>
    <p:sldId id="575" r:id="rId27"/>
    <p:sldId id="577" r:id="rId28"/>
    <p:sldId id="579" r:id="rId29"/>
    <p:sldId id="607" r:id="rId30"/>
    <p:sldId id="582" r:id="rId31"/>
    <p:sldId id="583" r:id="rId32"/>
    <p:sldId id="584" r:id="rId33"/>
    <p:sldId id="611" r:id="rId34"/>
    <p:sldId id="585" r:id="rId35"/>
    <p:sldId id="621" r:id="rId36"/>
    <p:sldId id="612" r:id="rId37"/>
    <p:sldId id="591" r:id="rId38"/>
    <p:sldId id="592" r:id="rId39"/>
    <p:sldId id="593" r:id="rId40"/>
    <p:sldId id="291" r:id="rId41"/>
  </p:sldIdLst>
  <p:sldSz cx="9144000" cy="6858000" type="screen4x3"/>
  <p:notesSz cx="6858000" cy="9144000"/>
  <p:custDataLst>
    <p:tags r:id="rId44"/>
  </p:custDataLst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7" userDrawn="1">
          <p15:clr>
            <a:srgbClr val="A4A3A4"/>
          </p15:clr>
        </p15:guide>
        <p15:guide id="2" pos="5443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6" autoAdjust="0"/>
    <p:restoredTop sz="78961" autoAdjust="0"/>
  </p:normalViewPr>
  <p:slideViewPr>
    <p:cSldViewPr snapToGrid="0">
      <p:cViewPr varScale="1">
        <p:scale>
          <a:sx n="91" d="100"/>
          <a:sy n="91" d="100"/>
        </p:scale>
        <p:origin x="2460" y="84"/>
      </p:cViewPr>
      <p:guideLst>
        <p:guide pos="317"/>
        <p:guide pos="5443"/>
        <p:guide orient="horz" pos="414"/>
        <p:guide orient="horz" pos="3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萧 炫百" userId="380fa28bc53dff1a" providerId="LiveId" clId="{3C7668D7-A5C4-40F2-9E07-5165D4933F5D}"/>
    <pc:docChg chg="undo custSel addSld delSld modSld delMainMaster">
      <pc:chgData name="萧 炫百" userId="380fa28bc53dff1a" providerId="LiveId" clId="{3C7668D7-A5C4-40F2-9E07-5165D4933F5D}" dt="2020-09-05T14:57:50.610" v="118" actId="207"/>
      <pc:docMkLst>
        <pc:docMk/>
      </pc:docMkLst>
      <pc:sldChg chg="modSp mod">
        <pc:chgData name="萧 炫百" userId="380fa28bc53dff1a" providerId="LiveId" clId="{3C7668D7-A5C4-40F2-9E07-5165D4933F5D}" dt="2020-09-05T14:28:54.038" v="8"/>
        <pc:sldMkLst>
          <pc:docMk/>
          <pc:sldMk cId="2449189909" sldId="271"/>
        </pc:sldMkLst>
        <pc:spChg chg="mod">
          <ac:chgData name="萧 炫百" userId="380fa28bc53dff1a" providerId="LiveId" clId="{3C7668D7-A5C4-40F2-9E07-5165D4933F5D}" dt="2020-09-05T14:28:54.038" v="8"/>
          <ac:spMkLst>
            <pc:docMk/>
            <pc:sldMk cId="2449189909" sldId="271"/>
            <ac:spMk id="76802" creationId="{00000000-0000-0000-0000-000000000000}"/>
          </ac:spMkLst>
        </pc:spChg>
      </pc:sldChg>
      <pc:sldChg chg="modSp mod">
        <pc:chgData name="萧 炫百" userId="380fa28bc53dff1a" providerId="LiveId" clId="{3C7668D7-A5C4-40F2-9E07-5165D4933F5D}" dt="2020-09-05T14:38:00.002" v="79" actId="20577"/>
        <pc:sldMkLst>
          <pc:docMk/>
          <pc:sldMk cId="2032586458" sldId="291"/>
        </pc:sldMkLst>
        <pc:spChg chg="mod">
          <ac:chgData name="萧 炫百" userId="380fa28bc53dff1a" providerId="LiveId" clId="{3C7668D7-A5C4-40F2-9E07-5165D4933F5D}" dt="2020-09-05T14:38:00.002" v="79" actId="20577"/>
          <ac:spMkLst>
            <pc:docMk/>
            <pc:sldMk cId="2032586458" sldId="291"/>
            <ac:spMk id="10" creationId="{00000000-0000-0000-0000-000000000000}"/>
          </ac:spMkLst>
        </pc:spChg>
      </pc:sldChg>
      <pc:sldChg chg="modSp add del modTransition">
        <pc:chgData name="萧 炫百" userId="380fa28bc53dff1a" providerId="LiveId" clId="{3C7668D7-A5C4-40F2-9E07-5165D4933F5D}" dt="2020-09-05T14:33:51.472" v="22"/>
        <pc:sldMkLst>
          <pc:docMk/>
          <pc:sldMk cId="0" sldId="317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317"/>
            <ac:spMk id="7171" creationId="{7C5B61BC-8B55-4495-84F8-46BA8934E014}"/>
          </ac:spMkLst>
        </pc:spChg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317"/>
            <ac:spMk id="30724" creationId="{8F44A3CE-E48A-4183-9CB9-A2DD4CED4101}"/>
          </ac:spMkLst>
        </pc:spChg>
      </pc:sldChg>
      <pc:sldChg chg="modSp add del modTransition">
        <pc:chgData name="萧 炫百" userId="380fa28bc53dff1a" providerId="LiveId" clId="{3C7668D7-A5C4-40F2-9E07-5165D4933F5D}" dt="2020-09-05T14:33:51.472" v="22"/>
        <pc:sldMkLst>
          <pc:docMk/>
          <pc:sldMk cId="0" sldId="318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318"/>
            <ac:spMk id="8195" creationId="{9A4C2FCC-78D1-4EEC-8E05-B1FBEE7FB929}"/>
          </ac:spMkLst>
        </pc:spChg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342"/>
        </pc:sldMkLst>
      </pc:sldChg>
      <pc:sldChg chg="modSp add del mod modTransition">
        <pc:chgData name="萧 炫百" userId="380fa28bc53dff1a" providerId="LiveId" clId="{3C7668D7-A5C4-40F2-9E07-5165D4933F5D}" dt="2020-09-05T14:33:51.472" v="22"/>
        <pc:sldMkLst>
          <pc:docMk/>
          <pc:sldMk cId="0" sldId="439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439"/>
            <ac:spMk id="22531" creationId="{A91DF7F5-6C84-4AE4-A64B-8011B929AF78}"/>
          </ac:spMkLst>
        </pc:spChg>
        <pc:spChg chg="mod">
          <ac:chgData name="萧 炫百" userId="380fa28bc53dff1a" providerId="LiveId" clId="{3C7668D7-A5C4-40F2-9E07-5165D4933F5D}" dt="2020-09-05T14:33:51.472" v="22"/>
          <ac:spMkLst>
            <pc:docMk/>
            <pc:sldMk cId="0" sldId="439"/>
            <ac:spMk id="22532" creationId="{1119DDA1-9B54-45B7-B556-B4CBCD1A1F73}"/>
          </ac:spMkLst>
        </pc:spChg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05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16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17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18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34"/>
        </pc:sldMkLst>
      </pc:sldChg>
      <pc:sldChg chg="addSp delSp modSp mod">
        <pc:chgData name="萧 炫百" userId="380fa28bc53dff1a" providerId="LiveId" clId="{3C7668D7-A5C4-40F2-9E07-5165D4933F5D}" dt="2020-09-05T14:43:56.090" v="112" actId="6549"/>
        <pc:sldMkLst>
          <pc:docMk/>
          <pc:sldMk cId="0" sldId="536"/>
        </pc:sldMkLst>
        <pc:spChg chg="mod">
          <ac:chgData name="萧 炫百" userId="380fa28bc53dff1a" providerId="LiveId" clId="{3C7668D7-A5C4-40F2-9E07-5165D4933F5D}" dt="2020-09-05T14:36:18.645" v="62" actId="6549"/>
          <ac:spMkLst>
            <pc:docMk/>
            <pc:sldMk cId="0" sldId="536"/>
            <ac:spMk id="2" creationId="{968AE20D-C92D-460E-B393-668EF96EA62D}"/>
          </ac:spMkLst>
        </pc:spChg>
        <pc:spChg chg="del">
          <ac:chgData name="萧 炫百" userId="380fa28bc53dff1a" providerId="LiveId" clId="{3C7668D7-A5C4-40F2-9E07-5165D4933F5D}" dt="2020-09-05T14:35:00.533" v="27" actId="478"/>
          <ac:spMkLst>
            <pc:docMk/>
            <pc:sldMk cId="0" sldId="536"/>
            <ac:spMk id="3" creationId="{8CC9A0E1-FF3B-4EFA-A218-F541463C72AB}"/>
          </ac:spMkLst>
        </pc:spChg>
        <pc:spChg chg="add del mod">
          <ac:chgData name="萧 炫百" userId="380fa28bc53dff1a" providerId="LiveId" clId="{3C7668D7-A5C4-40F2-9E07-5165D4933F5D}" dt="2020-09-05T14:35:02.641" v="28" actId="478"/>
          <ac:spMkLst>
            <pc:docMk/>
            <pc:sldMk cId="0" sldId="536"/>
            <ac:spMk id="5" creationId="{DE025CC9-27D6-4E3C-95F3-19E46E6019E7}"/>
          </ac:spMkLst>
        </pc:spChg>
        <pc:spChg chg="add del mod">
          <ac:chgData name="萧 炫百" userId="380fa28bc53dff1a" providerId="LiveId" clId="{3C7668D7-A5C4-40F2-9E07-5165D4933F5D}" dt="2020-09-05T14:35:06.702" v="30"/>
          <ac:spMkLst>
            <pc:docMk/>
            <pc:sldMk cId="0" sldId="536"/>
            <ac:spMk id="6" creationId="{CE2FE0F7-242D-41B1-9884-F54DD2B797DF}"/>
          </ac:spMkLst>
        </pc:spChg>
        <pc:spChg chg="add del mod">
          <ac:chgData name="萧 炫百" userId="380fa28bc53dff1a" providerId="LiveId" clId="{3C7668D7-A5C4-40F2-9E07-5165D4933F5D}" dt="2020-09-05T14:36:23.907" v="63" actId="478"/>
          <ac:spMkLst>
            <pc:docMk/>
            <pc:sldMk cId="0" sldId="536"/>
            <ac:spMk id="8" creationId="{61DA21F7-D5FD-4015-9CCE-595A997C35FB}"/>
          </ac:spMkLst>
        </pc:spChg>
        <pc:spChg chg="add mod">
          <ac:chgData name="萧 炫百" userId="380fa28bc53dff1a" providerId="LiveId" clId="{3C7668D7-A5C4-40F2-9E07-5165D4933F5D}" dt="2020-09-05T14:43:56.090" v="112" actId="6549"/>
          <ac:spMkLst>
            <pc:docMk/>
            <pc:sldMk cId="0" sldId="536"/>
            <ac:spMk id="10" creationId="{58A2333B-3935-4D1F-ACF3-877BC40A0E06}"/>
          </ac:spMkLst>
        </pc:spChg>
        <pc:picChg chg="add del mod">
          <ac:chgData name="萧 炫百" userId="380fa28bc53dff1a" providerId="LiveId" clId="{3C7668D7-A5C4-40F2-9E07-5165D4933F5D}" dt="2020-09-05T14:35:06.702" v="30"/>
          <ac:picMkLst>
            <pc:docMk/>
            <pc:sldMk cId="0" sldId="536"/>
            <ac:picMk id="7" creationId="{7A829647-C462-4044-943B-7D96A9758CF5}"/>
          </ac:picMkLst>
        </pc:picChg>
        <pc:picChg chg="add del mod">
          <ac:chgData name="萧 炫百" userId="380fa28bc53dff1a" providerId="LiveId" clId="{3C7668D7-A5C4-40F2-9E07-5165D4933F5D}" dt="2020-09-05T14:36:25.616" v="64" actId="478"/>
          <ac:picMkLst>
            <pc:docMk/>
            <pc:sldMk cId="0" sldId="536"/>
            <ac:picMk id="9" creationId="{935CAF67-0B46-4250-A232-8D873B447920}"/>
          </ac:picMkLst>
        </pc:picChg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38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39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40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41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42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43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44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45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46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47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48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49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50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51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52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53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54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55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56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57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58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59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60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61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62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63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64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65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66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67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68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69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70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71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72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73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74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75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76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77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79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80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81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82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83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84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85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86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87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88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89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90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91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92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93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94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95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96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97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599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00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01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02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03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04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05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06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07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08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09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10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11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12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13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14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15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16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17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18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19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20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21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22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23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24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25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26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27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28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29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30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31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32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33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34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35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36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37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38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39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40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42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43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44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45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46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47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48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49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50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51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52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53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58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59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60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61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0" sldId="662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4016772476" sldId="663"/>
        </pc:sldMkLst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443822301" sldId="664"/>
        </pc:sldMkLst>
      </pc:sldChg>
      <pc:sldChg chg="modSp add del modTransition">
        <pc:chgData name="萧 炫百" userId="380fa28bc53dff1a" providerId="LiveId" clId="{3C7668D7-A5C4-40F2-9E07-5165D4933F5D}" dt="2020-09-05T14:33:51.472" v="22"/>
        <pc:sldMkLst>
          <pc:docMk/>
          <pc:sldMk cId="0" sldId="669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669"/>
            <ac:spMk id="5123" creationId="{916EEE86-BFAE-45C1-BC7B-6AF6A515FF62}"/>
          </ac:spMkLst>
        </pc:spChg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669"/>
            <ac:spMk id="9220" creationId="{455EAC4F-E916-4013-91D1-47BBA1975561}"/>
          </ac:spMkLst>
        </pc:spChg>
      </pc:sldChg>
      <pc:sldChg chg="delSp modSp add del modTransition">
        <pc:chgData name="萧 炫百" userId="380fa28bc53dff1a" providerId="LiveId" clId="{3C7668D7-A5C4-40F2-9E07-5165D4933F5D}" dt="2020-09-05T14:51:21.865" v="117" actId="47"/>
        <pc:sldMkLst>
          <pc:docMk/>
          <pc:sldMk cId="0" sldId="670"/>
        </pc:sldMkLst>
        <pc:spChg chg="mod">
          <ac:chgData name="萧 炫百" userId="380fa28bc53dff1a" providerId="LiveId" clId="{3C7668D7-A5C4-40F2-9E07-5165D4933F5D}" dt="2020-09-05T14:51:16.408" v="116"/>
          <ac:spMkLst>
            <pc:docMk/>
            <pc:sldMk cId="0" sldId="670"/>
            <ac:spMk id="5123" creationId="{3AF4FBA8-3CB2-40D7-BE49-D0DFD0764987}"/>
          </ac:spMkLst>
        </pc:spChg>
        <pc:spChg chg="mod">
          <ac:chgData name="萧 炫百" userId="380fa28bc53dff1a" providerId="LiveId" clId="{3C7668D7-A5C4-40F2-9E07-5165D4933F5D}" dt="2020-09-05T14:34:36.987" v="25" actId="207"/>
          <ac:spMkLst>
            <pc:docMk/>
            <pc:sldMk cId="0" sldId="670"/>
            <ac:spMk id="5123" creationId="{B6C7062F-6062-431B-8887-7F2627D5E50A}"/>
          </ac:spMkLst>
        </pc:spChg>
        <pc:spChg chg="mod">
          <ac:chgData name="萧 炫百" userId="380fa28bc53dff1a" providerId="LiveId" clId="{3C7668D7-A5C4-40F2-9E07-5165D4933F5D}" dt="2020-09-05T14:34:36.987" v="25" actId="207"/>
          <ac:spMkLst>
            <pc:docMk/>
            <pc:sldMk cId="0" sldId="670"/>
            <ac:spMk id="8194" creationId="{9039224E-EBBC-417A-BCA9-D97D41548D4D}"/>
          </ac:spMkLst>
        </pc:spChg>
        <pc:spChg chg="del mod">
          <ac:chgData name="萧 炫百" userId="380fa28bc53dff1a" providerId="LiveId" clId="{3C7668D7-A5C4-40F2-9E07-5165D4933F5D}" dt="2020-09-05T14:34:24.716" v="24" actId="478"/>
          <ac:spMkLst>
            <pc:docMk/>
            <pc:sldMk cId="0" sldId="670"/>
            <ac:spMk id="8196" creationId="{82509EFE-C14C-4FEB-8805-2D96FF2D756B}"/>
          </ac:spMkLst>
        </pc:spChg>
        <pc:spChg chg="mod">
          <ac:chgData name="萧 炫百" userId="380fa28bc53dff1a" providerId="LiveId" clId="{3C7668D7-A5C4-40F2-9E07-5165D4933F5D}" dt="2020-09-05T14:51:16.408" v="116"/>
          <ac:spMkLst>
            <pc:docMk/>
            <pc:sldMk cId="0" sldId="670"/>
            <ac:spMk id="8196" creationId="{F94BAFD7-92C9-4BF3-A836-43551A0126D7}"/>
          </ac:spMkLst>
        </pc:spChg>
        <pc:picChg chg="mod">
          <ac:chgData name="萧 炫百" userId="380fa28bc53dff1a" providerId="LiveId" clId="{3C7668D7-A5C4-40F2-9E07-5165D4933F5D}" dt="2020-09-05T14:34:36.987" v="25" actId="207"/>
          <ac:picMkLst>
            <pc:docMk/>
            <pc:sldMk cId="0" sldId="670"/>
            <ac:picMk id="8197" creationId="{3A74BCA2-7BB2-4FDE-9AA2-1E0CC111A62D}"/>
          </ac:picMkLst>
        </pc:picChg>
      </pc:sldChg>
      <pc:sldChg chg="modSp add del modTransition">
        <pc:chgData name="萧 炫百" userId="380fa28bc53dff1a" providerId="LiveId" clId="{3C7668D7-A5C4-40F2-9E07-5165D4933F5D}" dt="2020-09-05T14:33:51.472" v="22"/>
        <pc:sldMkLst>
          <pc:docMk/>
          <pc:sldMk cId="0" sldId="671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671"/>
            <ac:spMk id="5123" creationId="{BFB8FFCA-A63E-4495-98B9-54E35BA7957B}"/>
          </ac:spMkLst>
        </pc:spChg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671"/>
            <ac:spMk id="12292" creationId="{1B71755D-22D5-422B-B535-54BCB188E956}"/>
          </ac:spMkLst>
        </pc:spChg>
      </pc:sldChg>
      <pc:sldChg chg="modSp add del modTransition">
        <pc:chgData name="萧 炫百" userId="380fa28bc53dff1a" providerId="LiveId" clId="{3C7668D7-A5C4-40F2-9E07-5165D4933F5D}" dt="2020-09-05T14:33:51.472" v="22"/>
        <pc:sldMkLst>
          <pc:docMk/>
          <pc:sldMk cId="0" sldId="674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674"/>
            <ac:spMk id="26626" creationId="{04F054ED-FA1E-43FC-9C72-113CAFA7BA13}"/>
          </ac:spMkLst>
        </pc:spChg>
      </pc:sldChg>
      <pc:sldChg chg="modSp add del modTransition">
        <pc:chgData name="萧 炫百" userId="380fa28bc53dff1a" providerId="LiveId" clId="{3C7668D7-A5C4-40F2-9E07-5165D4933F5D}" dt="2020-09-05T14:33:51.472" v="22"/>
        <pc:sldMkLst>
          <pc:docMk/>
          <pc:sldMk cId="0" sldId="675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675"/>
            <ac:spMk id="28674" creationId="{D29FC25E-A3AE-43C7-BDFE-6270471944FA}"/>
          </ac:spMkLst>
        </pc:spChg>
      </pc:sldChg>
      <pc:sldChg chg="modSp add del modTransition">
        <pc:chgData name="萧 炫百" userId="380fa28bc53dff1a" providerId="LiveId" clId="{3C7668D7-A5C4-40F2-9E07-5165D4933F5D}" dt="2020-09-05T14:33:51.472" v="22"/>
        <pc:sldMkLst>
          <pc:docMk/>
          <pc:sldMk cId="0" sldId="676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676"/>
            <ac:spMk id="31746" creationId="{9C4BE957-48B6-48F3-AEAC-1EAEDA0D2F79}"/>
          </ac:spMkLst>
        </pc:spChg>
      </pc:sldChg>
      <pc:sldChg chg="add del modTransition">
        <pc:chgData name="萧 炫百" userId="380fa28bc53dff1a" providerId="LiveId" clId="{3C7668D7-A5C4-40F2-9E07-5165D4933F5D}" dt="2020-09-05T14:33:51.472" v="22"/>
        <pc:sldMkLst>
          <pc:docMk/>
          <pc:sldMk cId="0" sldId="677"/>
        </pc:sldMkLst>
      </pc:sldChg>
      <pc:sldChg chg="modSp add del mod modTransition">
        <pc:chgData name="萧 炫百" userId="380fa28bc53dff1a" providerId="LiveId" clId="{3C7668D7-A5C4-40F2-9E07-5165D4933F5D}" dt="2020-09-05T14:33:51.472" v="22"/>
        <pc:sldMkLst>
          <pc:docMk/>
          <pc:sldMk cId="0" sldId="679"/>
        </pc:sldMkLst>
        <pc:spChg chg="mod">
          <ac:chgData name="萧 炫百" userId="380fa28bc53dff1a" providerId="LiveId" clId="{3C7668D7-A5C4-40F2-9E07-5165D4933F5D}" dt="2020-09-05T14:33:51.472" v="22"/>
          <ac:spMkLst>
            <pc:docMk/>
            <pc:sldMk cId="0" sldId="679"/>
            <ac:spMk id="14339" creationId="{258BFF9A-9C3B-4A04-B2A5-AE9FA5185694}"/>
          </ac:spMkLst>
        </pc:spChg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679"/>
            <ac:spMk id="32770" creationId="{31E8CF3F-1295-4CF1-BAE3-D1D5EF4FE9C8}"/>
          </ac:spMkLst>
        </pc:spChg>
      </pc:sldChg>
      <pc:sldChg chg="del">
        <pc:chgData name="萧 炫百" userId="380fa28bc53dff1a" providerId="LiveId" clId="{3C7668D7-A5C4-40F2-9E07-5165D4933F5D}" dt="2020-09-05T14:37:44.147" v="77" actId="47"/>
        <pc:sldMkLst>
          <pc:docMk/>
          <pc:sldMk cId="2677166331" sldId="681"/>
        </pc:sldMkLst>
      </pc:sldChg>
      <pc:sldChg chg="add">
        <pc:chgData name="萧 炫百" userId="380fa28bc53dff1a" providerId="LiveId" clId="{3C7668D7-A5C4-40F2-9E07-5165D4933F5D}" dt="2020-09-05T14:36:08.625" v="32"/>
        <pc:sldMkLst>
          <pc:docMk/>
          <pc:sldMk cId="2836799752" sldId="682"/>
        </pc:sldMkLst>
      </pc:sldChg>
      <pc:sldChg chg="add del">
        <pc:chgData name="萧 炫百" userId="380fa28bc53dff1a" providerId="LiveId" clId="{3C7668D7-A5C4-40F2-9E07-5165D4933F5D}" dt="2020-09-05T14:36:31.026" v="66"/>
        <pc:sldMkLst>
          <pc:docMk/>
          <pc:sldMk cId="953755711" sldId="683"/>
        </pc:sldMkLst>
      </pc:sldChg>
      <pc:sldChg chg="modSp add">
        <pc:chgData name="萧 炫百" userId="380fa28bc53dff1a" providerId="LiveId" clId="{3C7668D7-A5C4-40F2-9E07-5165D4933F5D}" dt="2020-09-05T14:57:50.610" v="118" actId="207"/>
        <pc:sldMkLst>
          <pc:docMk/>
          <pc:sldMk cId="1633428179" sldId="683"/>
        </pc:sldMkLst>
        <pc:spChg chg="mod">
          <ac:chgData name="萧 炫百" userId="380fa28bc53dff1a" providerId="LiveId" clId="{3C7668D7-A5C4-40F2-9E07-5165D4933F5D}" dt="2020-09-05T14:57:50.610" v="118" actId="207"/>
          <ac:spMkLst>
            <pc:docMk/>
            <pc:sldMk cId="1633428179" sldId="683"/>
            <ac:spMk id="2" creationId="{968AE20D-C92D-460E-B393-668EF96EA62D}"/>
          </ac:spMkLst>
        </pc:spChg>
      </pc:sldChg>
      <pc:sldChg chg="modSp add del modTransition">
        <pc:chgData name="萧 炫百" userId="380fa28bc53dff1a" providerId="LiveId" clId="{3C7668D7-A5C4-40F2-9E07-5165D4933F5D}" dt="2020-09-05T14:33:51.472" v="22"/>
        <pc:sldMkLst>
          <pc:docMk/>
          <pc:sldMk cId="0" sldId="764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764"/>
            <ac:spMk id="5123" creationId="{3A0A67C1-4DCB-41B1-83DF-7103352B18CF}"/>
          </ac:spMkLst>
        </pc:spChg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764"/>
            <ac:spMk id="20484" creationId="{E14BBCF7-4BBE-42F5-AB1E-18477BD77D82}"/>
          </ac:spMkLst>
        </pc:spChg>
      </pc:sldChg>
      <pc:sldChg chg="modSp add del modTransition">
        <pc:chgData name="萧 炫百" userId="380fa28bc53dff1a" providerId="LiveId" clId="{3C7668D7-A5C4-40F2-9E07-5165D4933F5D}" dt="2020-09-05T14:33:51.472" v="22"/>
        <pc:sldMkLst>
          <pc:docMk/>
          <pc:sldMk cId="0" sldId="769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769"/>
            <ac:spMk id="5123" creationId="{CA125613-AF43-41FD-91F0-222342CBC2C2}"/>
          </ac:spMkLst>
        </pc:spChg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769"/>
            <ac:spMk id="19460" creationId="{C86DFB42-EC60-4689-86B0-4C8AA4D1C44B}"/>
          </ac:spMkLst>
        </pc:spChg>
      </pc:sldChg>
      <pc:sldChg chg="modSp add del mod modTransition">
        <pc:chgData name="萧 炫百" userId="380fa28bc53dff1a" providerId="LiveId" clId="{3C7668D7-A5C4-40F2-9E07-5165D4933F5D}" dt="2020-09-05T14:33:51.472" v="22"/>
        <pc:sldMkLst>
          <pc:docMk/>
          <pc:sldMk cId="0" sldId="800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800"/>
            <ac:spMk id="5123" creationId="{F20EF42A-EBED-4AFE-80F5-77B3FDB71E14}"/>
          </ac:spMkLst>
        </pc:spChg>
        <pc:spChg chg="mod">
          <ac:chgData name="萧 炫百" userId="380fa28bc53dff1a" providerId="LiveId" clId="{3C7668D7-A5C4-40F2-9E07-5165D4933F5D}" dt="2020-09-05T14:33:51.472" v="22"/>
          <ac:spMkLst>
            <pc:docMk/>
            <pc:sldMk cId="0" sldId="800"/>
            <ac:spMk id="9220" creationId="{BB66F3DE-3B32-4DB7-A024-5E8E5836BCAC}"/>
          </ac:spMkLst>
        </pc:spChg>
      </pc:sldChg>
      <pc:sldChg chg="add del modTransition">
        <pc:chgData name="萧 炫百" userId="380fa28bc53dff1a" providerId="LiveId" clId="{3C7668D7-A5C4-40F2-9E07-5165D4933F5D}" dt="2020-09-05T14:33:51.472" v="22"/>
        <pc:sldMkLst>
          <pc:docMk/>
          <pc:sldMk cId="0" sldId="801"/>
        </pc:sldMkLst>
      </pc:sldChg>
      <pc:sldChg chg="add del">
        <pc:chgData name="萧 炫百" userId="380fa28bc53dff1a" providerId="LiveId" clId="{3C7668D7-A5C4-40F2-9E07-5165D4933F5D}" dt="2020-09-05T14:33:51.472" v="22"/>
        <pc:sldMkLst>
          <pc:docMk/>
          <pc:sldMk cId="0" sldId="806"/>
        </pc:sldMkLst>
      </pc:sldChg>
      <pc:sldChg chg="add del">
        <pc:chgData name="萧 炫百" userId="380fa28bc53dff1a" providerId="LiveId" clId="{3C7668D7-A5C4-40F2-9E07-5165D4933F5D}" dt="2020-09-05T14:33:51.472" v="22"/>
        <pc:sldMkLst>
          <pc:docMk/>
          <pc:sldMk cId="0" sldId="807"/>
        </pc:sldMkLst>
      </pc:sldChg>
      <pc:sldChg chg="modSp add del modTransition">
        <pc:chgData name="萧 炫百" userId="380fa28bc53dff1a" providerId="LiveId" clId="{3C7668D7-A5C4-40F2-9E07-5165D4933F5D}" dt="2020-09-05T14:33:51.472" v="22"/>
        <pc:sldMkLst>
          <pc:docMk/>
          <pc:sldMk cId="0" sldId="808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808"/>
            <ac:spMk id="5123" creationId="{A8A7AD02-9B30-44AE-BF12-9BFE9B55C1AE}"/>
          </ac:spMkLst>
        </pc:spChg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808"/>
            <ac:spMk id="18436" creationId="{166F270B-C36E-4BF2-9CA4-A7F1837227F7}"/>
          </ac:spMkLst>
        </pc:spChg>
      </pc:sldChg>
      <pc:sldChg chg="modSp add del modTransition">
        <pc:chgData name="萧 炫百" userId="380fa28bc53dff1a" providerId="LiveId" clId="{3C7668D7-A5C4-40F2-9E07-5165D4933F5D}" dt="2020-09-05T14:33:51.472" v="22"/>
        <pc:sldMkLst>
          <pc:docMk/>
          <pc:sldMk cId="0" sldId="810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810"/>
            <ac:spMk id="21508" creationId="{E421EE6E-8C1B-4F47-9F5C-660251FD555F}"/>
          </ac:spMkLst>
        </pc:spChg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810"/>
            <ac:spMk id="29699" creationId="{EBD84A68-A70E-44E8-84CD-1321C5B8AD02}"/>
          </ac:spMkLst>
        </pc:spChg>
      </pc:sldChg>
      <pc:sldChg chg="add del modTransition">
        <pc:chgData name="萧 炫百" userId="380fa28bc53dff1a" providerId="LiveId" clId="{3C7668D7-A5C4-40F2-9E07-5165D4933F5D}" dt="2020-09-05T14:33:51.472" v="22"/>
        <pc:sldMkLst>
          <pc:docMk/>
          <pc:sldMk cId="0" sldId="811"/>
        </pc:sldMkLst>
      </pc:sldChg>
      <pc:sldChg chg="modSp add del modTransition">
        <pc:chgData name="萧 炫百" userId="380fa28bc53dff1a" providerId="LiveId" clId="{3C7668D7-A5C4-40F2-9E07-5165D4933F5D}" dt="2020-09-05T14:33:51.472" v="22"/>
        <pc:sldMkLst>
          <pc:docMk/>
          <pc:sldMk cId="0" sldId="812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812"/>
            <ac:spMk id="33794" creationId="{716561FF-D3BC-4FBE-86C1-96F710C0FCCD}"/>
          </ac:spMkLst>
        </pc:spChg>
      </pc:sldChg>
      <pc:sldChg chg="modSp add del modTransition">
        <pc:chgData name="萧 炫百" userId="380fa28bc53dff1a" providerId="LiveId" clId="{3C7668D7-A5C4-40F2-9E07-5165D4933F5D}" dt="2020-09-05T14:33:51.472" v="22"/>
        <pc:sldMkLst>
          <pc:docMk/>
          <pc:sldMk cId="0" sldId="813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813"/>
            <ac:spMk id="34818" creationId="{5AD4FBCB-B43E-43BA-9790-12D41F862151}"/>
          </ac:spMkLst>
        </pc:spChg>
      </pc:sldChg>
      <pc:sldChg chg="modSp add del mod modTransition">
        <pc:chgData name="萧 炫百" userId="380fa28bc53dff1a" providerId="LiveId" clId="{3C7668D7-A5C4-40F2-9E07-5165D4933F5D}" dt="2020-09-05T14:33:51.472" v="22"/>
        <pc:sldMkLst>
          <pc:docMk/>
          <pc:sldMk cId="0" sldId="814"/>
        </pc:sldMkLst>
        <pc:spChg chg="mod">
          <ac:chgData name="萧 炫百" userId="380fa28bc53dff1a" providerId="LiveId" clId="{3C7668D7-A5C4-40F2-9E07-5165D4933F5D}" dt="2020-09-05T14:33:51.472" v="22"/>
          <ac:spMkLst>
            <pc:docMk/>
            <pc:sldMk cId="0" sldId="814"/>
            <ac:spMk id="5" creationId="{101A7038-C074-4D34-8B1F-BEA701E58D92}"/>
          </ac:spMkLst>
        </pc:spChg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814"/>
            <ac:spMk id="35842" creationId="{A34C08BF-1521-4B7E-ABED-6CA6869D500A}"/>
          </ac:spMkLst>
        </pc:spChg>
      </pc:sldChg>
      <pc:sldChg chg="modSp add del modTransition">
        <pc:chgData name="萧 炫百" userId="380fa28bc53dff1a" providerId="LiveId" clId="{3C7668D7-A5C4-40F2-9E07-5165D4933F5D}" dt="2020-09-05T14:33:51.472" v="22"/>
        <pc:sldMkLst>
          <pc:docMk/>
          <pc:sldMk cId="0" sldId="815"/>
        </pc:sldMkLst>
        <pc:spChg chg="mod">
          <ac:chgData name="萧 炫百" userId="380fa28bc53dff1a" providerId="LiveId" clId="{3C7668D7-A5C4-40F2-9E07-5165D4933F5D}" dt="2020-09-05T14:33:46.172" v="16"/>
          <ac:spMkLst>
            <pc:docMk/>
            <pc:sldMk cId="0" sldId="815"/>
            <ac:spMk id="36866" creationId="{B1B9D18D-5AA2-4786-88A7-76B8883B6558}"/>
          </ac:spMkLst>
        </pc:spChg>
      </pc:sldChg>
      <pc:sldMasterChg chg="delSldLayout">
        <pc:chgData name="萧 炫百" userId="380fa28bc53dff1a" providerId="LiveId" clId="{3C7668D7-A5C4-40F2-9E07-5165D4933F5D}" dt="2020-09-05T14:51:21.865" v="117" actId="47"/>
        <pc:sldMasterMkLst>
          <pc:docMk/>
          <pc:sldMasterMk cId="1943259863" sldId="2147483648"/>
        </pc:sldMasterMkLst>
        <pc:sldLayoutChg chg="del">
          <pc:chgData name="萧 炫百" userId="380fa28bc53dff1a" providerId="LiveId" clId="{3C7668D7-A5C4-40F2-9E07-5165D4933F5D}" dt="2020-09-05T14:37:44.147" v="77" actId="47"/>
          <pc:sldLayoutMkLst>
            <pc:docMk/>
            <pc:sldMasterMk cId="1943259863" sldId="2147483648"/>
            <pc:sldLayoutMk cId="1345663316" sldId="2147483667"/>
          </pc:sldLayoutMkLst>
        </pc:sldLayoutChg>
        <pc:sldLayoutChg chg="del">
          <pc:chgData name="萧 炫百" userId="380fa28bc53dff1a" providerId="LiveId" clId="{3C7668D7-A5C4-40F2-9E07-5165D4933F5D}" dt="2020-09-05T14:51:21.865" v="117" actId="47"/>
          <pc:sldLayoutMkLst>
            <pc:docMk/>
            <pc:sldMasterMk cId="1943259863" sldId="2147483648"/>
            <pc:sldLayoutMk cId="1959049295" sldId="2147483669"/>
          </pc:sldLayoutMkLst>
        </pc:sldLayoutChg>
      </pc:sldMasterChg>
      <pc:sldMasterChg chg="del delSldLayout">
        <pc:chgData name="萧 炫百" userId="380fa28bc53dff1a" providerId="LiveId" clId="{3C7668D7-A5C4-40F2-9E07-5165D4933F5D}" dt="2020-09-05T14:51:13.719" v="115" actId="47"/>
        <pc:sldMasterMkLst>
          <pc:docMk/>
          <pc:sldMasterMk cId="1844872602" sldId="2147483669"/>
        </pc:sldMasterMkLst>
        <pc:sldLayoutChg chg="del">
          <pc:chgData name="萧 炫百" userId="380fa28bc53dff1a" providerId="LiveId" clId="{3C7668D7-A5C4-40F2-9E07-5165D4933F5D}" dt="2020-09-05T14:51:13.719" v="115" actId="47"/>
          <pc:sldLayoutMkLst>
            <pc:docMk/>
            <pc:sldMasterMk cId="1844872602" sldId="2147483669"/>
            <pc:sldLayoutMk cId="1120888846" sldId="2147483670"/>
          </pc:sldLayoutMkLst>
        </pc:sldLayoutChg>
        <pc:sldLayoutChg chg="del">
          <pc:chgData name="萧 炫百" userId="380fa28bc53dff1a" providerId="LiveId" clId="{3C7668D7-A5C4-40F2-9E07-5165D4933F5D}" dt="2020-09-05T14:51:13.719" v="115" actId="47"/>
          <pc:sldLayoutMkLst>
            <pc:docMk/>
            <pc:sldMasterMk cId="1844872602" sldId="2147483669"/>
            <pc:sldLayoutMk cId="2281615118" sldId="2147483671"/>
          </pc:sldLayoutMkLst>
        </pc:sldLayoutChg>
        <pc:sldLayoutChg chg="del">
          <pc:chgData name="萧 炫百" userId="380fa28bc53dff1a" providerId="LiveId" clId="{3C7668D7-A5C4-40F2-9E07-5165D4933F5D}" dt="2020-09-05T14:51:13.719" v="115" actId="47"/>
          <pc:sldLayoutMkLst>
            <pc:docMk/>
            <pc:sldMasterMk cId="1844872602" sldId="2147483669"/>
            <pc:sldLayoutMk cId="3094847175" sldId="2147483672"/>
          </pc:sldLayoutMkLst>
        </pc:sldLayoutChg>
        <pc:sldLayoutChg chg="del">
          <pc:chgData name="萧 炫百" userId="380fa28bc53dff1a" providerId="LiveId" clId="{3C7668D7-A5C4-40F2-9E07-5165D4933F5D}" dt="2020-09-05T14:51:13.719" v="115" actId="47"/>
          <pc:sldLayoutMkLst>
            <pc:docMk/>
            <pc:sldMasterMk cId="1844872602" sldId="2147483669"/>
            <pc:sldLayoutMk cId="2633169322" sldId="2147483673"/>
          </pc:sldLayoutMkLst>
        </pc:sldLayoutChg>
        <pc:sldLayoutChg chg="del">
          <pc:chgData name="萧 炫百" userId="380fa28bc53dff1a" providerId="LiveId" clId="{3C7668D7-A5C4-40F2-9E07-5165D4933F5D}" dt="2020-09-05T14:51:13.719" v="115" actId="47"/>
          <pc:sldLayoutMkLst>
            <pc:docMk/>
            <pc:sldMasterMk cId="1844872602" sldId="2147483669"/>
            <pc:sldLayoutMk cId="4289436225" sldId="2147483674"/>
          </pc:sldLayoutMkLst>
        </pc:sldLayoutChg>
        <pc:sldLayoutChg chg="del">
          <pc:chgData name="萧 炫百" userId="380fa28bc53dff1a" providerId="LiveId" clId="{3C7668D7-A5C4-40F2-9E07-5165D4933F5D}" dt="2020-09-05T14:51:13.719" v="115" actId="47"/>
          <pc:sldLayoutMkLst>
            <pc:docMk/>
            <pc:sldMasterMk cId="1844872602" sldId="2147483669"/>
            <pc:sldLayoutMk cId="3191622829" sldId="2147483675"/>
          </pc:sldLayoutMkLst>
        </pc:sldLayoutChg>
        <pc:sldLayoutChg chg="del">
          <pc:chgData name="萧 炫百" userId="380fa28bc53dff1a" providerId="LiveId" clId="{3C7668D7-A5C4-40F2-9E07-5165D4933F5D}" dt="2020-09-05T14:51:13.719" v="115" actId="47"/>
          <pc:sldLayoutMkLst>
            <pc:docMk/>
            <pc:sldMasterMk cId="1844872602" sldId="2147483669"/>
            <pc:sldLayoutMk cId="274682556" sldId="2147483676"/>
          </pc:sldLayoutMkLst>
        </pc:sldLayoutChg>
        <pc:sldLayoutChg chg="del">
          <pc:chgData name="萧 炫百" userId="380fa28bc53dff1a" providerId="LiveId" clId="{3C7668D7-A5C4-40F2-9E07-5165D4933F5D}" dt="2020-09-05T14:51:13.719" v="115" actId="47"/>
          <pc:sldLayoutMkLst>
            <pc:docMk/>
            <pc:sldMasterMk cId="1844872602" sldId="2147483669"/>
            <pc:sldLayoutMk cId="4150940374" sldId="2147483677"/>
          </pc:sldLayoutMkLst>
        </pc:sldLayoutChg>
        <pc:sldLayoutChg chg="del">
          <pc:chgData name="萧 炫百" userId="380fa28bc53dff1a" providerId="LiveId" clId="{3C7668D7-A5C4-40F2-9E07-5165D4933F5D}" dt="2020-09-05T14:51:13.719" v="115" actId="47"/>
          <pc:sldLayoutMkLst>
            <pc:docMk/>
            <pc:sldMasterMk cId="1844872602" sldId="2147483669"/>
            <pc:sldLayoutMk cId="3366475534" sldId="2147483678"/>
          </pc:sldLayoutMkLst>
        </pc:sldLayoutChg>
        <pc:sldLayoutChg chg="del">
          <pc:chgData name="萧 炫百" userId="380fa28bc53dff1a" providerId="LiveId" clId="{3C7668D7-A5C4-40F2-9E07-5165D4933F5D}" dt="2020-09-05T14:51:13.719" v="115" actId="47"/>
          <pc:sldLayoutMkLst>
            <pc:docMk/>
            <pc:sldMasterMk cId="1844872602" sldId="2147483669"/>
            <pc:sldLayoutMk cId="2580056752" sldId="2147483679"/>
          </pc:sldLayoutMkLst>
        </pc:sldLayoutChg>
        <pc:sldLayoutChg chg="del">
          <pc:chgData name="萧 炫百" userId="380fa28bc53dff1a" providerId="LiveId" clId="{3C7668D7-A5C4-40F2-9E07-5165D4933F5D}" dt="2020-09-05T14:51:13.719" v="115" actId="47"/>
          <pc:sldLayoutMkLst>
            <pc:docMk/>
            <pc:sldMasterMk cId="1844872602" sldId="2147483669"/>
            <pc:sldLayoutMk cId="521112179" sldId="2147483680"/>
          </pc:sldLayoutMkLst>
        </pc:sldLayoutChg>
        <pc:sldLayoutChg chg="del">
          <pc:chgData name="萧 炫百" userId="380fa28bc53dff1a" providerId="LiveId" clId="{3C7668D7-A5C4-40F2-9E07-5165D4933F5D}" dt="2020-09-05T14:51:13.719" v="115" actId="47"/>
          <pc:sldLayoutMkLst>
            <pc:docMk/>
            <pc:sldMasterMk cId="1844872602" sldId="2147483669"/>
            <pc:sldLayoutMk cId="1627158536" sldId="2147483681"/>
          </pc:sldLayoutMkLst>
        </pc:sldLayoutChg>
        <pc:sldLayoutChg chg="del">
          <pc:chgData name="萧 炫百" userId="380fa28bc53dff1a" providerId="LiveId" clId="{3C7668D7-A5C4-40F2-9E07-5165D4933F5D}" dt="2020-09-05T14:51:13.719" v="115" actId="47"/>
          <pc:sldLayoutMkLst>
            <pc:docMk/>
            <pc:sldMasterMk cId="1844872602" sldId="2147483669"/>
            <pc:sldLayoutMk cId="3898340126" sldId="2147483682"/>
          </pc:sldLayoutMkLst>
        </pc:sldLayoutChg>
      </pc:sldMasterChg>
    </pc:docChg>
  </pc:docChgLst>
  <pc:docChgLst>
    <pc:chgData name="萧 炫百" userId="380fa28bc53dff1a" providerId="LiveId" clId="{2AAF3F10-E4B7-41EE-BB01-A0502B9ACEC7}"/>
    <pc:docChg chg="custSel addSld delSld modSld">
      <pc:chgData name="萧 炫百" userId="380fa28bc53dff1a" providerId="LiveId" clId="{2AAF3F10-E4B7-41EE-BB01-A0502B9ACEC7}" dt="2020-09-06T12:05:17.321" v="86"/>
      <pc:docMkLst>
        <pc:docMk/>
      </pc:docMkLst>
      <pc:sldChg chg="modSp mod">
        <pc:chgData name="萧 炫百" userId="380fa28bc53dff1a" providerId="LiveId" clId="{2AAF3F10-E4B7-41EE-BB01-A0502B9ACEC7}" dt="2020-09-06T11:46:43.129" v="45" actId="20577"/>
        <pc:sldMkLst>
          <pc:docMk/>
          <pc:sldMk cId="2449189909" sldId="271"/>
        </pc:sldMkLst>
        <pc:spChg chg="mod">
          <ac:chgData name="萧 炫百" userId="380fa28bc53dff1a" providerId="LiveId" clId="{2AAF3F10-E4B7-41EE-BB01-A0502B9ACEC7}" dt="2020-09-06T11:46:43.129" v="45" actId="20577"/>
          <ac:spMkLst>
            <pc:docMk/>
            <pc:sldMk cId="2449189909" sldId="271"/>
            <ac:spMk id="76802" creationId="{00000000-0000-0000-0000-000000000000}"/>
          </ac:spMkLst>
        </pc:spChg>
      </pc:sldChg>
      <pc:sldChg chg="modSp add modTransition">
        <pc:chgData name="萧 炫百" userId="380fa28bc53dff1a" providerId="LiveId" clId="{2AAF3F10-E4B7-41EE-BB01-A0502B9ACEC7}" dt="2020-09-06T11:47:08.363" v="46"/>
        <pc:sldMkLst>
          <pc:docMk/>
          <pc:sldMk cId="0" sldId="526"/>
        </pc:sldMkLst>
        <pc:spChg chg="mod">
          <ac:chgData name="萧 炫百" userId="380fa28bc53dff1a" providerId="LiveId" clId="{2AAF3F10-E4B7-41EE-BB01-A0502B9ACEC7}" dt="2020-09-06T11:47:08.363" v="46"/>
          <ac:spMkLst>
            <pc:docMk/>
            <pc:sldMk cId="0" sldId="526"/>
            <ac:spMk id="152578" creationId="{12283B5C-109E-40B1-9F47-BBBE88AEBE6E}"/>
          </ac:spMkLst>
        </pc:spChg>
      </pc:sldChg>
      <pc:sldChg chg="modSp mod">
        <pc:chgData name="萧 炫百" userId="380fa28bc53dff1a" providerId="LiveId" clId="{2AAF3F10-E4B7-41EE-BB01-A0502B9ACEC7}" dt="2020-09-06T11:46:21.203" v="35"/>
        <pc:sldMkLst>
          <pc:docMk/>
          <pc:sldMk cId="0" sldId="536"/>
        </pc:sldMkLst>
        <pc:spChg chg="mod">
          <ac:chgData name="萧 炫百" userId="380fa28bc53dff1a" providerId="LiveId" clId="{2AAF3F10-E4B7-41EE-BB01-A0502B9ACEC7}" dt="2020-09-06T11:46:21.203" v="35"/>
          <ac:spMkLst>
            <pc:docMk/>
            <pc:sldMk cId="0" sldId="536"/>
            <ac:spMk id="10" creationId="{58A2333B-3935-4D1F-ACF3-877BC40A0E06}"/>
          </ac:spMkLst>
        </pc:spChg>
      </pc:sldChg>
      <pc:sldChg chg="del">
        <pc:chgData name="萧 炫百" userId="380fa28bc53dff1a" providerId="LiveId" clId="{2AAF3F10-E4B7-41EE-BB01-A0502B9ACEC7}" dt="2020-09-06T11:48:25.700" v="73" actId="47"/>
        <pc:sldMkLst>
          <pc:docMk/>
          <pc:sldMk cId="0" sldId="537"/>
        </pc:sldMkLst>
      </pc:sldChg>
      <pc:sldChg chg="modSp add modTransition">
        <pc:chgData name="萧 炫百" userId="380fa28bc53dff1a" providerId="LiveId" clId="{2AAF3F10-E4B7-41EE-BB01-A0502B9ACEC7}" dt="2020-09-06T12:01:41.838" v="80"/>
        <pc:sldMkLst>
          <pc:docMk/>
          <pc:sldMk cId="0" sldId="554"/>
        </pc:sldMkLst>
        <pc:spChg chg="mod">
          <ac:chgData name="萧 炫百" userId="380fa28bc53dff1a" providerId="LiveId" clId="{2AAF3F10-E4B7-41EE-BB01-A0502B9ACEC7}" dt="2020-09-06T12:01:41.838" v="80"/>
          <ac:spMkLst>
            <pc:docMk/>
            <pc:sldMk cId="0" sldId="554"/>
            <ac:spMk id="155650" creationId="{1A1CF086-946E-4A94-A386-CD6C39FC6ABD}"/>
          </ac:spMkLst>
        </pc:spChg>
      </pc:sldChg>
      <pc:sldChg chg="modSp add modTransition">
        <pc:chgData name="萧 炫百" userId="380fa28bc53dff1a" providerId="LiveId" clId="{2AAF3F10-E4B7-41EE-BB01-A0502B9ACEC7}" dt="2020-09-06T12:01:41.838" v="80"/>
        <pc:sldMkLst>
          <pc:docMk/>
          <pc:sldMk cId="0" sldId="555"/>
        </pc:sldMkLst>
        <pc:spChg chg="mod">
          <ac:chgData name="萧 炫百" userId="380fa28bc53dff1a" providerId="LiveId" clId="{2AAF3F10-E4B7-41EE-BB01-A0502B9ACEC7}" dt="2020-09-06T12:01:41.838" v="80"/>
          <ac:spMkLst>
            <pc:docMk/>
            <pc:sldMk cId="0" sldId="555"/>
            <ac:spMk id="156674" creationId="{77983BBF-2764-4AAB-849E-C1DD6EAD2394}"/>
          </ac:spMkLst>
        </pc:spChg>
      </pc:sldChg>
      <pc:sldChg chg="modSp add modTransition">
        <pc:chgData name="萧 炫百" userId="380fa28bc53dff1a" providerId="LiveId" clId="{2AAF3F10-E4B7-41EE-BB01-A0502B9ACEC7}" dt="2020-09-06T12:01:41.838" v="80"/>
        <pc:sldMkLst>
          <pc:docMk/>
          <pc:sldMk cId="0" sldId="556"/>
        </pc:sldMkLst>
        <pc:spChg chg="mod">
          <ac:chgData name="萧 炫百" userId="380fa28bc53dff1a" providerId="LiveId" clId="{2AAF3F10-E4B7-41EE-BB01-A0502B9ACEC7}" dt="2020-09-06T12:01:41.838" v="80"/>
          <ac:spMkLst>
            <pc:docMk/>
            <pc:sldMk cId="0" sldId="556"/>
            <ac:spMk id="157698" creationId="{AC329888-964D-4A2C-976B-07404D30EBE5}"/>
          </ac:spMkLst>
        </pc:spChg>
      </pc:sldChg>
      <pc:sldChg chg="modSp add modTransition">
        <pc:chgData name="萧 炫百" userId="380fa28bc53dff1a" providerId="LiveId" clId="{2AAF3F10-E4B7-41EE-BB01-A0502B9ACEC7}" dt="2020-09-06T12:01:41.838" v="80"/>
        <pc:sldMkLst>
          <pc:docMk/>
          <pc:sldMk cId="0" sldId="557"/>
        </pc:sldMkLst>
        <pc:spChg chg="mod">
          <ac:chgData name="萧 炫百" userId="380fa28bc53dff1a" providerId="LiveId" clId="{2AAF3F10-E4B7-41EE-BB01-A0502B9ACEC7}" dt="2020-09-06T12:01:41.838" v="80"/>
          <ac:spMkLst>
            <pc:docMk/>
            <pc:sldMk cId="0" sldId="557"/>
            <ac:spMk id="158722" creationId="{C53AA5F5-27AA-46EB-9310-491876864A04}"/>
          </ac:spMkLst>
        </pc:spChg>
      </pc:sldChg>
      <pc:sldChg chg="modSp add modTransition">
        <pc:chgData name="萧 炫百" userId="380fa28bc53dff1a" providerId="LiveId" clId="{2AAF3F10-E4B7-41EE-BB01-A0502B9ACEC7}" dt="2020-09-06T12:02:42.879" v="83"/>
        <pc:sldMkLst>
          <pc:docMk/>
          <pc:sldMk cId="0" sldId="560"/>
        </pc:sldMkLst>
        <pc:spChg chg="mod">
          <ac:chgData name="萧 炫百" userId="380fa28bc53dff1a" providerId="LiveId" clId="{2AAF3F10-E4B7-41EE-BB01-A0502B9ACEC7}" dt="2020-09-06T12:02:42.879" v="83"/>
          <ac:spMkLst>
            <pc:docMk/>
            <pc:sldMk cId="0" sldId="560"/>
            <ac:spMk id="161794" creationId="{5A6BF541-E26B-48DB-9A97-9896C25500EC}"/>
          </ac:spMkLst>
        </pc:spChg>
      </pc:sldChg>
      <pc:sldChg chg="modSp add modTransition">
        <pc:chgData name="萧 炫百" userId="380fa28bc53dff1a" providerId="LiveId" clId="{2AAF3F10-E4B7-41EE-BB01-A0502B9ACEC7}" dt="2020-09-06T12:02:42.879" v="83"/>
        <pc:sldMkLst>
          <pc:docMk/>
          <pc:sldMk cId="0" sldId="561"/>
        </pc:sldMkLst>
        <pc:spChg chg="mod">
          <ac:chgData name="萧 炫百" userId="380fa28bc53dff1a" providerId="LiveId" clId="{2AAF3F10-E4B7-41EE-BB01-A0502B9ACEC7}" dt="2020-09-06T12:02:42.879" v="83"/>
          <ac:spMkLst>
            <pc:docMk/>
            <pc:sldMk cId="0" sldId="561"/>
            <ac:spMk id="162818" creationId="{7C90CB5F-E19D-426E-8F7C-C847C179910D}"/>
          </ac:spMkLst>
        </pc:spChg>
      </pc:sldChg>
      <pc:sldChg chg="modSp add modTransition">
        <pc:chgData name="萧 炫百" userId="380fa28bc53dff1a" providerId="LiveId" clId="{2AAF3F10-E4B7-41EE-BB01-A0502B9ACEC7}" dt="2020-09-06T12:02:42.879" v="83"/>
        <pc:sldMkLst>
          <pc:docMk/>
          <pc:sldMk cId="0" sldId="565"/>
        </pc:sldMkLst>
        <pc:spChg chg="mod">
          <ac:chgData name="萧 炫百" userId="380fa28bc53dff1a" providerId="LiveId" clId="{2AAF3F10-E4B7-41EE-BB01-A0502B9ACEC7}" dt="2020-09-06T12:02:42.879" v="83"/>
          <ac:spMkLst>
            <pc:docMk/>
            <pc:sldMk cId="0" sldId="565"/>
            <ac:spMk id="165890" creationId="{535873A0-CD15-401B-A5F2-61490B9B49CD}"/>
          </ac:spMkLst>
        </pc:spChg>
      </pc:sldChg>
      <pc:sldChg chg="modSp add modTransition">
        <pc:chgData name="萧 炫百" userId="380fa28bc53dff1a" providerId="LiveId" clId="{2AAF3F10-E4B7-41EE-BB01-A0502B9ACEC7}" dt="2020-09-06T12:02:42.879" v="83"/>
        <pc:sldMkLst>
          <pc:docMk/>
          <pc:sldMk cId="0" sldId="566"/>
        </pc:sldMkLst>
        <pc:spChg chg="mod">
          <ac:chgData name="萧 炫百" userId="380fa28bc53dff1a" providerId="LiveId" clId="{2AAF3F10-E4B7-41EE-BB01-A0502B9ACEC7}" dt="2020-09-06T12:02:42.879" v="83"/>
          <ac:spMkLst>
            <pc:docMk/>
            <pc:sldMk cId="0" sldId="566"/>
            <ac:spMk id="166914" creationId="{DCA270A0-BB12-4D6E-8F72-FDFB37D22C3F}"/>
          </ac:spMkLst>
        </pc:spChg>
      </pc:sldChg>
      <pc:sldChg chg="modSp add modTransition">
        <pc:chgData name="萧 炫百" userId="380fa28bc53dff1a" providerId="LiveId" clId="{2AAF3F10-E4B7-41EE-BB01-A0502B9ACEC7}" dt="2020-09-06T12:02:42.879" v="83"/>
        <pc:sldMkLst>
          <pc:docMk/>
          <pc:sldMk cId="0" sldId="573"/>
        </pc:sldMkLst>
        <pc:spChg chg="mod">
          <ac:chgData name="萧 炫百" userId="380fa28bc53dff1a" providerId="LiveId" clId="{2AAF3F10-E4B7-41EE-BB01-A0502B9ACEC7}" dt="2020-09-06T12:02:42.879" v="83"/>
          <ac:spMkLst>
            <pc:docMk/>
            <pc:sldMk cId="0" sldId="573"/>
            <ac:spMk id="171010" creationId="{739EDFC5-9988-4E47-B9FE-3A0FB2272A75}"/>
          </ac:spMkLst>
        </pc:spChg>
      </pc:sldChg>
      <pc:sldChg chg="modSp add modTransition">
        <pc:chgData name="萧 炫百" userId="380fa28bc53dff1a" providerId="LiveId" clId="{2AAF3F10-E4B7-41EE-BB01-A0502B9ACEC7}" dt="2020-09-06T12:02:42.879" v="83"/>
        <pc:sldMkLst>
          <pc:docMk/>
          <pc:sldMk cId="0" sldId="574"/>
        </pc:sldMkLst>
        <pc:spChg chg="mod">
          <ac:chgData name="萧 炫百" userId="380fa28bc53dff1a" providerId="LiveId" clId="{2AAF3F10-E4B7-41EE-BB01-A0502B9ACEC7}" dt="2020-09-06T12:02:42.879" v="83"/>
          <ac:spMkLst>
            <pc:docMk/>
            <pc:sldMk cId="0" sldId="574"/>
            <ac:spMk id="172034" creationId="{44680D45-9639-482B-8E35-82E2F932FA9A}"/>
          </ac:spMkLst>
        </pc:spChg>
      </pc:sldChg>
      <pc:sldChg chg="modSp add modTransition">
        <pc:chgData name="萧 炫百" userId="380fa28bc53dff1a" providerId="LiveId" clId="{2AAF3F10-E4B7-41EE-BB01-A0502B9ACEC7}" dt="2020-09-06T12:02:42.879" v="83"/>
        <pc:sldMkLst>
          <pc:docMk/>
          <pc:sldMk cId="0" sldId="575"/>
        </pc:sldMkLst>
        <pc:spChg chg="mod">
          <ac:chgData name="萧 炫百" userId="380fa28bc53dff1a" providerId="LiveId" clId="{2AAF3F10-E4B7-41EE-BB01-A0502B9ACEC7}" dt="2020-09-06T12:02:42.879" v="83"/>
          <ac:spMkLst>
            <pc:docMk/>
            <pc:sldMk cId="0" sldId="575"/>
            <ac:spMk id="173058" creationId="{D7216795-9EF9-40DC-BC3D-94568581E244}"/>
          </ac:spMkLst>
        </pc:spChg>
      </pc:sldChg>
      <pc:sldChg chg="modSp add modTransition">
        <pc:chgData name="萧 炫百" userId="380fa28bc53dff1a" providerId="LiveId" clId="{2AAF3F10-E4B7-41EE-BB01-A0502B9ACEC7}" dt="2020-09-06T12:02:42.879" v="83"/>
        <pc:sldMkLst>
          <pc:docMk/>
          <pc:sldMk cId="0" sldId="577"/>
        </pc:sldMkLst>
        <pc:spChg chg="mod">
          <ac:chgData name="萧 炫百" userId="380fa28bc53dff1a" providerId="LiveId" clId="{2AAF3F10-E4B7-41EE-BB01-A0502B9ACEC7}" dt="2020-09-06T12:02:42.879" v="83"/>
          <ac:spMkLst>
            <pc:docMk/>
            <pc:sldMk cId="0" sldId="577"/>
            <ac:spMk id="174082" creationId="{0A0D8DCD-F3BD-4028-B8CE-FE327941FD77}"/>
          </ac:spMkLst>
        </pc:spChg>
      </pc:sldChg>
      <pc:sldChg chg="modSp add modTransition">
        <pc:chgData name="萧 炫百" userId="380fa28bc53dff1a" providerId="LiveId" clId="{2AAF3F10-E4B7-41EE-BB01-A0502B9ACEC7}" dt="2020-09-06T12:02:42.879" v="83"/>
        <pc:sldMkLst>
          <pc:docMk/>
          <pc:sldMk cId="0" sldId="579"/>
        </pc:sldMkLst>
        <pc:spChg chg="mod">
          <ac:chgData name="萧 炫百" userId="380fa28bc53dff1a" providerId="LiveId" clId="{2AAF3F10-E4B7-41EE-BB01-A0502B9ACEC7}" dt="2020-09-06T12:02:42.879" v="83"/>
          <ac:spMkLst>
            <pc:docMk/>
            <pc:sldMk cId="0" sldId="579"/>
            <ac:spMk id="175106" creationId="{844413C2-0D2F-4037-B342-FA324F2C3B62}"/>
          </ac:spMkLst>
        </pc:spChg>
      </pc:sldChg>
      <pc:sldChg chg="modSp add mod modTransition">
        <pc:chgData name="萧 炫百" userId="380fa28bc53dff1a" providerId="LiveId" clId="{2AAF3F10-E4B7-41EE-BB01-A0502B9ACEC7}" dt="2020-09-06T12:02:42.978" v="84" actId="27636"/>
        <pc:sldMkLst>
          <pc:docMk/>
          <pc:sldMk cId="0" sldId="582"/>
        </pc:sldMkLst>
        <pc:spChg chg="mod">
          <ac:chgData name="萧 炫百" userId="380fa28bc53dff1a" providerId="LiveId" clId="{2AAF3F10-E4B7-41EE-BB01-A0502B9ACEC7}" dt="2020-09-06T12:02:42.978" v="84" actId="27636"/>
          <ac:spMkLst>
            <pc:docMk/>
            <pc:sldMk cId="0" sldId="582"/>
            <ac:spMk id="124932" creationId="{3AD3237F-6AA1-4E4B-92A2-B6E218CAC57F}"/>
          </ac:spMkLst>
        </pc:spChg>
        <pc:spChg chg="mod">
          <ac:chgData name="萧 炫百" userId="380fa28bc53dff1a" providerId="LiveId" clId="{2AAF3F10-E4B7-41EE-BB01-A0502B9ACEC7}" dt="2020-09-06T12:02:42.879" v="83"/>
          <ac:spMkLst>
            <pc:docMk/>
            <pc:sldMk cId="0" sldId="582"/>
            <ac:spMk id="177154" creationId="{ED83CCC2-0F42-4AFE-A692-87D3F1428093}"/>
          </ac:spMkLst>
        </pc:spChg>
      </pc:sldChg>
      <pc:sldChg chg="modSp add modTransition">
        <pc:chgData name="萧 炫百" userId="380fa28bc53dff1a" providerId="LiveId" clId="{2AAF3F10-E4B7-41EE-BB01-A0502B9ACEC7}" dt="2020-09-06T12:02:42.879" v="83"/>
        <pc:sldMkLst>
          <pc:docMk/>
          <pc:sldMk cId="0" sldId="583"/>
        </pc:sldMkLst>
        <pc:spChg chg="mod">
          <ac:chgData name="萧 炫百" userId="380fa28bc53dff1a" providerId="LiveId" clId="{2AAF3F10-E4B7-41EE-BB01-A0502B9ACEC7}" dt="2020-09-06T12:02:42.879" v="83"/>
          <ac:spMkLst>
            <pc:docMk/>
            <pc:sldMk cId="0" sldId="583"/>
            <ac:spMk id="178178" creationId="{377F9BB4-D971-46E4-8F80-47CEAA62D3D8}"/>
          </ac:spMkLst>
        </pc:spChg>
      </pc:sldChg>
      <pc:sldChg chg="modSp add modTransition">
        <pc:chgData name="萧 炫百" userId="380fa28bc53dff1a" providerId="LiveId" clId="{2AAF3F10-E4B7-41EE-BB01-A0502B9ACEC7}" dt="2020-09-06T12:04:09.354" v="85"/>
        <pc:sldMkLst>
          <pc:docMk/>
          <pc:sldMk cId="0" sldId="584"/>
        </pc:sldMkLst>
        <pc:spChg chg="mod">
          <ac:chgData name="萧 炫百" userId="380fa28bc53dff1a" providerId="LiveId" clId="{2AAF3F10-E4B7-41EE-BB01-A0502B9ACEC7}" dt="2020-09-06T12:04:09.354" v="85"/>
          <ac:spMkLst>
            <pc:docMk/>
            <pc:sldMk cId="0" sldId="584"/>
            <ac:spMk id="180226" creationId="{52818B5D-F25B-48E9-B0B1-B19E256B992A}"/>
          </ac:spMkLst>
        </pc:spChg>
      </pc:sldChg>
      <pc:sldChg chg="modSp add modTransition">
        <pc:chgData name="萧 炫百" userId="380fa28bc53dff1a" providerId="LiveId" clId="{2AAF3F10-E4B7-41EE-BB01-A0502B9ACEC7}" dt="2020-09-06T12:04:09.354" v="85"/>
        <pc:sldMkLst>
          <pc:docMk/>
          <pc:sldMk cId="0" sldId="585"/>
        </pc:sldMkLst>
        <pc:spChg chg="mod">
          <ac:chgData name="萧 炫百" userId="380fa28bc53dff1a" providerId="LiveId" clId="{2AAF3F10-E4B7-41EE-BB01-A0502B9ACEC7}" dt="2020-09-06T12:04:09.354" v="85"/>
          <ac:spMkLst>
            <pc:docMk/>
            <pc:sldMk cId="0" sldId="585"/>
            <ac:spMk id="182274" creationId="{B4E4209F-F6A1-4715-AF5F-8954B5222162}"/>
          </ac:spMkLst>
        </pc:spChg>
      </pc:sldChg>
      <pc:sldChg chg="modSp add modTransition">
        <pc:chgData name="萧 炫百" userId="380fa28bc53dff1a" providerId="LiveId" clId="{2AAF3F10-E4B7-41EE-BB01-A0502B9ACEC7}" dt="2020-09-06T12:05:17.321" v="86"/>
        <pc:sldMkLst>
          <pc:docMk/>
          <pc:sldMk cId="0" sldId="591"/>
        </pc:sldMkLst>
        <pc:spChg chg="mod">
          <ac:chgData name="萧 炫百" userId="380fa28bc53dff1a" providerId="LiveId" clId="{2AAF3F10-E4B7-41EE-BB01-A0502B9ACEC7}" dt="2020-09-06T12:05:17.321" v="86"/>
          <ac:spMkLst>
            <pc:docMk/>
            <pc:sldMk cId="0" sldId="591"/>
            <ac:spMk id="188418" creationId="{3E5AD0D3-AD67-457B-9252-BE9F803DEE05}"/>
          </ac:spMkLst>
        </pc:spChg>
      </pc:sldChg>
      <pc:sldChg chg="modSp add modTransition">
        <pc:chgData name="萧 炫百" userId="380fa28bc53dff1a" providerId="LiveId" clId="{2AAF3F10-E4B7-41EE-BB01-A0502B9ACEC7}" dt="2020-09-06T12:05:17.321" v="86"/>
        <pc:sldMkLst>
          <pc:docMk/>
          <pc:sldMk cId="0" sldId="592"/>
        </pc:sldMkLst>
        <pc:spChg chg="mod">
          <ac:chgData name="萧 炫百" userId="380fa28bc53dff1a" providerId="LiveId" clId="{2AAF3F10-E4B7-41EE-BB01-A0502B9ACEC7}" dt="2020-09-06T12:05:17.321" v="86"/>
          <ac:spMkLst>
            <pc:docMk/>
            <pc:sldMk cId="0" sldId="592"/>
            <ac:spMk id="189442" creationId="{96F2EFA8-FCD3-4A7B-9DEE-4D13B3D84945}"/>
          </ac:spMkLst>
        </pc:spChg>
      </pc:sldChg>
      <pc:sldChg chg="modSp add modTransition">
        <pc:chgData name="萧 炫百" userId="380fa28bc53dff1a" providerId="LiveId" clId="{2AAF3F10-E4B7-41EE-BB01-A0502B9ACEC7}" dt="2020-09-06T12:05:17.321" v="86"/>
        <pc:sldMkLst>
          <pc:docMk/>
          <pc:sldMk cId="0" sldId="593"/>
        </pc:sldMkLst>
        <pc:spChg chg="mod">
          <ac:chgData name="萧 炫百" userId="380fa28bc53dff1a" providerId="LiveId" clId="{2AAF3F10-E4B7-41EE-BB01-A0502B9ACEC7}" dt="2020-09-06T12:05:17.321" v="86"/>
          <ac:spMkLst>
            <pc:docMk/>
            <pc:sldMk cId="0" sldId="593"/>
            <ac:spMk id="190466" creationId="{A8A9368E-4C95-49F7-A092-2A009217EC52}"/>
          </ac:spMkLst>
        </pc:spChg>
      </pc:sldChg>
      <pc:sldChg chg="modSp add modTransition">
        <pc:chgData name="萧 炫百" userId="380fa28bc53dff1a" providerId="LiveId" clId="{2AAF3F10-E4B7-41EE-BB01-A0502B9ACEC7}" dt="2020-09-06T12:02:42.879" v="83"/>
        <pc:sldMkLst>
          <pc:docMk/>
          <pc:sldMk cId="0" sldId="607"/>
        </pc:sldMkLst>
        <pc:spChg chg="mod">
          <ac:chgData name="萧 炫百" userId="380fa28bc53dff1a" providerId="LiveId" clId="{2AAF3F10-E4B7-41EE-BB01-A0502B9ACEC7}" dt="2020-09-06T12:02:42.879" v="83"/>
          <ac:spMkLst>
            <pc:docMk/>
            <pc:sldMk cId="0" sldId="607"/>
            <ac:spMk id="176130" creationId="{08F918E3-7350-4FF0-8907-3020BF04F97A}"/>
          </ac:spMkLst>
        </pc:spChg>
      </pc:sldChg>
      <pc:sldChg chg="modSp add modTransition">
        <pc:chgData name="萧 炫百" userId="380fa28bc53dff1a" providerId="LiveId" clId="{2AAF3F10-E4B7-41EE-BB01-A0502B9ACEC7}" dt="2020-09-06T12:01:41.838" v="80"/>
        <pc:sldMkLst>
          <pc:docMk/>
          <pc:sldMk cId="0" sldId="609"/>
        </pc:sldMkLst>
        <pc:spChg chg="mod">
          <ac:chgData name="萧 炫百" userId="380fa28bc53dff1a" providerId="LiveId" clId="{2AAF3F10-E4B7-41EE-BB01-A0502B9ACEC7}" dt="2020-09-06T12:01:41.838" v="80"/>
          <ac:spMkLst>
            <pc:docMk/>
            <pc:sldMk cId="0" sldId="609"/>
            <ac:spMk id="154626" creationId="{EBEC1FB9-033E-4D26-8F27-5BC4612A00AB}"/>
          </ac:spMkLst>
        </pc:spChg>
      </pc:sldChg>
      <pc:sldChg chg="modSp add modTransition">
        <pc:chgData name="萧 炫百" userId="380fa28bc53dff1a" providerId="LiveId" clId="{2AAF3F10-E4B7-41EE-BB01-A0502B9ACEC7}" dt="2020-09-06T12:04:09.354" v="85"/>
        <pc:sldMkLst>
          <pc:docMk/>
          <pc:sldMk cId="0" sldId="611"/>
        </pc:sldMkLst>
        <pc:spChg chg="mod">
          <ac:chgData name="萧 炫百" userId="380fa28bc53dff1a" providerId="LiveId" clId="{2AAF3F10-E4B7-41EE-BB01-A0502B9ACEC7}" dt="2020-09-06T12:04:09.354" v="85"/>
          <ac:spMkLst>
            <pc:docMk/>
            <pc:sldMk cId="0" sldId="611"/>
            <ac:spMk id="181250" creationId="{E3A232B2-8AB2-43E9-B62F-AB7F96F446C1}"/>
          </ac:spMkLst>
        </pc:spChg>
        <pc:spChg chg="mod">
          <ac:chgData name="萧 炫百" userId="380fa28bc53dff1a" providerId="LiveId" clId="{2AAF3F10-E4B7-41EE-BB01-A0502B9ACEC7}" dt="2020-09-06T12:04:09.354" v="85"/>
          <ac:spMkLst>
            <pc:docMk/>
            <pc:sldMk cId="0" sldId="611"/>
            <ac:spMk id="181251" creationId="{CAC3D24F-8F49-4E89-B36B-87A684C1E78A}"/>
          </ac:spMkLst>
        </pc:spChg>
      </pc:sldChg>
      <pc:sldChg chg="modSp add modTransition">
        <pc:chgData name="萧 炫百" userId="380fa28bc53dff1a" providerId="LiveId" clId="{2AAF3F10-E4B7-41EE-BB01-A0502B9ACEC7}" dt="2020-09-06T12:04:09.354" v="85"/>
        <pc:sldMkLst>
          <pc:docMk/>
          <pc:sldMk cId="0" sldId="612"/>
        </pc:sldMkLst>
        <pc:spChg chg="mod">
          <ac:chgData name="萧 炫百" userId="380fa28bc53dff1a" providerId="LiveId" clId="{2AAF3F10-E4B7-41EE-BB01-A0502B9ACEC7}" dt="2020-09-06T12:04:09.354" v="85"/>
          <ac:spMkLst>
            <pc:docMk/>
            <pc:sldMk cId="0" sldId="612"/>
            <ac:spMk id="184322" creationId="{1131417C-A912-4E88-A7F5-9D8839987A05}"/>
          </ac:spMkLst>
        </pc:spChg>
        <pc:spChg chg="mod">
          <ac:chgData name="萧 炫百" userId="380fa28bc53dff1a" providerId="LiveId" clId="{2AAF3F10-E4B7-41EE-BB01-A0502B9ACEC7}" dt="2020-09-06T12:04:09.354" v="85"/>
          <ac:spMkLst>
            <pc:docMk/>
            <pc:sldMk cId="0" sldId="612"/>
            <ac:spMk id="184323" creationId="{CCAA94B3-B9ED-4D0F-8CAA-FC0B00318010}"/>
          </ac:spMkLst>
        </pc:spChg>
      </pc:sldChg>
      <pc:sldChg chg="modSp add modTransition">
        <pc:chgData name="萧 炫百" userId="380fa28bc53dff1a" providerId="LiveId" clId="{2AAF3F10-E4B7-41EE-BB01-A0502B9ACEC7}" dt="2020-09-06T12:04:09.354" v="85"/>
        <pc:sldMkLst>
          <pc:docMk/>
          <pc:sldMk cId="0" sldId="621"/>
        </pc:sldMkLst>
        <pc:spChg chg="mod">
          <ac:chgData name="萧 炫百" userId="380fa28bc53dff1a" providerId="LiveId" clId="{2AAF3F10-E4B7-41EE-BB01-A0502B9ACEC7}" dt="2020-09-06T12:04:09.354" v="85"/>
          <ac:spMkLst>
            <pc:docMk/>
            <pc:sldMk cId="0" sldId="621"/>
            <ac:spMk id="183298" creationId="{1BDB3D97-FF56-4600-ACA5-39268C40EE40}"/>
          </ac:spMkLst>
        </pc:spChg>
      </pc:sldChg>
      <pc:sldChg chg="modSp add modTransition">
        <pc:chgData name="萧 炫百" userId="380fa28bc53dff1a" providerId="LiveId" clId="{2AAF3F10-E4B7-41EE-BB01-A0502B9ACEC7}" dt="2020-09-06T12:02:42.879" v="83"/>
        <pc:sldMkLst>
          <pc:docMk/>
          <pc:sldMk cId="0" sldId="645"/>
        </pc:sldMkLst>
        <pc:spChg chg="mod">
          <ac:chgData name="萧 炫百" userId="380fa28bc53dff1a" providerId="LiveId" clId="{2AAF3F10-E4B7-41EE-BB01-A0502B9ACEC7}" dt="2020-09-06T12:02:42.879" v="83"/>
          <ac:spMkLst>
            <pc:docMk/>
            <pc:sldMk cId="0" sldId="645"/>
            <ac:spMk id="167938" creationId="{77E2EF21-92FB-47AE-B7BF-F4C24FDBC5D4}"/>
          </ac:spMkLst>
        </pc:spChg>
      </pc:sldChg>
      <pc:sldChg chg="modSp add modTransition">
        <pc:chgData name="萧 炫百" userId="380fa28bc53dff1a" providerId="LiveId" clId="{2AAF3F10-E4B7-41EE-BB01-A0502B9ACEC7}" dt="2020-09-06T12:02:42.879" v="83"/>
        <pc:sldMkLst>
          <pc:docMk/>
          <pc:sldMk cId="0" sldId="646"/>
        </pc:sldMkLst>
        <pc:spChg chg="mod">
          <ac:chgData name="萧 炫百" userId="380fa28bc53dff1a" providerId="LiveId" clId="{2AAF3F10-E4B7-41EE-BB01-A0502B9ACEC7}" dt="2020-09-06T12:02:42.879" v="83"/>
          <ac:spMkLst>
            <pc:docMk/>
            <pc:sldMk cId="0" sldId="646"/>
            <ac:spMk id="168962" creationId="{67ECB347-E970-412E-A3A4-EE7E9837BCB3}"/>
          </ac:spMkLst>
        </pc:spChg>
      </pc:sldChg>
      <pc:sldChg chg="modSp add modTransition">
        <pc:chgData name="萧 炫百" userId="380fa28bc53dff1a" providerId="LiveId" clId="{2AAF3F10-E4B7-41EE-BB01-A0502B9ACEC7}" dt="2020-09-06T12:02:42.879" v="83"/>
        <pc:sldMkLst>
          <pc:docMk/>
          <pc:sldMk cId="0" sldId="647"/>
        </pc:sldMkLst>
        <pc:spChg chg="mod">
          <ac:chgData name="萧 炫百" userId="380fa28bc53dff1a" providerId="LiveId" clId="{2AAF3F10-E4B7-41EE-BB01-A0502B9ACEC7}" dt="2020-09-06T12:02:42.879" v="83"/>
          <ac:spMkLst>
            <pc:docMk/>
            <pc:sldMk cId="0" sldId="647"/>
            <ac:spMk id="169986" creationId="{067A35A9-538C-478C-900D-530CCD7F697A}"/>
          </ac:spMkLst>
        </pc:spChg>
      </pc:sldChg>
      <pc:sldChg chg="modSp add modTransition">
        <pc:chgData name="萧 炫百" userId="380fa28bc53dff1a" providerId="LiveId" clId="{2AAF3F10-E4B7-41EE-BB01-A0502B9ACEC7}" dt="2020-09-06T12:02:24.980" v="82"/>
        <pc:sldMkLst>
          <pc:docMk/>
          <pc:sldMk cId="0" sldId="675"/>
        </pc:sldMkLst>
        <pc:spChg chg="mod">
          <ac:chgData name="萧 炫百" userId="380fa28bc53dff1a" providerId="LiveId" clId="{2AAF3F10-E4B7-41EE-BB01-A0502B9ACEC7}" dt="2020-09-06T12:02:24.980" v="82"/>
          <ac:spMkLst>
            <pc:docMk/>
            <pc:sldMk cId="0" sldId="675"/>
            <ac:spMk id="160770" creationId="{BDD28C5F-A185-4CCD-97F9-4A1359FFF1BD}"/>
          </ac:spMkLst>
        </pc:spChg>
      </pc:sldChg>
      <pc:sldChg chg="del">
        <pc:chgData name="萧 炫百" userId="380fa28bc53dff1a" providerId="LiveId" clId="{2AAF3F10-E4B7-41EE-BB01-A0502B9ACEC7}" dt="2020-09-06T11:48:25.700" v="73" actId="47"/>
        <pc:sldMkLst>
          <pc:docMk/>
          <pc:sldMk cId="2836799752" sldId="682"/>
        </pc:sldMkLst>
      </pc:sldChg>
      <pc:sldChg chg="del">
        <pc:chgData name="萧 炫百" userId="380fa28bc53dff1a" providerId="LiveId" clId="{2AAF3F10-E4B7-41EE-BB01-A0502B9ACEC7}" dt="2020-09-06T11:48:25.700" v="73" actId="47"/>
        <pc:sldMkLst>
          <pc:docMk/>
          <pc:sldMk cId="1633428179" sldId="683"/>
        </pc:sldMkLst>
      </pc:sldChg>
      <pc:sldChg chg="modSp add">
        <pc:chgData name="萧 炫百" userId="380fa28bc53dff1a" providerId="LiveId" clId="{2AAF3F10-E4B7-41EE-BB01-A0502B9ACEC7}" dt="2020-09-06T12:00:47.810" v="78" actId="1076"/>
        <pc:sldMkLst>
          <pc:docMk/>
          <pc:sldMk cId="0" sldId="787"/>
        </pc:sldMkLst>
        <pc:spChg chg="mod">
          <ac:chgData name="萧 炫百" userId="380fa28bc53dff1a" providerId="LiveId" clId="{2AAF3F10-E4B7-41EE-BB01-A0502B9ACEC7}" dt="2020-09-06T12:00:35.768" v="74"/>
          <ac:spMkLst>
            <pc:docMk/>
            <pc:sldMk cId="0" sldId="787"/>
            <ac:spMk id="27650" creationId="{FBA71740-A64E-4879-BAA0-5D50FC9FD60C}"/>
          </ac:spMkLst>
        </pc:spChg>
        <pc:picChg chg="mod">
          <ac:chgData name="萧 炫百" userId="380fa28bc53dff1a" providerId="LiveId" clId="{2AAF3F10-E4B7-41EE-BB01-A0502B9ACEC7}" dt="2020-09-06T12:00:47.810" v="78" actId="1076"/>
          <ac:picMkLst>
            <pc:docMk/>
            <pc:sldMk cId="0" sldId="787"/>
            <ac:picMk id="27653" creationId="{4DB6CB29-FD42-4796-A8D9-876F7550AAE9}"/>
          </ac:picMkLst>
        </pc:picChg>
      </pc:sldChg>
      <pc:sldChg chg="modSp add">
        <pc:chgData name="萧 炫百" userId="380fa28bc53dff1a" providerId="LiveId" clId="{2AAF3F10-E4B7-41EE-BB01-A0502B9ACEC7}" dt="2020-09-06T12:01:10.327" v="79" actId="1076"/>
        <pc:sldMkLst>
          <pc:docMk/>
          <pc:sldMk cId="0" sldId="788"/>
        </pc:sldMkLst>
        <pc:spChg chg="mod">
          <ac:chgData name="萧 炫百" userId="380fa28bc53dff1a" providerId="LiveId" clId="{2AAF3F10-E4B7-41EE-BB01-A0502B9ACEC7}" dt="2020-09-06T12:00:35.768" v="74"/>
          <ac:spMkLst>
            <pc:docMk/>
            <pc:sldMk cId="0" sldId="788"/>
            <ac:spMk id="28674" creationId="{EB3F6404-3372-4D3F-A3CC-11137FCEFDCE}"/>
          </ac:spMkLst>
        </pc:spChg>
        <pc:picChg chg="mod">
          <ac:chgData name="萧 炫百" userId="380fa28bc53dff1a" providerId="LiveId" clId="{2AAF3F10-E4B7-41EE-BB01-A0502B9ACEC7}" dt="2020-09-06T12:01:10.327" v="79" actId="1076"/>
          <ac:picMkLst>
            <pc:docMk/>
            <pc:sldMk cId="0" sldId="788"/>
            <ac:picMk id="5" creationId="{98E29CB9-5EC0-4324-8A67-5612AE17DEB5}"/>
          </ac:picMkLst>
        </pc:picChg>
      </pc:sldChg>
      <pc:sldChg chg="modSp add mod modTransition">
        <pc:chgData name="萧 炫百" userId="380fa28bc53dff1a" providerId="LiveId" clId="{2AAF3F10-E4B7-41EE-BB01-A0502B9ACEC7}" dt="2020-09-06T11:47:31.940" v="71" actId="6549"/>
        <pc:sldMkLst>
          <pc:docMk/>
          <pc:sldMk cId="0" sldId="836"/>
        </pc:sldMkLst>
        <pc:spChg chg="mod">
          <ac:chgData name="萧 炫百" userId="380fa28bc53dff1a" providerId="LiveId" clId="{2AAF3F10-E4B7-41EE-BB01-A0502B9ACEC7}" dt="2020-09-06T11:47:08.363" v="46"/>
          <ac:spMkLst>
            <pc:docMk/>
            <pc:sldMk cId="0" sldId="836"/>
            <ac:spMk id="153602" creationId="{29C54513-CD97-4A03-A304-D3828A091572}"/>
          </ac:spMkLst>
        </pc:spChg>
        <pc:spChg chg="mod">
          <ac:chgData name="萧 炫百" userId="380fa28bc53dff1a" providerId="LiveId" clId="{2AAF3F10-E4B7-41EE-BB01-A0502B9ACEC7}" dt="2020-09-06T11:47:31.940" v="71" actId="6549"/>
          <ac:spMkLst>
            <pc:docMk/>
            <pc:sldMk cId="0" sldId="836"/>
            <ac:spMk id="153604" creationId="{8689EE84-5A16-47A0-B31F-B6F854B1C917}"/>
          </ac:spMkLst>
        </pc:spChg>
      </pc:sldChg>
      <pc:sldChg chg="add">
        <pc:chgData name="萧 炫百" userId="380fa28bc53dff1a" providerId="LiveId" clId="{2AAF3F10-E4B7-41EE-BB01-A0502B9ACEC7}" dt="2020-09-06T11:48:21.206" v="72"/>
        <pc:sldMkLst>
          <pc:docMk/>
          <pc:sldMk cId="2598395090" sldId="837"/>
        </pc:sldMkLst>
      </pc:sldChg>
      <pc:sldChg chg="add">
        <pc:chgData name="萧 炫百" userId="380fa28bc53dff1a" providerId="LiveId" clId="{2AAF3F10-E4B7-41EE-BB01-A0502B9ACEC7}" dt="2020-09-06T12:02:11.782" v="81"/>
        <pc:sldMkLst>
          <pc:docMk/>
          <pc:sldMk cId="3772091662" sldId="838"/>
        </pc:sldMkLst>
      </pc:sldChg>
      <pc:sldChg chg="modSp add modTransition">
        <pc:chgData name="萧 炫百" userId="380fa28bc53dff1a" providerId="LiveId" clId="{2AAF3F10-E4B7-41EE-BB01-A0502B9ACEC7}" dt="2020-09-06T12:02:42.879" v="83"/>
        <pc:sldMkLst>
          <pc:docMk/>
          <pc:sldMk cId="0" sldId="839"/>
        </pc:sldMkLst>
        <pc:spChg chg="mod">
          <ac:chgData name="萧 炫百" userId="380fa28bc53dff1a" providerId="LiveId" clId="{2AAF3F10-E4B7-41EE-BB01-A0502B9ACEC7}" dt="2020-09-06T12:02:42.879" v="83"/>
          <ac:spMkLst>
            <pc:docMk/>
            <pc:sldMk cId="0" sldId="839"/>
            <ac:spMk id="163842" creationId="{5EE7A477-2A34-4FF7-B437-F8071A792074}"/>
          </ac:spMkLst>
        </pc:spChg>
      </pc:sldChg>
      <pc:sldChg chg="modSp add modTransition">
        <pc:chgData name="萧 炫百" userId="380fa28bc53dff1a" providerId="LiveId" clId="{2AAF3F10-E4B7-41EE-BB01-A0502B9ACEC7}" dt="2020-09-06T12:02:42.879" v="83"/>
        <pc:sldMkLst>
          <pc:docMk/>
          <pc:sldMk cId="0" sldId="840"/>
        </pc:sldMkLst>
        <pc:spChg chg="mod">
          <ac:chgData name="萧 炫百" userId="380fa28bc53dff1a" providerId="LiveId" clId="{2AAF3F10-E4B7-41EE-BB01-A0502B9ACEC7}" dt="2020-09-06T12:02:42.879" v="83"/>
          <ac:spMkLst>
            <pc:docMk/>
            <pc:sldMk cId="0" sldId="840"/>
            <ac:spMk id="164866" creationId="{DB6114F3-2B44-4D43-BF00-DBD476B5A888}"/>
          </ac:spMkLst>
        </pc:spChg>
      </pc:sldChg>
    </pc:docChg>
  </pc:docChgLst>
  <pc:docChgLst>
    <pc:chgData name="炫百" userId="380fa28bc53dff1a" providerId="LiveId" clId="{D9BD407D-F71D-4BE4-B2B2-7CCFBD260B62}"/>
    <pc:docChg chg="custSel modSld">
      <pc:chgData name="炫百" userId="380fa28bc53dff1a" providerId="LiveId" clId="{D9BD407D-F71D-4BE4-B2B2-7CCFBD260B62}" dt="2021-01-22T08:09:15.543" v="57" actId="1076"/>
      <pc:docMkLst>
        <pc:docMk/>
      </pc:docMkLst>
      <pc:sldChg chg="modNotesTx">
        <pc:chgData name="炫百" userId="380fa28bc53dff1a" providerId="LiveId" clId="{D9BD407D-F71D-4BE4-B2B2-7CCFBD260B62}" dt="2021-01-22T08:06:01.540" v="21" actId="20577"/>
        <pc:sldMkLst>
          <pc:docMk/>
          <pc:sldMk cId="0" sldId="554"/>
        </pc:sldMkLst>
      </pc:sldChg>
      <pc:sldChg chg="modNotesTx">
        <pc:chgData name="炫百" userId="380fa28bc53dff1a" providerId="LiveId" clId="{D9BD407D-F71D-4BE4-B2B2-7CCFBD260B62}" dt="2021-01-22T08:06:46.065" v="26" actId="20577"/>
        <pc:sldMkLst>
          <pc:docMk/>
          <pc:sldMk cId="0" sldId="556"/>
        </pc:sldMkLst>
      </pc:sldChg>
      <pc:sldChg chg="modNotesTx">
        <pc:chgData name="炫百" userId="380fa28bc53dff1a" providerId="LiveId" clId="{D9BD407D-F71D-4BE4-B2B2-7CCFBD260B62}" dt="2021-01-22T08:06:51.408" v="31" actId="20577"/>
        <pc:sldMkLst>
          <pc:docMk/>
          <pc:sldMk cId="0" sldId="557"/>
        </pc:sldMkLst>
      </pc:sldChg>
      <pc:sldChg chg="modSp mod">
        <pc:chgData name="炫百" userId="380fa28bc53dff1a" providerId="LiveId" clId="{D9BD407D-F71D-4BE4-B2B2-7CCFBD260B62}" dt="2021-01-22T08:07:13.113" v="42" actId="6549"/>
        <pc:sldMkLst>
          <pc:docMk/>
          <pc:sldMk cId="0" sldId="575"/>
        </pc:sldMkLst>
        <pc:spChg chg="mod">
          <ac:chgData name="炫百" userId="380fa28bc53dff1a" providerId="LiveId" clId="{D9BD407D-F71D-4BE4-B2B2-7CCFBD260B62}" dt="2021-01-22T08:07:13.113" v="42" actId="6549"/>
          <ac:spMkLst>
            <pc:docMk/>
            <pc:sldMk cId="0" sldId="575"/>
            <ac:spMk id="173060" creationId="{E6863AD9-A06B-41ED-9BCF-CCD428842198}"/>
          </ac:spMkLst>
        </pc:spChg>
      </pc:sldChg>
      <pc:sldChg chg="modSp mod">
        <pc:chgData name="炫百" userId="380fa28bc53dff1a" providerId="LiveId" clId="{D9BD407D-F71D-4BE4-B2B2-7CCFBD260B62}" dt="2021-01-22T08:08:13.708" v="49" actId="27636"/>
        <pc:sldMkLst>
          <pc:docMk/>
          <pc:sldMk cId="0" sldId="582"/>
        </pc:sldMkLst>
        <pc:spChg chg="mod">
          <ac:chgData name="炫百" userId="380fa28bc53dff1a" providerId="LiveId" clId="{D9BD407D-F71D-4BE4-B2B2-7CCFBD260B62}" dt="2021-01-22T08:08:13.708" v="49" actId="27636"/>
          <ac:spMkLst>
            <pc:docMk/>
            <pc:sldMk cId="0" sldId="582"/>
            <ac:spMk id="124932" creationId="{3AD3237F-6AA1-4E4B-92A2-B6E218CAC57F}"/>
          </ac:spMkLst>
        </pc:spChg>
      </pc:sldChg>
      <pc:sldChg chg="modSp mod">
        <pc:chgData name="炫百" userId="380fa28bc53dff1a" providerId="LiveId" clId="{D9BD407D-F71D-4BE4-B2B2-7CCFBD260B62}" dt="2021-01-22T08:09:15.543" v="57" actId="1076"/>
        <pc:sldMkLst>
          <pc:docMk/>
          <pc:sldMk cId="0" sldId="591"/>
        </pc:sldMkLst>
        <pc:spChg chg="mod">
          <ac:chgData name="炫百" userId="380fa28bc53dff1a" providerId="LiveId" clId="{D9BD407D-F71D-4BE4-B2B2-7CCFBD260B62}" dt="2021-01-22T08:09:15.543" v="57" actId="1076"/>
          <ac:spMkLst>
            <pc:docMk/>
            <pc:sldMk cId="0" sldId="591"/>
            <ac:spMk id="188420" creationId="{5074995A-D576-4D16-BC41-EA28DE82AF94}"/>
          </ac:spMkLst>
        </pc:spChg>
      </pc:sldChg>
      <pc:sldChg chg="modSp mod">
        <pc:chgData name="炫百" userId="380fa28bc53dff1a" providerId="LiveId" clId="{D9BD407D-F71D-4BE4-B2B2-7CCFBD260B62}" dt="2021-01-22T08:07:53.232" v="47" actId="948"/>
        <pc:sldMkLst>
          <pc:docMk/>
          <pc:sldMk cId="0" sldId="607"/>
        </pc:sldMkLst>
        <pc:spChg chg="mod">
          <ac:chgData name="炫百" userId="380fa28bc53dff1a" providerId="LiveId" clId="{D9BD407D-F71D-4BE4-B2B2-7CCFBD260B62}" dt="2021-01-22T08:07:53.232" v="47" actId="948"/>
          <ac:spMkLst>
            <pc:docMk/>
            <pc:sldMk cId="0" sldId="607"/>
            <ac:spMk id="176132" creationId="{322C8D29-C3FD-4E58-9CF5-4960060C8599}"/>
          </ac:spMkLst>
        </pc:spChg>
      </pc:sldChg>
      <pc:sldChg chg="delSp">
        <pc:chgData name="炫百" userId="380fa28bc53dff1a" providerId="LiveId" clId="{D9BD407D-F71D-4BE4-B2B2-7CCFBD260B62}" dt="2021-01-22T08:09:08.034" v="56" actId="478"/>
        <pc:sldMkLst>
          <pc:docMk/>
          <pc:sldMk cId="0" sldId="612"/>
        </pc:sldMkLst>
        <pc:spChg chg="del">
          <ac:chgData name="炫百" userId="380fa28bc53dff1a" providerId="LiveId" clId="{D9BD407D-F71D-4BE4-B2B2-7CCFBD260B62}" dt="2021-01-22T08:09:08.034" v="56" actId="478"/>
          <ac:spMkLst>
            <pc:docMk/>
            <pc:sldMk cId="0" sldId="612"/>
            <ac:spMk id="184322" creationId="{1131417C-A912-4E88-A7F5-9D8839987A05}"/>
          </ac:spMkLst>
        </pc:spChg>
      </pc:sldChg>
      <pc:sldChg chg="modSp mod">
        <pc:chgData name="炫百" userId="380fa28bc53dff1a" providerId="LiveId" clId="{D9BD407D-F71D-4BE4-B2B2-7CCFBD260B62}" dt="2021-01-22T08:08:59.440" v="55" actId="948"/>
        <pc:sldMkLst>
          <pc:docMk/>
          <pc:sldMk cId="0" sldId="621"/>
        </pc:sldMkLst>
        <pc:spChg chg="mod">
          <ac:chgData name="炫百" userId="380fa28bc53dff1a" providerId="LiveId" clId="{D9BD407D-F71D-4BE4-B2B2-7CCFBD260B62}" dt="2021-01-22T08:08:59.440" v="55" actId="948"/>
          <ac:spMkLst>
            <pc:docMk/>
            <pc:sldMk cId="0" sldId="621"/>
            <ac:spMk id="183300" creationId="{7CC233DF-2EFF-4F25-B5B3-A04F22BACC26}"/>
          </ac:spMkLst>
        </pc:spChg>
      </pc:sldChg>
      <pc:sldChg chg="modNotesTx">
        <pc:chgData name="炫百" userId="380fa28bc53dff1a" providerId="LiveId" clId="{D9BD407D-F71D-4BE4-B2B2-7CCFBD260B62}" dt="2021-01-22T08:05:50.464" v="14" actId="20577"/>
        <pc:sldMkLst>
          <pc:docMk/>
          <pc:sldMk cId="0" sldId="787"/>
        </pc:sldMkLst>
      </pc:sldChg>
      <pc:sldChg chg="modNotesTx">
        <pc:chgData name="炫百" userId="380fa28bc53dff1a" providerId="LiveId" clId="{D9BD407D-F71D-4BE4-B2B2-7CCFBD260B62}" dt="2021-01-22T08:05:53.962" v="16" actId="20577"/>
        <pc:sldMkLst>
          <pc:docMk/>
          <pc:sldMk cId="0" sldId="788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2022年3月21日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2022年3月21日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49CD1C7F-0836-45EF-B0D5-C8289C26A76C}" type="slidenum">
              <a:rPr kumimoji="0" lang="zh-CN" altLang="en-US" sz="1200" b="0" smtClean="0">
                <a:latin typeface="Arial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kumimoji="0" lang="en-US" altLang="zh-CN" sz="1200" b="0" dirty="0">
              <a:latin typeface="Arial" charset="0"/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27761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49CD1C7F-0836-45EF-B0D5-C8289C26A76C}" type="slidenum">
              <a:rPr kumimoji="0" lang="zh-CN" altLang="en-US" sz="1200" b="0" smtClean="0">
                <a:latin typeface="Arial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40</a:t>
            </a:fld>
            <a:endParaRPr kumimoji="0" lang="en-US" altLang="zh-CN" sz="1200" b="0" dirty="0">
              <a:latin typeface="Arial" charset="0"/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88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狭义仅指操作系统中为进程分配处理机。广义扩展到为各种形式的任务分配计算资源。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007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664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700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狭义仅指操作系统中为进程分配处理机。广义扩展到为各种形式的任务分配计算资源。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153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略讲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28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略讲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493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略讲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677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狭义仅指操作系统中为进程分配处理机。广义扩展到为各种形式的任务分配计算资源。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35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177" y="3421161"/>
            <a:ext cx="8196547" cy="1871475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ctr">
              <a:lnSpc>
                <a:spcPct val="100000"/>
              </a:lnSpc>
              <a:defRPr sz="4050" cap="none" baseline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0389" y="5432564"/>
            <a:ext cx="7203233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just">
              <a:spcBef>
                <a:spcPts val="0"/>
              </a:spcBef>
              <a:buNone/>
              <a:defRPr sz="15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pPr rtl="0"/>
            <a:r>
              <a:rPr lang="zh-CN" altLang="en-US" noProof="0" dirty="0"/>
              <a:t>单击以编辑母版副标题样式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59">
            <a:extLst>
              <a:ext uri="{FF2B5EF4-FFF2-40B4-BE49-F238E27FC236}">
                <a16:creationId xmlns:a16="http://schemas.microsoft.com/office/drawing/2014/main" id="{F1902921-415F-4ADD-9856-C88A0B1996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1963" y="156092"/>
            <a:ext cx="6774147" cy="362321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53614E5-7D03-41F5-8A47-7A747B7C42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CDF5873-CC03-4F80-AFB5-9F9535C996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4B0638-E51A-431C-8652-E73B9623C2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A4C09B9B-5422-4CF4-946E-CFCBA90E1A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72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3489112" y="0"/>
            <a:ext cx="5652776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458" y="256446"/>
            <a:ext cx="3015197" cy="156087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0458" y="2103379"/>
            <a:ext cx="3010081" cy="409364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875" indent="0">
              <a:buNone/>
              <a:defRPr sz="1050"/>
            </a:lvl2pPr>
            <a:lvl3pPr marL="685749" indent="0">
              <a:buNone/>
              <a:defRPr sz="900"/>
            </a:lvl3pPr>
            <a:lvl4pPr marL="1028624" indent="0">
              <a:buNone/>
              <a:defRPr sz="750"/>
            </a:lvl4pPr>
            <a:lvl5pPr marL="1371498" indent="0">
              <a:buNone/>
              <a:defRPr sz="750"/>
            </a:lvl5pPr>
            <a:lvl6pPr marL="1714373" indent="0">
              <a:buNone/>
              <a:defRPr sz="750"/>
            </a:lvl6pPr>
            <a:lvl7pPr marL="2057246" indent="0">
              <a:buNone/>
              <a:defRPr sz="750"/>
            </a:lvl7pPr>
            <a:lvl8pPr marL="2400120" indent="0">
              <a:buNone/>
              <a:defRPr sz="750"/>
            </a:lvl8pPr>
            <a:lvl9pPr marL="2742995" indent="0">
              <a:buNone/>
              <a:defRPr sz="75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cxnSp>
        <p:nvCxnSpPr>
          <p:cNvPr id="60" name="直接连接符 59"/>
          <p:cNvCxnSpPr>
            <a:cxnSpLocks/>
          </p:cNvCxnSpPr>
          <p:nvPr userDrawn="1"/>
        </p:nvCxnSpPr>
        <p:spPr>
          <a:xfrm>
            <a:off x="190458" y="1973877"/>
            <a:ext cx="300262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20189" y="7835016"/>
            <a:ext cx="4596023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1085" y="6390881"/>
            <a:ext cx="1541738" cy="334063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2022年3月21日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332981" y="6502497"/>
            <a:ext cx="68916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63" name="SmartArt 占位符 62">
            <a:extLst>
              <a:ext uri="{FF2B5EF4-FFF2-40B4-BE49-F238E27FC236}">
                <a16:creationId xmlns:a16="http://schemas.microsoft.com/office/drawing/2014/main" id="{3E98ACF1-74AC-4D1D-9784-D1507B787DC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3724398" y="362937"/>
            <a:ext cx="5026151" cy="602793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178" y="1311572"/>
            <a:ext cx="8077986" cy="5157643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100000"/>
              </a:lnSpc>
              <a:defRPr sz="2400" b="1">
                <a:latin typeface="华文楷体" pitchFamily="2" charset="-122"/>
                <a:ea typeface="华文楷体" pitchFamily="2" charset="-122"/>
              </a:defRPr>
            </a:lvl1pPr>
            <a:lvl2pPr eaLnBrk="1" hangingPunct="1">
              <a:lnSpc>
                <a:spcPct val="100000"/>
              </a:lnSpc>
              <a:defRPr sz="2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hangingPunct="1">
              <a:lnSpc>
                <a:spcPct val="100000"/>
              </a:lnSpc>
              <a:defRPr sz="1800" b="1"/>
            </a:lvl3pPr>
            <a:lvl4pPr eaLnBrk="1" hangingPunct="1">
              <a:lnSpc>
                <a:spcPct val="100000"/>
              </a:lnSpc>
              <a:defRPr sz="1500" b="1"/>
            </a:lvl4pPr>
            <a:lvl5pPr eaLnBrk="1" hangingPunct="1">
              <a:lnSpc>
                <a:spcPct val="100000"/>
              </a:lnSpc>
              <a:defRPr sz="135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C7C89A4-0A17-4593-B351-2547CD6E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5" y="188915"/>
            <a:ext cx="7330537" cy="549275"/>
          </a:xfrm>
          <a:prstGeom prst="rect">
            <a:avLst/>
          </a:prstGeom>
        </p:spPr>
        <p:txBody>
          <a:bodyPr/>
          <a:lstStyle>
            <a:lvl1pPr algn="ctr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19CF1F-441D-4B69-8107-CBE2399D9980}"/>
              </a:ext>
            </a:extLst>
          </p:cNvPr>
          <p:cNvSpPr txBox="1"/>
          <p:nvPr userDrawn="1"/>
        </p:nvSpPr>
        <p:spPr>
          <a:xfrm>
            <a:off x="7524328" y="6444044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7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电子科技大学</a:t>
            </a:r>
          </a:p>
        </p:txBody>
      </p:sp>
      <p:pic>
        <p:nvPicPr>
          <p:cNvPr id="6" name="Picture 9" descr="徽记">
            <a:extLst>
              <a:ext uri="{FF2B5EF4-FFF2-40B4-BE49-F238E27FC236}">
                <a16:creationId xmlns:a16="http://schemas.microsoft.com/office/drawing/2014/main" id="{A13D5CF7-500E-49D2-96C3-F6515B1E78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5" y="-1"/>
            <a:ext cx="856317" cy="91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HAB00003">
            <a:extLst>
              <a:ext uri="{FF2B5EF4-FFF2-40B4-BE49-F238E27FC236}">
                <a16:creationId xmlns:a16="http://schemas.microsoft.com/office/drawing/2014/main" id="{D08F9635-4C75-4188-AB27-E6CD9ED569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3" y="911864"/>
            <a:ext cx="7627279" cy="17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2A2119-1AE2-4352-988F-01393E736B9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294041"/>
            <a:ext cx="270364" cy="556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96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双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7907" y="1311572"/>
            <a:ext cx="3897191" cy="5157643"/>
          </a:xfrm>
          <a:prstGeom prst="rect">
            <a:avLst/>
          </a:prstGeom>
        </p:spPr>
        <p:txBody>
          <a:bodyPr/>
          <a:lstStyle>
            <a:lvl1pPr eaLnBrk="1" hangingPunct="1">
              <a:defRPr sz="2400" b="1">
                <a:latin typeface="华文楷体" pitchFamily="2" charset="-122"/>
                <a:ea typeface="华文楷体" pitchFamily="2" charset="-122"/>
              </a:defRPr>
            </a:lvl1pPr>
            <a:lvl2pPr eaLnBrk="1" hangingPunct="1">
              <a:defRPr sz="1800" b="1">
                <a:latin typeface="黑体" pitchFamily="2" charset="-122"/>
                <a:ea typeface="黑体" pitchFamily="2" charset="-122"/>
              </a:defRPr>
            </a:lvl2pPr>
            <a:lvl3pPr eaLnBrk="1" hangingPunct="1">
              <a:defRPr b="1"/>
            </a:lvl3pPr>
            <a:lvl4pPr eaLnBrk="1" hangingPunct="1">
              <a:defRPr b="1"/>
            </a:lvl4pPr>
            <a:lvl5pPr eaLnBrk="1" hangingPunct="1">
              <a:defRPr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C7C89A4-0A17-4593-B351-2547CD6E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5" y="188915"/>
            <a:ext cx="7902037" cy="549275"/>
          </a:xfrm>
          <a:prstGeom prst="rect">
            <a:avLst/>
          </a:prstGeom>
        </p:spPr>
        <p:txBody>
          <a:bodyPr/>
          <a:lstStyle>
            <a:lvl1pPr algn="ctr"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19CF1F-441D-4B69-8107-CBE2399D9980}"/>
              </a:ext>
            </a:extLst>
          </p:cNvPr>
          <p:cNvSpPr txBox="1"/>
          <p:nvPr userDrawn="1"/>
        </p:nvSpPr>
        <p:spPr>
          <a:xfrm>
            <a:off x="7524328" y="6444044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7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电子科技大学</a:t>
            </a:r>
          </a:p>
        </p:txBody>
      </p:sp>
      <p:pic>
        <p:nvPicPr>
          <p:cNvPr id="6" name="Picture 9" descr="徽记">
            <a:extLst>
              <a:ext uri="{FF2B5EF4-FFF2-40B4-BE49-F238E27FC236}">
                <a16:creationId xmlns:a16="http://schemas.microsoft.com/office/drawing/2014/main" id="{A13D5CF7-500E-49D2-96C3-F6515B1E78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5" y="-1"/>
            <a:ext cx="856317" cy="91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HAB00003">
            <a:extLst>
              <a:ext uri="{FF2B5EF4-FFF2-40B4-BE49-F238E27FC236}">
                <a16:creationId xmlns:a16="http://schemas.microsoft.com/office/drawing/2014/main" id="{D08F9635-4C75-4188-AB27-E6CD9ED569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3" y="911864"/>
            <a:ext cx="7627279" cy="17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martArt 占位符 7">
            <a:extLst>
              <a:ext uri="{FF2B5EF4-FFF2-40B4-BE49-F238E27FC236}">
                <a16:creationId xmlns:a16="http://schemas.microsoft.com/office/drawing/2014/main" id="{0459F0E7-C03B-4267-9E79-21788BF62AD8}"/>
              </a:ext>
            </a:extLst>
          </p:cNvPr>
          <p:cNvSpPr>
            <a:spLocks noGrp="1"/>
          </p:cNvSpPr>
          <p:nvPr>
            <p:ph type="dgm" sz="quarter" idx="10"/>
          </p:nvPr>
        </p:nvSpPr>
        <p:spPr>
          <a:xfrm>
            <a:off x="5011346" y="1311569"/>
            <a:ext cx="4007969" cy="513247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320ED46-140B-4720-895A-4766D4AC8B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294041"/>
            <a:ext cx="270364" cy="556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55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31" y="0"/>
            <a:ext cx="3902075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24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" y="0"/>
            <a:ext cx="276225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FD1E510-1659-4E41-801D-4D825CE39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07" y="1012630"/>
            <a:ext cx="8077986" cy="5157643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100000"/>
              </a:lnSpc>
              <a:defRPr sz="2400" b="1">
                <a:latin typeface="华文楷体" pitchFamily="2" charset="-122"/>
                <a:ea typeface="华文楷体" pitchFamily="2" charset="-122"/>
              </a:defRPr>
            </a:lvl1pPr>
            <a:lvl2pPr eaLnBrk="1" hangingPunct="1">
              <a:lnSpc>
                <a:spcPct val="100000"/>
              </a:lnSpc>
              <a:defRPr sz="2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hangingPunct="1">
              <a:lnSpc>
                <a:spcPct val="100000"/>
              </a:lnSpc>
              <a:defRPr sz="1800" b="1"/>
            </a:lvl3pPr>
            <a:lvl4pPr eaLnBrk="1" hangingPunct="1">
              <a:lnSpc>
                <a:spcPct val="100000"/>
              </a:lnSpc>
              <a:defRPr sz="1500" b="1"/>
            </a:lvl4pPr>
            <a:lvl5pPr eaLnBrk="1" hangingPunct="1">
              <a:lnSpc>
                <a:spcPct val="100000"/>
              </a:lnSpc>
              <a:defRPr sz="135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96975"/>
            <a:ext cx="4171950" cy="4895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196975"/>
            <a:ext cx="4173537" cy="4895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47416652"/>
      </p:ext>
    </p:extLst>
  </p:cSld>
  <p:clrMapOvr>
    <a:masterClrMapping/>
  </p:clrMapOvr>
  <p:transition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188915"/>
            <a:ext cx="8532812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196975"/>
            <a:ext cx="4171950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196975"/>
            <a:ext cx="4173537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0062527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40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EC499-DD5A-476F-9DFE-660D4B30EE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43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188915"/>
            <a:ext cx="8532812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196975"/>
            <a:ext cx="8497887" cy="489585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3068367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0" y="0"/>
            <a:ext cx="9144000" cy="6738256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直接连接符 147"/>
          <p:cNvCxnSpPr/>
          <p:nvPr userDrawn="1"/>
        </p:nvCxnSpPr>
        <p:spPr>
          <a:xfrm>
            <a:off x="457200" y="6172200"/>
            <a:ext cx="82296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9" r:id="rId3"/>
    <p:sldLayoutId id="2147483661" r:id="rId4"/>
    <p:sldLayoutId id="2147483652" r:id="rId5"/>
    <p:sldLayoutId id="2147483662" r:id="rId6"/>
    <p:sldLayoutId id="2147483664" r:id="rId7"/>
    <p:sldLayoutId id="2147483665" r:id="rId8"/>
    <p:sldLayoutId id="2147483666" r:id="rId9"/>
    <p:sldLayoutId id="2147483668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749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38" indent="-171438" algn="l" defTabSz="685749" rtl="0" eaLnBrk="1" latinLnBrk="0" hangingPunct="1">
        <a:lnSpc>
          <a:spcPct val="90000"/>
        </a:lnSpc>
        <a:spcBef>
          <a:spcPts val="13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42875" indent="-137150" algn="l" defTabSz="685749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514313" indent="-134532" algn="l" defTabSz="685749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685749" indent="-137150" algn="l" defTabSz="685749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857186" indent="-134532" algn="l" defTabSz="685749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028624" indent="-137150" algn="l" defTabSz="685749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060" indent="-134532" algn="l" defTabSz="685749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498" indent="-137150" algn="l" defTabSz="685749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408404" indent="0" algn="l" defTabSz="685749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44216" y="3423117"/>
            <a:ext cx="8634845" cy="1403606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第十二章 线程与线程控制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授课教师 </a:t>
            </a:r>
            <a:r>
              <a:rPr lang="en-US" altLang="zh-CN" dirty="0">
                <a:sym typeface="+mn-lt"/>
              </a:rPr>
              <a:t>				</a:t>
            </a:r>
            <a:r>
              <a:rPr lang="zh-CN" altLang="en-US" dirty="0">
                <a:sym typeface="+mn-lt"/>
              </a:rPr>
              <a:t>  电子邮箱：</a:t>
            </a:r>
          </a:p>
        </p:txBody>
      </p:sp>
    </p:spTree>
    <p:extLst>
      <p:ext uri="{BB962C8B-B14F-4D97-AF65-F5344CB8AC3E}">
        <p14:creationId xmlns:p14="http://schemas.microsoft.com/office/powerpoint/2010/main" val="24491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29966"/>
    </mc:Choice>
    <mc:Fallback xmlns="">
      <p:transition spd="slow" advTm="299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3">
            <a:extLst>
              <a:ext uri="{FF2B5EF4-FFF2-40B4-BE49-F238E27FC236}">
                <a16:creationId xmlns:a16="http://schemas.microsoft.com/office/drawing/2014/main" id="{6B27B364-30C2-427A-B82E-6688E424F6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/>
              <a:t>pthread_self</a:t>
            </a:r>
            <a:r>
              <a:rPr lang="zh-CN" altLang="en-US" sz="3600"/>
              <a:t>函数可以让调用线程获取自己的线程</a:t>
            </a:r>
            <a:r>
              <a:rPr lang="en-US" altLang="zh-CN" sz="3600"/>
              <a:t>ID</a:t>
            </a:r>
          </a:p>
          <a:p>
            <a:r>
              <a:rPr lang="zh-CN" altLang="en-US" sz="3600"/>
              <a:t>函数原型</a:t>
            </a:r>
            <a:endParaRPr lang="en-US" altLang="zh-CN" sz="3600"/>
          </a:p>
          <a:p>
            <a:pPr lvl="1"/>
            <a:r>
              <a:rPr lang="zh-CN" altLang="en-US" sz="3200"/>
              <a:t>头文件：</a:t>
            </a:r>
            <a:r>
              <a:rPr lang="en-US" altLang="zh-CN" sz="3200"/>
              <a:t>pthread.h</a:t>
            </a:r>
          </a:p>
          <a:p>
            <a:pPr lvl="1"/>
            <a:r>
              <a:rPr lang="en-US" altLang="zh-CN" sz="3200"/>
              <a:t>pthread_t pthread_self();</a:t>
            </a:r>
          </a:p>
          <a:p>
            <a:r>
              <a:rPr lang="zh-CN" altLang="en-US" sz="3600"/>
              <a:t>返回调用线程的线程</a:t>
            </a:r>
            <a:r>
              <a:rPr lang="en-US" altLang="zh-CN" sz="3600"/>
              <a:t>ID</a:t>
            </a:r>
          </a:p>
        </p:txBody>
      </p:sp>
      <p:sp>
        <p:nvSpPr>
          <p:cNvPr id="677890" name="Rectangle 2">
            <a:extLst>
              <a:ext uri="{FF2B5EF4-FFF2-40B4-BE49-F238E27FC236}">
                <a16:creationId xmlns:a16="http://schemas.microsoft.com/office/drawing/2014/main" id="{166660BA-FF5B-4B8A-9CA2-4E8EC6471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获取线程</a:t>
            </a:r>
            <a:r>
              <a:rPr lang="en-US" altLang="zh-CN"/>
              <a:t>ID</a:t>
            </a:r>
            <a:endParaRPr lang="zh-CN" altLang="en-US"/>
          </a:p>
        </p:txBody>
      </p:sp>
      <p:sp>
        <p:nvSpPr>
          <p:cNvPr id="156674" name="灯片编号占位符 5">
            <a:extLst>
              <a:ext uri="{FF2B5EF4-FFF2-40B4-BE49-F238E27FC236}">
                <a16:creationId xmlns:a16="http://schemas.microsoft.com/office/drawing/2014/main" id="{77983BBF-2764-4AAB-849E-C1DD6EAD23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10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0" name="Rectangle 3">
            <a:extLst>
              <a:ext uri="{FF2B5EF4-FFF2-40B4-BE49-F238E27FC236}">
                <a16:creationId xmlns:a16="http://schemas.microsoft.com/office/drawing/2014/main" id="{CAB751CD-5FDF-47CB-81B5-BA50F52071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中使用整型表示线程</a:t>
            </a:r>
            <a:r>
              <a:rPr lang="en-US" altLang="zh-CN" sz="3200" dirty="0"/>
              <a:t>ID</a:t>
            </a:r>
            <a:r>
              <a:rPr lang="zh-CN" altLang="en-US" sz="3200" dirty="0"/>
              <a:t>，而其他系统则不一定</a:t>
            </a:r>
          </a:p>
          <a:p>
            <a:r>
              <a:rPr lang="en-US" altLang="zh-CN" sz="3200" dirty="0"/>
              <a:t>FreeBSD 5.2.1</a:t>
            </a:r>
            <a:r>
              <a:rPr lang="zh-CN" altLang="en-US" sz="3200" dirty="0"/>
              <a:t>、</a:t>
            </a:r>
            <a:r>
              <a:rPr lang="en-US" altLang="zh-CN" sz="3200" dirty="0"/>
              <a:t>Mac OS X 10.3</a:t>
            </a:r>
            <a:r>
              <a:rPr lang="zh-CN" altLang="en-US" sz="3200" dirty="0"/>
              <a:t>用一个指向</a:t>
            </a:r>
            <a:r>
              <a:rPr lang="en-US" altLang="zh-CN" sz="3200" dirty="0" err="1"/>
              <a:t>pthread</a:t>
            </a:r>
            <a:r>
              <a:rPr lang="zh-CN" altLang="en-US" sz="3200" dirty="0"/>
              <a:t>结构的指针来表示</a:t>
            </a:r>
            <a:r>
              <a:rPr lang="en-US" altLang="zh-CN" sz="3200" dirty="0" err="1"/>
              <a:t>pthread_t</a:t>
            </a:r>
            <a:r>
              <a:rPr lang="zh-CN" altLang="en-US" sz="3200" dirty="0"/>
              <a:t>类型。</a:t>
            </a:r>
          </a:p>
          <a:p>
            <a:r>
              <a:rPr lang="zh-CN" altLang="en-US" sz="3200" dirty="0"/>
              <a:t>为了保证应用程序的可移植性，在比较两个线程</a:t>
            </a:r>
            <a:r>
              <a:rPr lang="en-US" altLang="zh-CN" sz="3200" dirty="0"/>
              <a:t>ID</a:t>
            </a:r>
            <a:r>
              <a:rPr lang="zh-CN" altLang="en-US" sz="3200" dirty="0"/>
              <a:t>是否相同时，建议使用</a:t>
            </a:r>
            <a:r>
              <a:rPr lang="en-US" altLang="zh-CN" sz="3200" dirty="0" err="1">
                <a:solidFill>
                  <a:srgbClr val="FF0000"/>
                </a:solidFill>
              </a:rPr>
              <a:t>pthread_equal</a:t>
            </a:r>
            <a:r>
              <a:rPr lang="zh-CN" altLang="en-US" sz="3200" dirty="0"/>
              <a:t>函数</a:t>
            </a:r>
          </a:p>
        </p:txBody>
      </p:sp>
      <p:sp>
        <p:nvSpPr>
          <p:cNvPr id="678914" name="Rectangle 2">
            <a:extLst>
              <a:ext uri="{FF2B5EF4-FFF2-40B4-BE49-F238E27FC236}">
                <a16:creationId xmlns:a16="http://schemas.microsoft.com/office/drawing/2014/main" id="{E5CF32A4-D4F5-4201-B54D-158A3E01C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比较线程</a:t>
            </a:r>
            <a:r>
              <a:rPr lang="en-US" altLang="zh-CN"/>
              <a:t>ID</a:t>
            </a:r>
            <a:endParaRPr lang="zh-CN" altLang="en-US"/>
          </a:p>
        </p:txBody>
      </p:sp>
      <p:sp>
        <p:nvSpPr>
          <p:cNvPr id="157698" name="灯片编号占位符 5">
            <a:extLst>
              <a:ext uri="{FF2B5EF4-FFF2-40B4-BE49-F238E27FC236}">
                <a16:creationId xmlns:a16="http://schemas.microsoft.com/office/drawing/2014/main" id="{AC329888-964D-4A2C-976B-07404D30EB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3">
            <a:extLst>
              <a:ext uri="{FF2B5EF4-FFF2-40B4-BE49-F238E27FC236}">
                <a16:creationId xmlns:a16="http://schemas.microsoft.com/office/drawing/2014/main" id="{C6440E69-B029-4766-A1F6-F082FCDC65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函数原型</a:t>
            </a:r>
            <a:endParaRPr lang="en-US" altLang="zh-CN" sz="3200" dirty="0"/>
          </a:p>
          <a:p>
            <a:pPr lvl="1"/>
            <a:r>
              <a:rPr lang="zh-CN" altLang="en-US" sz="2800" dirty="0"/>
              <a:t>头文件：</a:t>
            </a:r>
            <a:r>
              <a:rPr lang="en-US" altLang="zh-CN" sz="2800" dirty="0" err="1"/>
              <a:t>pthread.h</a:t>
            </a:r>
            <a:endParaRPr lang="en-US" altLang="zh-CN" sz="2800" dirty="0"/>
          </a:p>
          <a:p>
            <a:pPr lvl="1"/>
            <a:r>
              <a:rPr lang="en-US" altLang="zh-CN" sz="2800" dirty="0"/>
              <a:t>int </a:t>
            </a:r>
            <a:r>
              <a:rPr lang="en-US" altLang="zh-CN" sz="2800" dirty="0" err="1"/>
              <a:t>pthread_equal</a:t>
            </a:r>
            <a:r>
              <a:rPr lang="en-US" altLang="zh-CN" sz="2800" dirty="0"/>
              <a:t>(</a:t>
            </a:r>
            <a:r>
              <a:rPr lang="en-US" altLang="zh-CN" sz="2800" dirty="0" err="1"/>
              <a:t>pthread_t</a:t>
            </a:r>
            <a:r>
              <a:rPr lang="en-US" altLang="zh-CN" sz="2800" dirty="0"/>
              <a:t> tid1, </a:t>
            </a:r>
            <a:r>
              <a:rPr lang="en-US" altLang="zh-CN" sz="2800" dirty="0" err="1"/>
              <a:t>pthread_t</a:t>
            </a:r>
            <a:r>
              <a:rPr lang="en-US" altLang="zh-CN" sz="2800" dirty="0"/>
              <a:t> tid2);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zh-CN" altLang="en-US" sz="3200" dirty="0"/>
              <a:t>若相等则返回非</a:t>
            </a:r>
            <a:r>
              <a:rPr lang="en-US" altLang="zh-CN" sz="3200" dirty="0"/>
              <a:t>0</a:t>
            </a:r>
            <a:r>
              <a:rPr lang="zh-CN" altLang="en-US" sz="3200" dirty="0"/>
              <a:t>值，否则返回</a:t>
            </a:r>
            <a:r>
              <a:rPr lang="en-US" altLang="zh-CN" sz="3200" dirty="0"/>
              <a:t>0</a:t>
            </a:r>
          </a:p>
        </p:txBody>
      </p:sp>
      <p:sp>
        <p:nvSpPr>
          <p:cNvPr id="679938" name="Rectangle 2">
            <a:extLst>
              <a:ext uri="{FF2B5EF4-FFF2-40B4-BE49-F238E27FC236}">
                <a16:creationId xmlns:a16="http://schemas.microsoft.com/office/drawing/2014/main" id="{050149AE-6E14-429C-910D-B121C83E5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6731" y="294019"/>
            <a:ext cx="7330537" cy="549275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pthread_equal</a:t>
            </a:r>
            <a:r>
              <a:rPr lang="zh-CN" altLang="en-US" dirty="0"/>
              <a:t>函数：</a:t>
            </a:r>
            <a:r>
              <a:rPr lang="zh-CN" altLang="en-US" sz="1800" dirty="0">
                <a:solidFill>
                  <a:schemeClr val="tx1"/>
                </a:solidFill>
              </a:rPr>
              <a:t>该函数用于比较两个线程</a:t>
            </a:r>
            <a:r>
              <a:rPr lang="en-US" altLang="zh-CN" sz="1800" dirty="0">
                <a:solidFill>
                  <a:schemeClr val="tx1"/>
                </a:solidFill>
              </a:rPr>
              <a:t>ID</a:t>
            </a:r>
            <a:r>
              <a:rPr lang="zh-CN" altLang="en-US" sz="1800" dirty="0">
                <a:solidFill>
                  <a:schemeClr val="tx1"/>
                </a:solidFill>
              </a:rPr>
              <a:t>是否相同</a:t>
            </a:r>
            <a:br>
              <a:rPr lang="zh-CN" altLang="en-US" sz="1800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722" name="灯片编号占位符 5">
            <a:extLst>
              <a:ext uri="{FF2B5EF4-FFF2-40B4-BE49-F238E27FC236}">
                <a16:creationId xmlns:a16="http://schemas.microsoft.com/office/drawing/2014/main" id="{C53AA5F5-27AA-46EB-9310-491876864A0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8030" name="Group 158">
            <a:extLst>
              <a:ext uri="{FF2B5EF4-FFF2-40B4-BE49-F238E27FC236}">
                <a16:creationId xmlns:a16="http://schemas.microsoft.com/office/drawing/2014/main" id="{D8C09781-500E-4C1F-9F80-BA371154CE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2788" y="1311275"/>
          <a:ext cx="8077198" cy="4360863"/>
        </p:xfrm>
        <a:graphic>
          <a:graphicData uri="http://schemas.openxmlformats.org/drawingml/2006/table">
            <a:tbl>
              <a:tblPr/>
              <a:tblGrid>
                <a:gridCol w="1530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4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301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应用功能</a:t>
                      </a:r>
                    </a:p>
                  </a:txBody>
                  <a:tcPr marL="91441" marR="91441" marT="45715" marB="4571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线程</a:t>
                      </a:r>
                    </a:p>
                  </a:txBody>
                  <a:tcPr marL="91441" marR="91441" marT="45715" marB="4571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进程</a:t>
                      </a:r>
                    </a:p>
                  </a:txBody>
                  <a:tcPr marL="91441" marR="91441" marT="45715" marB="4571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4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创建</a:t>
                      </a:r>
                    </a:p>
                  </a:txBody>
                  <a:tcPr marL="91441" marR="91441" marT="45715" marB="4571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pthread_create</a:t>
                      </a:r>
                    </a:p>
                  </a:txBody>
                  <a:tcPr marL="91441" marR="91441" marT="45715" marB="4571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fork,vfork</a:t>
                      </a:r>
                    </a:p>
                  </a:txBody>
                  <a:tcPr marL="91441" marR="91441" marT="45715" marB="4571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14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退出</a:t>
                      </a:r>
                    </a:p>
                  </a:txBody>
                  <a:tcPr marL="91441" marR="91441" marT="45715" marB="4571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pthread_exit</a:t>
                      </a:r>
                    </a:p>
                  </a:txBody>
                  <a:tcPr marL="91441" marR="91441" marT="45715" marB="4571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exit</a:t>
                      </a:r>
                    </a:p>
                  </a:txBody>
                  <a:tcPr marL="91441" marR="91441" marT="45715" marB="4571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142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等待</a:t>
                      </a:r>
                    </a:p>
                  </a:txBody>
                  <a:tcPr marL="91441" marR="91441" marT="45715" marB="4571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pthread_join</a:t>
                      </a:r>
                    </a:p>
                  </a:txBody>
                  <a:tcPr marL="91441" marR="91441" marT="45715" marB="4571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wait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waitpid</a:t>
                      </a:r>
                    </a:p>
                  </a:txBody>
                  <a:tcPr marL="91441" marR="91441" marT="45715" marB="4571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719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取消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终止</a:t>
                      </a:r>
                    </a:p>
                  </a:txBody>
                  <a:tcPr marL="91441" marR="91441" marT="45715" marB="4571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pthread_cancel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15" marB="4571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abort</a:t>
                      </a:r>
                    </a:p>
                  </a:txBody>
                  <a:tcPr marL="91441" marR="91441" marT="45715" marB="4571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990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读取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1441" marR="91441" marT="45715" marB="4571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pthread_self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91441" marR="91441" marT="45715" marB="4571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getpid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91441" marR="91441" marT="45715" marB="4571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870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同步互斥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通信机制</a:t>
                      </a:r>
                    </a:p>
                  </a:txBody>
                  <a:tcPr marL="91441" marR="91441" marT="45715" marB="4571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互斥锁、条件变量、读写锁</a:t>
                      </a:r>
                    </a:p>
                  </a:txBody>
                  <a:tcPr marL="0" marR="91441" marT="45715" marB="4571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无名管道、有名管道、信号、消息队列、信号量、共享内存</a:t>
                      </a:r>
                    </a:p>
                  </a:txBody>
                  <a:tcPr marL="0" marR="91441" marT="45715" marB="4571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27874" name="Rectangle 2">
            <a:extLst>
              <a:ext uri="{FF2B5EF4-FFF2-40B4-BE49-F238E27FC236}">
                <a16:creationId xmlns:a16="http://schemas.microsoft.com/office/drawing/2014/main" id="{4C2C683C-77D2-4246-A63C-96CB47572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进程</a:t>
            </a:r>
            <a:r>
              <a:rPr lang="en-US" altLang="zh-CN" dirty="0"/>
              <a:t>/</a:t>
            </a:r>
            <a:r>
              <a:rPr lang="zh-CN" altLang="en-US" dirty="0"/>
              <a:t>线程控制操作对比 </a:t>
            </a:r>
          </a:p>
        </p:txBody>
      </p:sp>
      <p:sp>
        <p:nvSpPr>
          <p:cNvPr id="160770" name="灯片编号占位符 5">
            <a:extLst>
              <a:ext uri="{FF2B5EF4-FFF2-40B4-BE49-F238E27FC236}">
                <a16:creationId xmlns:a16="http://schemas.microsoft.com/office/drawing/2014/main" id="{BDD28C5F-A185-4CCD-97F9-4A1359FFF1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13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AE20D-C92D-460E-B393-668EF96E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主要内容</a:t>
            </a:r>
          </a:p>
        </p:txBody>
      </p:sp>
      <p:sp>
        <p:nvSpPr>
          <p:cNvPr id="10" name="Rectangle 2051">
            <a:extLst>
              <a:ext uri="{FF2B5EF4-FFF2-40B4-BE49-F238E27FC236}">
                <a16:creationId xmlns:a16="http://schemas.microsoft.com/office/drawing/2014/main" id="{58A2333B-3935-4D1F-ACF3-877BC40A0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73" y="1442491"/>
            <a:ext cx="822960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线程概述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线程与进程的比较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线程的控制</a:t>
            </a:r>
          </a:p>
        </p:txBody>
      </p:sp>
    </p:spTree>
    <p:extLst>
      <p:ext uri="{BB962C8B-B14F-4D97-AF65-F5344CB8AC3E}">
        <p14:creationId xmlns:p14="http://schemas.microsoft.com/office/powerpoint/2010/main" val="377209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3">
            <a:extLst>
              <a:ext uri="{FF2B5EF4-FFF2-40B4-BE49-F238E27FC236}">
                <a16:creationId xmlns:a16="http://schemas.microsoft.com/office/drawing/2014/main" id="{DDEA08EE-3F45-4871-9BC6-D2BE73EE31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/>
              <a:t>pthread_create</a:t>
            </a:r>
            <a:r>
              <a:rPr lang="zh-CN" altLang="en-US" sz="3200"/>
              <a:t>函数用于创建一个线程</a:t>
            </a:r>
          </a:p>
          <a:p>
            <a:pPr>
              <a:lnSpc>
                <a:spcPct val="90000"/>
              </a:lnSpc>
            </a:pPr>
            <a:r>
              <a:rPr lang="zh-CN" altLang="en-US" sz="3200"/>
              <a:t>函数原型</a:t>
            </a:r>
            <a:endParaRPr lang="en-US" altLang="zh-CN" sz="3200"/>
          </a:p>
          <a:p>
            <a:pPr lvl="1">
              <a:lnSpc>
                <a:spcPct val="90000"/>
              </a:lnSpc>
            </a:pPr>
            <a:r>
              <a:rPr lang="zh-CN" altLang="en-US" sz="2800"/>
              <a:t>头文件：</a:t>
            </a:r>
            <a:r>
              <a:rPr lang="en-US" altLang="zh-CN" sz="2800"/>
              <a:t>pthread.h</a:t>
            </a:r>
          </a:p>
          <a:p>
            <a:pPr lvl="1">
              <a:lnSpc>
                <a:spcPct val="90000"/>
              </a:lnSpc>
            </a:pPr>
            <a:r>
              <a:rPr lang="en-US" altLang="zh-CN" sz="2800"/>
              <a:t>int pthread_create(pthread_t *restrict tidp,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				const pthread_attr_t *restrict attr,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				void *(*start_rtn)(void *),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				void *restrict arg);</a:t>
            </a:r>
          </a:p>
          <a:p>
            <a:pPr>
              <a:lnSpc>
                <a:spcPct val="90000"/>
              </a:lnSpc>
            </a:pPr>
            <a:r>
              <a:rPr lang="zh-CN" altLang="en-US" sz="3200"/>
              <a:t>调用</a:t>
            </a:r>
            <a:r>
              <a:rPr lang="en-US" altLang="zh-CN" sz="3200"/>
              <a:t>pthread_create</a:t>
            </a:r>
            <a:r>
              <a:rPr lang="zh-CN" altLang="en-US" sz="3200"/>
              <a:t>函数的线程是所创建线程的父线程</a:t>
            </a:r>
            <a:endParaRPr lang="en-US" altLang="zh-CN" sz="3200"/>
          </a:p>
        </p:txBody>
      </p:sp>
      <p:sp>
        <p:nvSpPr>
          <p:cNvPr id="680962" name="Rectangle 2">
            <a:extLst>
              <a:ext uri="{FF2B5EF4-FFF2-40B4-BE49-F238E27FC236}">
                <a16:creationId xmlns:a16="http://schemas.microsoft.com/office/drawing/2014/main" id="{F5D5D67B-4E80-46EA-88B9-FD3C6C879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线程的创建</a:t>
            </a:r>
          </a:p>
        </p:txBody>
      </p:sp>
      <p:sp>
        <p:nvSpPr>
          <p:cNvPr id="161794" name="灯片编号占位符 5">
            <a:extLst>
              <a:ext uri="{FF2B5EF4-FFF2-40B4-BE49-F238E27FC236}">
                <a16:creationId xmlns:a16="http://schemas.microsoft.com/office/drawing/2014/main" id="{5A6BF541-E26B-48DB-9A97-9896C2550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15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Rectangle 3">
            <a:extLst>
              <a:ext uri="{FF2B5EF4-FFF2-40B4-BE49-F238E27FC236}">
                <a16:creationId xmlns:a16="http://schemas.microsoft.com/office/drawing/2014/main" id="{182E3D3F-F81B-4207-8D6D-E1F439E913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参数</a:t>
            </a:r>
          </a:p>
          <a:p>
            <a:pPr lvl="1"/>
            <a:r>
              <a:rPr lang="en-US" altLang="zh-CN" sz="2800"/>
              <a:t>tidp</a:t>
            </a:r>
            <a:r>
              <a:rPr lang="zh-CN" altLang="en-US" sz="2800"/>
              <a:t>：指向线程</a:t>
            </a:r>
            <a:r>
              <a:rPr lang="en-US" altLang="zh-CN" sz="2800"/>
              <a:t>ID</a:t>
            </a:r>
            <a:r>
              <a:rPr lang="zh-CN" altLang="en-US" sz="2800"/>
              <a:t>的指针，当函数成功返回时将存储所创建的子线程</a:t>
            </a:r>
            <a:r>
              <a:rPr lang="en-US" altLang="zh-CN" sz="2800"/>
              <a:t>ID</a:t>
            </a:r>
          </a:p>
          <a:p>
            <a:pPr lvl="1"/>
            <a:r>
              <a:rPr lang="en-US" altLang="zh-CN" sz="2800"/>
              <a:t>attr</a:t>
            </a:r>
            <a:r>
              <a:rPr lang="zh-CN" altLang="en-US" sz="2800"/>
              <a:t>：用于指定线程属性（</a:t>
            </a:r>
            <a:r>
              <a:rPr lang="zh-CN" altLang="en-US" sz="2800">
                <a:solidFill>
                  <a:srgbClr val="FF0000"/>
                </a:solidFill>
              </a:rPr>
              <a:t>一般直接传入空指针</a:t>
            </a:r>
            <a:r>
              <a:rPr lang="en-US" altLang="zh-CN" sz="2800">
                <a:solidFill>
                  <a:srgbClr val="FF0000"/>
                </a:solidFill>
              </a:rPr>
              <a:t>NULL</a:t>
            </a:r>
            <a:r>
              <a:rPr lang="zh-CN" altLang="en-US" sz="2800">
                <a:solidFill>
                  <a:srgbClr val="FF0000"/>
                </a:solidFill>
              </a:rPr>
              <a:t>，采用默认线程属性</a:t>
            </a:r>
            <a:r>
              <a:rPr lang="zh-CN" altLang="en-US" sz="2800"/>
              <a:t>）</a:t>
            </a:r>
          </a:p>
          <a:p>
            <a:pPr lvl="1"/>
            <a:r>
              <a:rPr lang="en-US" altLang="zh-CN" sz="2800"/>
              <a:t>start_rtn</a:t>
            </a:r>
            <a:r>
              <a:rPr lang="zh-CN" altLang="en-US" sz="2800"/>
              <a:t>：线程的启动例程函数指针，创建的线程首先执行该函数代码（可以调用其他函数）</a:t>
            </a:r>
          </a:p>
          <a:p>
            <a:pPr lvl="1"/>
            <a:r>
              <a:rPr lang="en-US" altLang="zh-CN" sz="2800"/>
              <a:t>arg</a:t>
            </a:r>
            <a:r>
              <a:rPr lang="zh-CN" altLang="en-US" sz="2800"/>
              <a:t>：向线程的启动例程函数传递信息的参数</a:t>
            </a:r>
            <a:endParaRPr lang="en-US" altLang="zh-CN" sz="2800"/>
          </a:p>
          <a:p>
            <a:r>
              <a:rPr lang="zh-CN" altLang="en-US" sz="3200"/>
              <a:t>返回值</a:t>
            </a:r>
          </a:p>
          <a:p>
            <a:pPr lvl="1"/>
            <a:r>
              <a:rPr lang="zh-CN" altLang="en-US" sz="2800"/>
              <a:t>成功返回</a:t>
            </a:r>
            <a:r>
              <a:rPr lang="en-US" altLang="zh-CN" sz="2800"/>
              <a:t>0</a:t>
            </a:r>
            <a:r>
              <a:rPr lang="zh-CN" altLang="en-US" sz="2800"/>
              <a:t>，出错时返回各种错误码</a:t>
            </a: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24E6355E-3358-41A1-86AC-2686DAF77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线程的创建</a:t>
            </a:r>
          </a:p>
        </p:txBody>
      </p:sp>
      <p:sp>
        <p:nvSpPr>
          <p:cNvPr id="162818" name="灯片编号占位符 5">
            <a:extLst>
              <a:ext uri="{FF2B5EF4-FFF2-40B4-BE49-F238E27FC236}">
                <a16:creationId xmlns:a16="http://schemas.microsoft.com/office/drawing/2014/main" id="{7C90CB5F-E19D-426E-8F7C-C847C179910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16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4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4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4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636769-267B-4566-8621-A74CB3AA2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919B5CE4-8273-4F4C-ACD6-7D09E09E3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线程的创建</a:t>
            </a:r>
          </a:p>
        </p:txBody>
      </p:sp>
      <p:sp>
        <p:nvSpPr>
          <p:cNvPr id="163842" name="灯片编号占位符 5">
            <a:extLst>
              <a:ext uri="{FF2B5EF4-FFF2-40B4-BE49-F238E27FC236}">
                <a16:creationId xmlns:a16="http://schemas.microsoft.com/office/drawing/2014/main" id="{5EE7A477-2A34-4FF7-B437-F8071A79207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17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pic>
        <p:nvPicPr>
          <p:cNvPr id="163844" name="图片 4">
            <a:extLst>
              <a:ext uri="{FF2B5EF4-FFF2-40B4-BE49-F238E27FC236}">
                <a16:creationId xmlns:a16="http://schemas.microsoft.com/office/drawing/2014/main" id="{A5BA6912-E7FE-48FB-AF35-2E38DB73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331913"/>
            <a:ext cx="7870825" cy="538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3">
            <a:extLst>
              <a:ext uri="{FF2B5EF4-FFF2-40B4-BE49-F238E27FC236}">
                <a16:creationId xmlns:a16="http://schemas.microsoft.com/office/drawing/2014/main" id="{839C252E-E5C1-41D3-9130-A403BDC8BC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/>
              <a:t>void *</a:t>
            </a:r>
            <a:r>
              <a:rPr lang="en-US" altLang="zh-CN" dirty="0" err="1"/>
              <a:t>childthread</a:t>
            </a:r>
            <a:r>
              <a:rPr lang="en-US" altLang="zh-CN" dirty="0"/>
              <a:t>(void){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=0;i&lt;10;i++){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(“</a:t>
            </a:r>
            <a:r>
              <a:rPr lang="en-US" altLang="zh-CN" dirty="0" err="1"/>
              <a:t>childthread</a:t>
            </a:r>
            <a:r>
              <a:rPr lang="en-US" altLang="zh-CN" dirty="0"/>
              <a:t> message\n”);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>
                <a:ea typeface="+mn-ea"/>
                <a:cs typeface="+mn-cs"/>
              </a:rPr>
              <a:t>sleep(100);}</a:t>
            </a:r>
            <a:r>
              <a:rPr lang="en-US" altLang="zh-CN" sz="3200" dirty="0"/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sz="2400" b="0" dirty="0" err="1">
                <a:ea typeface="宋体" pitchFamily="2" charset="-122"/>
              </a:rPr>
              <a:t>pthread_t</a:t>
            </a:r>
            <a:r>
              <a:rPr lang="en-US" altLang="zh-CN" sz="2400" b="0" dirty="0">
                <a:ea typeface="宋体" pitchFamily="2" charset="-122"/>
              </a:rPr>
              <a:t> </a:t>
            </a:r>
            <a:r>
              <a:rPr lang="en-US" altLang="zh-CN" sz="2400" b="0" dirty="0" err="1">
                <a:ea typeface="宋体" pitchFamily="2" charset="-122"/>
              </a:rPr>
              <a:t>tid</a:t>
            </a:r>
            <a:r>
              <a:rPr lang="en-US" altLang="zh-CN" sz="2400" b="0" dirty="0">
                <a:ea typeface="宋体" pitchFamily="2" charset="-122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ea typeface="宋体" pitchFamily="2" charset="-122"/>
              </a:rPr>
              <a:t>	</a:t>
            </a:r>
            <a:r>
              <a:rPr lang="en-US" altLang="zh-CN" sz="2400" b="0" dirty="0" err="1"/>
              <a:t>printf</a:t>
            </a:r>
            <a:r>
              <a:rPr lang="en-US" altLang="zh-CN" sz="2400" b="0" dirty="0"/>
              <a:t>(“create </a:t>
            </a:r>
            <a:r>
              <a:rPr lang="en-US" altLang="zh-CN" sz="2400" b="0" dirty="0" err="1"/>
              <a:t>childthread</a:t>
            </a:r>
            <a:r>
              <a:rPr lang="en-US" altLang="zh-CN" sz="2400" b="0" dirty="0"/>
              <a:t>\n”);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ea typeface="宋体" pitchFamily="2" charset="-122"/>
              </a:rPr>
              <a:t>    </a:t>
            </a:r>
            <a:r>
              <a:rPr lang="en-US" altLang="zh-CN" sz="2400" b="0" dirty="0" err="1">
                <a:ea typeface="宋体" pitchFamily="2" charset="-122"/>
              </a:rPr>
              <a:t>pthread_create</a:t>
            </a:r>
            <a:r>
              <a:rPr lang="en-US" altLang="zh-CN" sz="2400" b="0" dirty="0">
                <a:ea typeface="宋体" pitchFamily="2" charset="-122"/>
              </a:rPr>
              <a:t>(&amp;</a:t>
            </a:r>
            <a:r>
              <a:rPr lang="en-US" altLang="zh-CN" sz="2400" b="0" dirty="0" err="1">
                <a:ea typeface="宋体" pitchFamily="2" charset="-122"/>
              </a:rPr>
              <a:t>tid,NULL</a:t>
            </a:r>
            <a:r>
              <a:rPr lang="en-US" altLang="zh-CN" sz="2400" b="0" dirty="0">
                <a:ea typeface="宋体" pitchFamily="2" charset="-122"/>
              </a:rPr>
              <a:t>,(void *) </a:t>
            </a:r>
            <a:r>
              <a:rPr lang="en-US" altLang="zh-CN" sz="2400" b="0" dirty="0" err="1">
                <a:ea typeface="宋体" pitchFamily="2" charset="-122"/>
              </a:rPr>
              <a:t>childthread,NULL</a:t>
            </a:r>
            <a:r>
              <a:rPr lang="en-US" altLang="zh-CN" sz="2400" b="0" dirty="0">
                <a:ea typeface="宋体" pitchFamily="2" charset="-122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ea typeface="宋体" pitchFamily="2" charset="-122"/>
              </a:rPr>
              <a:t>    sleep(3);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ea typeface="宋体" pitchFamily="2" charset="-122"/>
              </a:rPr>
              <a:t>	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printf</a:t>
            </a:r>
            <a:r>
              <a:rPr lang="en-US" altLang="zh-CN" sz="2400" b="0" dirty="0"/>
              <a:t>(“process exit\n”); 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04514" name="Rectangle 2">
            <a:extLst>
              <a:ext uri="{FF2B5EF4-FFF2-40B4-BE49-F238E27FC236}">
                <a16:creationId xmlns:a16="http://schemas.microsoft.com/office/drawing/2014/main" id="{9A0BF16A-D1BA-4333-8A55-8C4EF44FF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创建子线程代码示例</a:t>
            </a:r>
          </a:p>
        </p:txBody>
      </p:sp>
      <p:sp>
        <p:nvSpPr>
          <p:cNvPr id="164866" name="灯片编号占位符 5">
            <a:extLst>
              <a:ext uri="{FF2B5EF4-FFF2-40B4-BE49-F238E27FC236}">
                <a16:creationId xmlns:a16="http://schemas.microsoft.com/office/drawing/2014/main" id="{DB6114F3-2B44-4D43-BF00-DBD476B5A8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18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Rectangle 3">
            <a:extLst>
              <a:ext uri="{FF2B5EF4-FFF2-40B4-BE49-F238E27FC236}">
                <a16:creationId xmlns:a16="http://schemas.microsoft.com/office/drawing/2014/main" id="{24F58759-C346-4B7F-9678-DFDEAF1EDC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/>
              <a:t>线程的三种终止方式</a:t>
            </a:r>
          </a:p>
          <a:p>
            <a:pPr lvl="1"/>
            <a:r>
              <a:rPr lang="zh-CN" altLang="en-US" sz="3200"/>
              <a:t>线程从启动例程函数中返回，函数返回值作为线程的退出码</a:t>
            </a:r>
          </a:p>
          <a:p>
            <a:pPr lvl="1"/>
            <a:r>
              <a:rPr lang="zh-CN" altLang="en-US" sz="3200"/>
              <a:t>线程被同一进程中的其他线程取消</a:t>
            </a:r>
          </a:p>
          <a:p>
            <a:pPr lvl="1"/>
            <a:r>
              <a:rPr lang="zh-CN" altLang="en-US" sz="3200"/>
              <a:t>线程在任意函数中调用</a:t>
            </a:r>
            <a:r>
              <a:rPr lang="en-US" altLang="zh-CN" sz="3200"/>
              <a:t>pthread_exit</a:t>
            </a:r>
            <a:r>
              <a:rPr lang="zh-CN" altLang="en-US" sz="3200"/>
              <a:t>函数终止执行</a:t>
            </a:r>
          </a:p>
        </p:txBody>
      </p:sp>
      <p:sp>
        <p:nvSpPr>
          <p:cNvPr id="691202" name="Rectangle 2">
            <a:extLst>
              <a:ext uri="{FF2B5EF4-FFF2-40B4-BE49-F238E27FC236}">
                <a16:creationId xmlns:a16="http://schemas.microsoft.com/office/drawing/2014/main" id="{E57C7A47-667C-421F-967E-27F28DBD9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线程的终止</a:t>
            </a:r>
          </a:p>
        </p:txBody>
      </p:sp>
      <p:sp>
        <p:nvSpPr>
          <p:cNvPr id="165890" name="灯片编号占位符 5">
            <a:extLst>
              <a:ext uri="{FF2B5EF4-FFF2-40B4-BE49-F238E27FC236}">
                <a16:creationId xmlns:a16="http://schemas.microsoft.com/office/drawing/2014/main" id="{535873A0-CD15-401B-A5F2-61490B9B49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19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AE20D-C92D-460E-B393-668EF96E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主要内容</a:t>
            </a:r>
          </a:p>
        </p:txBody>
      </p:sp>
      <p:sp>
        <p:nvSpPr>
          <p:cNvPr id="10" name="Rectangle 2051">
            <a:extLst>
              <a:ext uri="{FF2B5EF4-FFF2-40B4-BE49-F238E27FC236}">
                <a16:creationId xmlns:a16="http://schemas.microsoft.com/office/drawing/2014/main" id="{58A2333B-3935-4D1F-ACF3-877BC40A0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73" y="1442491"/>
            <a:ext cx="822960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线程概述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线程与进程的比较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线程的控制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Rectangle 3">
            <a:extLst>
              <a:ext uri="{FF2B5EF4-FFF2-40B4-BE49-F238E27FC236}">
                <a16:creationId xmlns:a16="http://schemas.microsoft.com/office/drawing/2014/main" id="{1B6C41D2-6159-4062-9C9E-292ECDF1AB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/>
              <a:t>函数原型</a:t>
            </a:r>
            <a:endParaRPr lang="en-US" altLang="zh-CN" sz="3600"/>
          </a:p>
          <a:p>
            <a:pPr lvl="1"/>
            <a:r>
              <a:rPr lang="zh-CN" altLang="en-US" sz="3200"/>
              <a:t>头文件：</a:t>
            </a:r>
            <a:r>
              <a:rPr lang="en-US" altLang="zh-CN" sz="3200"/>
              <a:t>pthread.h</a:t>
            </a:r>
          </a:p>
          <a:p>
            <a:pPr lvl="1"/>
            <a:r>
              <a:rPr lang="en-US" altLang="zh-CN" sz="3200"/>
              <a:t>void pthread_exit(void *rval_ptr);</a:t>
            </a:r>
          </a:p>
          <a:p>
            <a:r>
              <a:rPr lang="zh-CN" altLang="en-US" sz="3600"/>
              <a:t>参数</a:t>
            </a:r>
          </a:p>
          <a:p>
            <a:pPr lvl="1"/>
            <a:r>
              <a:rPr lang="en-US" altLang="zh-CN" sz="3200"/>
              <a:t>rval_ptr</a:t>
            </a:r>
            <a:r>
              <a:rPr lang="zh-CN" altLang="en-US" sz="3200"/>
              <a:t>：该指针将传递给</a:t>
            </a:r>
            <a:r>
              <a:rPr lang="en-US" altLang="zh-CN" sz="3200"/>
              <a:t>pthread_join</a:t>
            </a:r>
            <a:r>
              <a:rPr lang="zh-CN" altLang="en-US" sz="3200"/>
              <a:t>函数（与</a:t>
            </a:r>
            <a:r>
              <a:rPr lang="en-US" altLang="zh-CN" sz="3200"/>
              <a:t>exit</a:t>
            </a:r>
            <a:r>
              <a:rPr lang="zh-CN" altLang="en-US" sz="3200"/>
              <a:t>函数参数用法类似）</a:t>
            </a:r>
          </a:p>
        </p:txBody>
      </p:sp>
      <p:sp>
        <p:nvSpPr>
          <p:cNvPr id="692226" name="Rectangle 2">
            <a:extLst>
              <a:ext uri="{FF2B5EF4-FFF2-40B4-BE49-F238E27FC236}">
                <a16:creationId xmlns:a16="http://schemas.microsoft.com/office/drawing/2014/main" id="{E1AF2F84-1E86-4F66-B7DF-F55391E89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线程终止函数</a:t>
            </a:r>
          </a:p>
        </p:txBody>
      </p:sp>
      <p:sp>
        <p:nvSpPr>
          <p:cNvPr id="166914" name="灯片编号占位符 5">
            <a:extLst>
              <a:ext uri="{FF2B5EF4-FFF2-40B4-BE49-F238E27FC236}">
                <a16:creationId xmlns:a16="http://schemas.microsoft.com/office/drawing/2014/main" id="{DCA270A0-BB12-4D6E-8F72-FDFB37D22C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20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3">
            <a:extLst>
              <a:ext uri="{FF2B5EF4-FFF2-40B4-BE49-F238E27FC236}">
                <a16:creationId xmlns:a16="http://schemas.microsoft.com/office/drawing/2014/main" id="{26D4A4E6-D804-40E4-A4E8-106E4764ED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/>
              <a:t>函数原型</a:t>
            </a:r>
            <a:endParaRPr lang="en-US" altLang="zh-CN" sz="3600"/>
          </a:p>
          <a:p>
            <a:pPr lvl="1"/>
            <a:r>
              <a:rPr lang="zh-CN" altLang="en-US" sz="3200"/>
              <a:t>头文件：</a:t>
            </a:r>
            <a:r>
              <a:rPr lang="en-US" altLang="zh-CN" sz="3200"/>
              <a:t>pthread.h</a:t>
            </a:r>
          </a:p>
          <a:p>
            <a:pPr lvl="1"/>
            <a:r>
              <a:rPr lang="en-US" altLang="zh-CN" sz="3200"/>
              <a:t>int pthread_join(pthread_t thread,void **rval_ptr);</a:t>
            </a:r>
          </a:p>
          <a:p>
            <a:r>
              <a:rPr lang="zh-CN" altLang="en-US" sz="3600"/>
              <a:t>调用该函数的父线程将一直被阻塞，直到指定的子线程终止</a:t>
            </a:r>
            <a:endParaRPr lang="en-US" altLang="zh-CN" sz="3600"/>
          </a:p>
          <a:p>
            <a:r>
              <a:rPr lang="zh-CN" altLang="en-US" sz="3600"/>
              <a:t>返回值</a:t>
            </a:r>
            <a:endParaRPr lang="en-US" altLang="zh-CN" sz="3600"/>
          </a:p>
          <a:p>
            <a:pPr lvl="1"/>
            <a:r>
              <a:rPr lang="zh-CN" altLang="en-US" sz="3200"/>
              <a:t>成功返回</a:t>
            </a:r>
            <a:r>
              <a:rPr lang="en-US" altLang="zh-CN" sz="3200"/>
              <a:t>0</a:t>
            </a:r>
            <a:r>
              <a:rPr lang="zh-CN" altLang="en-US" sz="3200"/>
              <a:t>，否则返回错误编号</a:t>
            </a:r>
          </a:p>
          <a:p>
            <a:endParaRPr lang="en-US" altLang="zh-CN" sz="3600"/>
          </a:p>
        </p:txBody>
      </p:sp>
      <p:sp>
        <p:nvSpPr>
          <p:cNvPr id="693250" name="Rectangle 2">
            <a:extLst>
              <a:ext uri="{FF2B5EF4-FFF2-40B4-BE49-F238E27FC236}">
                <a16:creationId xmlns:a16="http://schemas.microsoft.com/office/drawing/2014/main" id="{C2E9D987-14AF-4E99-8875-67F51573F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父线程等待子线程终止</a:t>
            </a:r>
          </a:p>
        </p:txBody>
      </p:sp>
      <p:sp>
        <p:nvSpPr>
          <p:cNvPr id="167938" name="灯片编号占位符 5">
            <a:extLst>
              <a:ext uri="{FF2B5EF4-FFF2-40B4-BE49-F238E27FC236}">
                <a16:creationId xmlns:a16="http://schemas.microsoft.com/office/drawing/2014/main" id="{77E2EF21-92FB-47AE-B7BF-F4C24FDBC5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21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Rectangle 3">
            <a:extLst>
              <a:ext uri="{FF2B5EF4-FFF2-40B4-BE49-F238E27FC236}">
                <a16:creationId xmlns:a16="http://schemas.microsoft.com/office/drawing/2014/main" id="{86307018-B8C2-46E4-90F8-043E021AFF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/>
              <a:t>参数</a:t>
            </a:r>
          </a:p>
          <a:p>
            <a:pPr lvl="1"/>
            <a:r>
              <a:rPr lang="en-US" altLang="zh-CN" sz="3200"/>
              <a:t>thread</a:t>
            </a:r>
            <a:r>
              <a:rPr lang="zh-CN" altLang="en-US" sz="3200"/>
              <a:t>：需要等待的子线程</a:t>
            </a:r>
            <a:r>
              <a:rPr lang="en-US" altLang="zh-CN" sz="3200"/>
              <a:t>ID</a:t>
            </a:r>
          </a:p>
          <a:p>
            <a:pPr lvl="1"/>
            <a:r>
              <a:rPr lang="en-US" altLang="zh-CN" sz="3200"/>
              <a:t>rval_ptr</a:t>
            </a:r>
            <a:r>
              <a:rPr lang="zh-CN" altLang="en-US" sz="3200"/>
              <a:t>：（</a:t>
            </a:r>
            <a:r>
              <a:rPr lang="zh-CN" altLang="en-US" sz="3200">
                <a:solidFill>
                  <a:srgbClr val="FF0000"/>
                </a:solidFill>
              </a:rPr>
              <a:t>若不关心线程返回值，可直接将该参数设置为空指针</a:t>
            </a:r>
            <a:r>
              <a:rPr lang="en-US" altLang="zh-CN" sz="3200">
                <a:solidFill>
                  <a:srgbClr val="FF0000"/>
                </a:solidFill>
              </a:rPr>
              <a:t>NULL</a:t>
            </a:r>
            <a:r>
              <a:rPr lang="zh-CN" altLang="en-US" sz="3200"/>
              <a:t>）</a:t>
            </a:r>
          </a:p>
          <a:p>
            <a:pPr lvl="2"/>
            <a:r>
              <a:rPr lang="zh-CN" altLang="en-US" sz="2800"/>
              <a:t>若线程从启动例程返回，</a:t>
            </a:r>
            <a:r>
              <a:rPr lang="en-US" altLang="zh-CN" sz="2800"/>
              <a:t>rval_ptr</a:t>
            </a:r>
            <a:r>
              <a:rPr lang="zh-CN" altLang="en-US" sz="2800"/>
              <a:t>将包含返回码</a:t>
            </a:r>
          </a:p>
          <a:p>
            <a:pPr lvl="2"/>
            <a:r>
              <a:rPr lang="zh-CN" altLang="en-US" sz="2800"/>
              <a:t>若线程被取消，</a:t>
            </a:r>
            <a:r>
              <a:rPr lang="en-US" altLang="zh-CN" sz="2800"/>
              <a:t>rval_ptr</a:t>
            </a:r>
            <a:r>
              <a:rPr lang="zh-CN" altLang="en-US" sz="2800"/>
              <a:t>指向的内存单元值置为</a:t>
            </a:r>
            <a:r>
              <a:rPr lang="en-US" altLang="zh-CN" sz="2800"/>
              <a:t>PTHREAD_CANCELED</a:t>
            </a:r>
          </a:p>
          <a:p>
            <a:pPr lvl="2"/>
            <a:r>
              <a:rPr lang="zh-CN" altLang="en-US" sz="2800"/>
              <a:t>若线程通过调用</a:t>
            </a:r>
            <a:r>
              <a:rPr lang="en-US" altLang="zh-CN" sz="2800"/>
              <a:t>pthread_exit</a:t>
            </a:r>
            <a:r>
              <a:rPr lang="zh-CN" altLang="en-US" sz="2800"/>
              <a:t>函数终止，</a:t>
            </a:r>
            <a:r>
              <a:rPr lang="en-US" altLang="zh-CN" sz="2800"/>
              <a:t>rval_ptr</a:t>
            </a:r>
            <a:r>
              <a:rPr lang="zh-CN" altLang="en-US" sz="2800"/>
              <a:t>就是调用</a:t>
            </a:r>
            <a:r>
              <a:rPr lang="en-US" altLang="zh-CN" sz="2800"/>
              <a:t>pthread_exit</a:t>
            </a:r>
            <a:r>
              <a:rPr lang="zh-CN" altLang="en-US" sz="2800"/>
              <a:t>时传入的参数</a:t>
            </a:r>
            <a:endParaRPr lang="en-US" altLang="zh-CN" sz="2800"/>
          </a:p>
          <a:p>
            <a:pPr lvl="1"/>
            <a:endParaRPr lang="en-US" altLang="zh-CN" sz="2800"/>
          </a:p>
        </p:txBody>
      </p:sp>
      <p:sp>
        <p:nvSpPr>
          <p:cNvPr id="694274" name="Rectangle 2">
            <a:extLst>
              <a:ext uri="{FF2B5EF4-FFF2-40B4-BE49-F238E27FC236}">
                <a16:creationId xmlns:a16="http://schemas.microsoft.com/office/drawing/2014/main" id="{F511EEF4-3AA2-4D8D-8977-95DAC628B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pthread_join</a:t>
            </a:r>
            <a:r>
              <a:rPr lang="zh-CN" altLang="en-US"/>
              <a:t>函数</a:t>
            </a:r>
          </a:p>
        </p:txBody>
      </p:sp>
      <p:sp>
        <p:nvSpPr>
          <p:cNvPr id="168962" name="灯片编号占位符 5">
            <a:extLst>
              <a:ext uri="{FF2B5EF4-FFF2-40B4-BE49-F238E27FC236}">
                <a16:creationId xmlns:a16="http://schemas.microsoft.com/office/drawing/2014/main" id="{67ECB347-E970-412E-A3A4-EE7E9837BC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22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3">
            <a:extLst>
              <a:ext uri="{FF2B5EF4-FFF2-40B4-BE49-F238E27FC236}">
                <a16:creationId xmlns:a16="http://schemas.microsoft.com/office/drawing/2014/main" id="{66E744C9-9E6E-4AEC-BBFC-9F05FE7393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4220" y="1164427"/>
            <a:ext cx="8077986" cy="515764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/>
              <a:t>void *</a:t>
            </a:r>
            <a:r>
              <a:rPr lang="en-US" altLang="zh-CN" dirty="0" err="1"/>
              <a:t>childthread</a:t>
            </a:r>
            <a:r>
              <a:rPr lang="en-US" altLang="zh-CN" dirty="0"/>
              <a:t>(void){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=0;i&lt;10;i++){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(“</a:t>
            </a:r>
            <a:r>
              <a:rPr lang="en-US" altLang="zh-CN" dirty="0" err="1"/>
              <a:t>childthread</a:t>
            </a:r>
            <a:r>
              <a:rPr lang="en-US" altLang="zh-CN" dirty="0"/>
              <a:t> message\n”);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>
                <a:ea typeface="+mn-ea"/>
                <a:cs typeface="+mn-cs"/>
              </a:rPr>
              <a:t>sleep(100);}</a:t>
            </a:r>
            <a:r>
              <a:rPr lang="en-US" altLang="zh-CN" sz="3200" dirty="0"/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sz="2400" b="0" dirty="0" err="1">
                <a:ea typeface="宋体" pitchFamily="2" charset="-122"/>
              </a:rPr>
              <a:t>pthread_t</a:t>
            </a:r>
            <a:r>
              <a:rPr lang="en-US" altLang="zh-CN" sz="2400" b="0" dirty="0">
                <a:ea typeface="宋体" pitchFamily="2" charset="-122"/>
              </a:rPr>
              <a:t> </a:t>
            </a:r>
            <a:r>
              <a:rPr lang="en-US" altLang="zh-CN" sz="2400" b="0" dirty="0" err="1">
                <a:ea typeface="宋体" pitchFamily="2" charset="-122"/>
              </a:rPr>
              <a:t>tid</a:t>
            </a:r>
            <a:r>
              <a:rPr lang="en-US" altLang="zh-CN" sz="2400" b="0" dirty="0">
                <a:ea typeface="宋体" pitchFamily="2" charset="-122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ea typeface="宋体" pitchFamily="2" charset="-122"/>
              </a:rPr>
              <a:t>	</a:t>
            </a:r>
            <a:r>
              <a:rPr lang="en-US" altLang="zh-CN" sz="2400" b="0" dirty="0" err="1"/>
              <a:t>printf</a:t>
            </a:r>
            <a:r>
              <a:rPr lang="en-US" altLang="zh-CN" sz="2400" b="0" dirty="0"/>
              <a:t>(“create </a:t>
            </a:r>
            <a:r>
              <a:rPr lang="en-US" altLang="zh-CN" sz="2400" b="0" dirty="0" err="1"/>
              <a:t>childthread</a:t>
            </a:r>
            <a:r>
              <a:rPr lang="en-US" altLang="zh-CN" sz="2400" b="0" dirty="0"/>
              <a:t>\n”);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ea typeface="宋体" pitchFamily="2" charset="-122"/>
              </a:rPr>
              <a:t>    </a:t>
            </a:r>
            <a:r>
              <a:rPr lang="en-US" altLang="zh-CN" sz="2400" b="0" dirty="0" err="1">
                <a:ea typeface="宋体" pitchFamily="2" charset="-122"/>
              </a:rPr>
              <a:t>pthread_create</a:t>
            </a:r>
            <a:r>
              <a:rPr lang="en-US" altLang="zh-CN" sz="2400" b="0" dirty="0">
                <a:ea typeface="宋体" pitchFamily="2" charset="-122"/>
              </a:rPr>
              <a:t>(&amp;</a:t>
            </a:r>
            <a:r>
              <a:rPr lang="en-US" altLang="zh-CN" sz="2400" b="0" dirty="0" err="1">
                <a:ea typeface="宋体" pitchFamily="2" charset="-122"/>
              </a:rPr>
              <a:t>tid,NULL</a:t>
            </a:r>
            <a:r>
              <a:rPr lang="en-US" altLang="zh-CN" sz="2400" b="0" dirty="0">
                <a:ea typeface="宋体" pitchFamily="2" charset="-122"/>
              </a:rPr>
              <a:t>,(void *) </a:t>
            </a:r>
            <a:r>
              <a:rPr lang="en-US" altLang="zh-CN" sz="2400" b="0" dirty="0" err="1">
                <a:ea typeface="宋体" pitchFamily="2" charset="-122"/>
              </a:rPr>
              <a:t>childthread,NULL</a:t>
            </a:r>
            <a:r>
              <a:rPr lang="en-US" altLang="zh-CN" sz="2400" b="0" dirty="0">
                <a:ea typeface="宋体" pitchFamily="2" charset="-122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ea typeface="宋体" pitchFamily="2" charset="-122"/>
              </a:rPr>
              <a:t>	</a:t>
            </a:r>
            <a:r>
              <a:rPr lang="en-US" altLang="zh-CN" sz="2400" b="0" dirty="0" err="1">
                <a:ea typeface="宋体" pitchFamily="2" charset="-122"/>
              </a:rPr>
              <a:t>pthread_join</a:t>
            </a:r>
            <a:r>
              <a:rPr lang="en-US" altLang="zh-CN" sz="2400" b="0" dirty="0">
                <a:ea typeface="宋体" pitchFamily="2" charset="-122"/>
              </a:rPr>
              <a:t>(</a:t>
            </a:r>
            <a:r>
              <a:rPr lang="en-US" altLang="zh-CN" sz="2400" b="0" dirty="0" err="1">
                <a:ea typeface="宋体" pitchFamily="2" charset="-122"/>
              </a:rPr>
              <a:t>tid,NULL</a:t>
            </a:r>
            <a:r>
              <a:rPr lang="en-US" altLang="zh-CN" sz="2400" b="0" dirty="0">
                <a:ea typeface="宋体" pitchFamily="2" charset="-122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ea typeface="宋体" pitchFamily="2" charset="-122"/>
              </a:rPr>
              <a:t>	</a:t>
            </a:r>
            <a:r>
              <a:rPr lang="en-US" altLang="zh-CN" sz="2400" b="0" dirty="0" err="1"/>
              <a:t>printf</a:t>
            </a:r>
            <a:r>
              <a:rPr lang="en-US" altLang="zh-CN" sz="2400" b="0" dirty="0"/>
              <a:t>(“</a:t>
            </a:r>
            <a:r>
              <a:rPr lang="en-US" altLang="zh-CN" sz="2400" b="0" dirty="0" err="1"/>
              <a:t>childthread</a:t>
            </a:r>
            <a:r>
              <a:rPr lang="en-US" altLang="zh-CN" sz="2400" b="0" dirty="0"/>
              <a:t> exit process exit\n”); 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04514" name="Rectangle 2">
            <a:extLst>
              <a:ext uri="{FF2B5EF4-FFF2-40B4-BE49-F238E27FC236}">
                <a16:creationId xmlns:a16="http://schemas.microsoft.com/office/drawing/2014/main" id="{E35CD3E6-6902-40FC-A3B5-72B345225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创建并等待子线程代码示例</a:t>
            </a:r>
          </a:p>
        </p:txBody>
      </p:sp>
      <p:sp>
        <p:nvSpPr>
          <p:cNvPr id="169986" name="灯片编号占位符 5">
            <a:extLst>
              <a:ext uri="{FF2B5EF4-FFF2-40B4-BE49-F238E27FC236}">
                <a16:creationId xmlns:a16="http://schemas.microsoft.com/office/drawing/2014/main" id="{067A35A9-538C-478C-900D-530CCD7F69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23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Rectangle 3">
            <a:extLst>
              <a:ext uri="{FF2B5EF4-FFF2-40B4-BE49-F238E27FC236}">
                <a16:creationId xmlns:a16="http://schemas.microsoft.com/office/drawing/2014/main" id="{09B21A2D-3FCF-4B11-986E-DF947AA2DF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/>
              <a:t>线程调用该函数可以取消同一进程中的其他线程（即让该线程终止）</a:t>
            </a:r>
          </a:p>
          <a:p>
            <a:r>
              <a:rPr lang="zh-CN" altLang="en-US" sz="3600"/>
              <a:t>函数原型</a:t>
            </a:r>
            <a:endParaRPr lang="en-US" altLang="zh-CN" sz="3600"/>
          </a:p>
          <a:p>
            <a:pPr lvl="1"/>
            <a:r>
              <a:rPr lang="zh-CN" altLang="en-US" sz="3200"/>
              <a:t>头文件：</a:t>
            </a:r>
            <a:r>
              <a:rPr lang="en-US" altLang="zh-CN" sz="3200"/>
              <a:t> pthread.h</a:t>
            </a:r>
          </a:p>
          <a:p>
            <a:pPr lvl="1"/>
            <a:r>
              <a:rPr lang="en-US" altLang="zh-CN" sz="3200"/>
              <a:t>int pthread_cancel(pthread_t tid);</a:t>
            </a:r>
            <a:r>
              <a:rPr lang="zh-CN" altLang="en-US" sz="3200"/>
              <a:t> </a:t>
            </a:r>
            <a:endParaRPr lang="en-US" altLang="zh-CN" sz="3200"/>
          </a:p>
          <a:p>
            <a:r>
              <a:rPr lang="zh-CN" altLang="en-US" sz="3600"/>
              <a:t>参数与返回值</a:t>
            </a:r>
          </a:p>
          <a:p>
            <a:pPr lvl="1"/>
            <a:r>
              <a:rPr lang="en-US" altLang="zh-CN" sz="3200"/>
              <a:t>tid</a:t>
            </a:r>
            <a:r>
              <a:rPr lang="zh-CN" altLang="en-US" sz="3200"/>
              <a:t>：需要取消的线程</a:t>
            </a:r>
            <a:r>
              <a:rPr lang="en-US" altLang="zh-CN" sz="3200"/>
              <a:t>ID</a:t>
            </a:r>
          </a:p>
          <a:p>
            <a:pPr lvl="1"/>
            <a:r>
              <a:rPr lang="zh-CN" altLang="en-US" sz="3200"/>
              <a:t>成功返回</a:t>
            </a:r>
            <a:r>
              <a:rPr lang="en-US" altLang="zh-CN" sz="3200"/>
              <a:t>0</a:t>
            </a:r>
            <a:r>
              <a:rPr lang="zh-CN" altLang="en-US" sz="3200"/>
              <a:t>， 出错返回错误编号</a:t>
            </a:r>
          </a:p>
        </p:txBody>
      </p:sp>
      <p:sp>
        <p:nvSpPr>
          <p:cNvPr id="697346" name="Rectangle 2">
            <a:extLst>
              <a:ext uri="{FF2B5EF4-FFF2-40B4-BE49-F238E27FC236}">
                <a16:creationId xmlns:a16="http://schemas.microsoft.com/office/drawing/2014/main" id="{7BFF8A81-9DA0-49D3-B7C3-4BD29A935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取消线程</a:t>
            </a:r>
          </a:p>
        </p:txBody>
      </p:sp>
      <p:sp>
        <p:nvSpPr>
          <p:cNvPr id="171010" name="灯片编号占位符 5">
            <a:extLst>
              <a:ext uri="{FF2B5EF4-FFF2-40B4-BE49-F238E27FC236}">
                <a16:creationId xmlns:a16="http://schemas.microsoft.com/office/drawing/2014/main" id="{739EDFC5-9988-4E47-B9FE-3A0FB2272A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24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Rectangle 3">
            <a:extLst>
              <a:ext uri="{FF2B5EF4-FFF2-40B4-BE49-F238E27FC236}">
                <a16:creationId xmlns:a16="http://schemas.microsoft.com/office/drawing/2014/main" id="{D7997F38-254B-40A5-A773-631FBB0783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/>
              <a:t>在默认情况下，</a:t>
            </a:r>
            <a:r>
              <a:rPr lang="en-US" altLang="zh-CN" sz="3600"/>
              <a:t>pthread_cancel</a:t>
            </a:r>
            <a:r>
              <a:rPr lang="zh-CN" altLang="en-US" sz="3600"/>
              <a:t>函数与线程</a:t>
            </a:r>
            <a:r>
              <a:rPr lang="en-US" altLang="zh-CN" sz="3600"/>
              <a:t>ID</a:t>
            </a:r>
            <a:r>
              <a:rPr lang="zh-CN" altLang="en-US" sz="3600"/>
              <a:t>等于</a:t>
            </a:r>
            <a:r>
              <a:rPr lang="en-US" altLang="zh-CN" sz="3600"/>
              <a:t>tid</a:t>
            </a:r>
            <a:r>
              <a:rPr lang="zh-CN" altLang="en-US" sz="3600"/>
              <a:t>的线程自身调用</a:t>
            </a:r>
            <a:r>
              <a:rPr lang="en-US" altLang="zh-CN" sz="3600"/>
              <a:t>pthread_exit</a:t>
            </a:r>
            <a:r>
              <a:rPr lang="zh-CN" altLang="en-US" sz="3600"/>
              <a:t>函数（参数为</a:t>
            </a:r>
            <a:r>
              <a:rPr lang="en-US" altLang="zh-CN" sz="3600"/>
              <a:t>PTHREAD_CANCELED</a:t>
            </a:r>
            <a:r>
              <a:rPr lang="zh-CN" altLang="en-US" sz="3600"/>
              <a:t>）效果等同</a:t>
            </a:r>
            <a:endParaRPr lang="en-US" altLang="zh-CN" sz="3600"/>
          </a:p>
          <a:p>
            <a:r>
              <a:rPr lang="zh-CN" altLang="en-US" sz="3600"/>
              <a:t>线程可以选择忽略取消方式或者控制取消方式</a:t>
            </a:r>
          </a:p>
          <a:p>
            <a:r>
              <a:rPr lang="en-US" altLang="zh-CN" sz="3600"/>
              <a:t>pthread_cancel</a:t>
            </a:r>
            <a:r>
              <a:rPr lang="zh-CN" altLang="en-US" sz="3600"/>
              <a:t>并不等待线程终止，它仅仅是提出请求</a:t>
            </a:r>
          </a:p>
        </p:txBody>
      </p:sp>
      <p:sp>
        <p:nvSpPr>
          <p:cNvPr id="698370" name="Rectangle 2">
            <a:extLst>
              <a:ext uri="{FF2B5EF4-FFF2-40B4-BE49-F238E27FC236}">
                <a16:creationId xmlns:a16="http://schemas.microsoft.com/office/drawing/2014/main" id="{261D9A06-8B8B-487B-8A75-2CDBD9042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取消线程</a:t>
            </a:r>
          </a:p>
        </p:txBody>
      </p:sp>
      <p:sp>
        <p:nvSpPr>
          <p:cNvPr id="172034" name="灯片编号占位符 5">
            <a:extLst>
              <a:ext uri="{FF2B5EF4-FFF2-40B4-BE49-F238E27FC236}">
                <a16:creationId xmlns:a16="http://schemas.microsoft.com/office/drawing/2014/main" id="{44680D45-9639-482B-8E35-82E2F932FA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25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Rectangle 3">
            <a:extLst>
              <a:ext uri="{FF2B5EF4-FFF2-40B4-BE49-F238E27FC236}">
                <a16:creationId xmlns:a16="http://schemas.microsoft.com/office/drawing/2014/main" id="{E6863AD9-A06B-41ED-9BCF-CCD4288421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当线程终止时，可以调用自定义的线程清理处理函数，进行资源释放等操作。类似于</a:t>
            </a:r>
            <a:r>
              <a:rPr lang="en-US" altLang="zh-CN" sz="3200" dirty="0"/>
              <a:t>exit</a:t>
            </a:r>
            <a:r>
              <a:rPr lang="zh-CN" altLang="en-US" sz="3200" dirty="0"/>
              <a:t>函数。</a:t>
            </a:r>
            <a:endParaRPr lang="en-US" altLang="zh-CN" sz="3200" dirty="0"/>
          </a:p>
          <a:p>
            <a:r>
              <a:rPr lang="zh-CN" altLang="en-US" sz="3200" dirty="0"/>
              <a:t>线程可以注册多个清理处理函数，这些函数被记录在栈中，它们的执行顺序与它们的注册顺序相反</a:t>
            </a:r>
          </a:p>
          <a:p>
            <a:r>
              <a:rPr lang="zh-CN" altLang="en-US" sz="3200" dirty="0"/>
              <a:t>线程清理处理函数的注册</a:t>
            </a:r>
            <a:endParaRPr lang="en-US" altLang="zh-CN" sz="3200" dirty="0"/>
          </a:p>
          <a:p>
            <a:pPr lvl="1"/>
            <a:r>
              <a:rPr lang="zh-CN" altLang="en-US" sz="2800" dirty="0"/>
              <a:t>头文件：</a:t>
            </a:r>
            <a:r>
              <a:rPr lang="en-US" altLang="zh-CN" sz="2800" dirty="0" err="1"/>
              <a:t>pthread.h</a:t>
            </a:r>
            <a:endParaRPr lang="en-US" altLang="zh-CN" sz="2800" dirty="0"/>
          </a:p>
          <a:p>
            <a:pPr lvl="1"/>
            <a:r>
              <a:rPr lang="en-US" altLang="zh-CN" sz="2800" dirty="0"/>
              <a:t>void </a:t>
            </a:r>
            <a:r>
              <a:rPr lang="en-US" altLang="zh-CN" sz="2800" dirty="0" err="1"/>
              <a:t>pthread_cleanup_push</a:t>
            </a:r>
            <a:r>
              <a:rPr lang="en-US" altLang="zh-CN" sz="2800" dirty="0"/>
              <a:t>(void (*</a:t>
            </a:r>
            <a:r>
              <a:rPr lang="en-US" altLang="zh-CN" sz="2800" dirty="0" err="1"/>
              <a:t>rtn</a:t>
            </a:r>
            <a:r>
              <a:rPr lang="en-US" altLang="zh-CN" sz="2800" dirty="0"/>
              <a:t>)(void *),void *</a:t>
            </a:r>
            <a:r>
              <a:rPr lang="en-US" altLang="zh-CN" sz="2800" dirty="0" err="1"/>
              <a:t>arg</a:t>
            </a:r>
            <a:r>
              <a:rPr lang="en-US" altLang="zh-CN" sz="2800" dirty="0"/>
              <a:t>);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699394" name="Rectangle 2">
            <a:extLst>
              <a:ext uri="{FF2B5EF4-FFF2-40B4-BE49-F238E27FC236}">
                <a16:creationId xmlns:a16="http://schemas.microsoft.com/office/drawing/2014/main" id="{AC6F146F-6C03-43CA-AE90-7EC4AC950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线程清理处理函数</a:t>
            </a:r>
          </a:p>
        </p:txBody>
      </p:sp>
      <p:sp>
        <p:nvSpPr>
          <p:cNvPr id="173058" name="灯片编号占位符 5">
            <a:extLst>
              <a:ext uri="{FF2B5EF4-FFF2-40B4-BE49-F238E27FC236}">
                <a16:creationId xmlns:a16="http://schemas.microsoft.com/office/drawing/2014/main" id="{D7216795-9EF9-40DC-BC3D-94568581E24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26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Rectangle 3">
            <a:extLst>
              <a:ext uri="{FF2B5EF4-FFF2-40B4-BE49-F238E27FC236}">
                <a16:creationId xmlns:a16="http://schemas.microsoft.com/office/drawing/2014/main" id="{79207D10-2F52-4618-A3A7-AECE8B8F73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600"/>
              <a:t>参数</a:t>
            </a:r>
          </a:p>
          <a:p>
            <a:pPr lvl="1">
              <a:lnSpc>
                <a:spcPct val="90000"/>
              </a:lnSpc>
            </a:pPr>
            <a:r>
              <a:rPr lang="en-US" altLang="zh-CN" sz="3200"/>
              <a:t>rtn</a:t>
            </a:r>
            <a:r>
              <a:rPr lang="zh-CN" altLang="en-US" sz="3200"/>
              <a:t>：清理函数，无返回值，包含一个类型为指针的参数</a:t>
            </a:r>
          </a:p>
          <a:p>
            <a:pPr lvl="1">
              <a:lnSpc>
                <a:spcPct val="90000"/>
              </a:lnSpc>
            </a:pPr>
            <a:r>
              <a:rPr lang="en-US" altLang="zh-CN" sz="3200"/>
              <a:t>arg</a:t>
            </a:r>
            <a:r>
              <a:rPr lang="zh-CN" altLang="en-US" sz="3200"/>
              <a:t>：当清理函数被调用时，</a:t>
            </a:r>
            <a:r>
              <a:rPr lang="en-US" altLang="zh-CN" sz="3200"/>
              <a:t>arg</a:t>
            </a:r>
            <a:r>
              <a:rPr lang="zh-CN" altLang="en-US" sz="3200"/>
              <a:t>将被传递给清理函数</a:t>
            </a:r>
          </a:p>
          <a:p>
            <a:pPr>
              <a:lnSpc>
                <a:spcPct val="90000"/>
              </a:lnSpc>
            </a:pPr>
            <a:r>
              <a:rPr lang="zh-CN" altLang="en-US" sz="3600"/>
              <a:t>清理函数被调用的时机</a:t>
            </a:r>
          </a:p>
          <a:p>
            <a:pPr lvl="1">
              <a:lnSpc>
                <a:spcPct val="90000"/>
              </a:lnSpc>
            </a:pPr>
            <a:r>
              <a:rPr lang="zh-CN" altLang="en-US" sz="3200"/>
              <a:t>线程自身调用</a:t>
            </a:r>
            <a:r>
              <a:rPr lang="en-US" altLang="zh-CN" sz="3200"/>
              <a:t>pthread_exit</a:t>
            </a:r>
            <a:r>
              <a:rPr lang="zh-CN" altLang="en-US" sz="3200"/>
              <a:t>时</a:t>
            </a:r>
          </a:p>
          <a:p>
            <a:pPr lvl="1">
              <a:lnSpc>
                <a:spcPct val="90000"/>
              </a:lnSpc>
            </a:pPr>
            <a:r>
              <a:rPr lang="zh-CN" altLang="en-US" sz="3200"/>
              <a:t>线程响应取消线程请求时</a:t>
            </a:r>
          </a:p>
          <a:p>
            <a:pPr lvl="1">
              <a:lnSpc>
                <a:spcPct val="90000"/>
              </a:lnSpc>
            </a:pPr>
            <a:r>
              <a:rPr lang="zh-CN" altLang="en-US" sz="3200"/>
              <a:t>以非</a:t>
            </a:r>
            <a:r>
              <a:rPr lang="en-US" altLang="zh-CN" sz="3200"/>
              <a:t>0</a:t>
            </a:r>
            <a:r>
              <a:rPr lang="zh-CN" altLang="en-US" sz="3200"/>
              <a:t>参数调用</a:t>
            </a:r>
            <a:r>
              <a:rPr lang="en-US" altLang="zh-CN" sz="3200"/>
              <a:t>pthread_cleanup_pop</a:t>
            </a:r>
            <a:r>
              <a:rPr lang="zh-CN" altLang="en-US" sz="3200"/>
              <a:t>时</a:t>
            </a:r>
          </a:p>
        </p:txBody>
      </p:sp>
      <p:sp>
        <p:nvSpPr>
          <p:cNvPr id="701442" name="Rectangle 2">
            <a:extLst>
              <a:ext uri="{FF2B5EF4-FFF2-40B4-BE49-F238E27FC236}">
                <a16:creationId xmlns:a16="http://schemas.microsoft.com/office/drawing/2014/main" id="{9CB3F1B5-B7D2-4713-9704-7A58287B1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线程清理处理函数</a:t>
            </a:r>
          </a:p>
        </p:txBody>
      </p:sp>
      <p:sp>
        <p:nvSpPr>
          <p:cNvPr id="174082" name="灯片编号占位符 5">
            <a:extLst>
              <a:ext uri="{FF2B5EF4-FFF2-40B4-BE49-F238E27FC236}">
                <a16:creationId xmlns:a16="http://schemas.microsoft.com/office/drawing/2014/main" id="{0A0D8DCD-F3BD-4028-B8CE-FE327941FD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27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3">
            <a:extLst>
              <a:ext uri="{FF2B5EF4-FFF2-40B4-BE49-F238E27FC236}">
                <a16:creationId xmlns:a16="http://schemas.microsoft.com/office/drawing/2014/main" id="{9AEA2406-9111-49B0-907C-58C12723C2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 err="1"/>
              <a:t>pthread_cleanup_push</a:t>
            </a:r>
            <a:r>
              <a:rPr lang="zh-CN" altLang="en-US" sz="3200" dirty="0"/>
              <a:t>必须和</a:t>
            </a:r>
            <a:r>
              <a:rPr lang="en-US" altLang="zh-CN" sz="3200" dirty="0" err="1"/>
              <a:t>pthread_cleanup_pop</a:t>
            </a:r>
            <a:r>
              <a:rPr lang="zh-CN" altLang="en-US" sz="3200" dirty="0"/>
              <a:t>成对出现，而且出现的地方必须在同一个作用域内</a:t>
            </a:r>
          </a:p>
          <a:p>
            <a:pPr>
              <a:defRPr/>
            </a:pPr>
            <a:r>
              <a:rPr lang="zh-CN" altLang="en-US" sz="3200" dirty="0"/>
              <a:t>函数原型</a:t>
            </a:r>
          </a:p>
          <a:p>
            <a:pPr lvl="1">
              <a:defRPr/>
            </a:pPr>
            <a:r>
              <a:rPr lang="en-US" altLang="zh-CN" sz="2800" dirty="0"/>
              <a:t>void </a:t>
            </a:r>
            <a:r>
              <a:rPr lang="en-US" altLang="zh-CN" sz="2800" dirty="0" err="1"/>
              <a:t>pthread_cleanup_pop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execute);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（</a:t>
            </a:r>
            <a:r>
              <a:rPr lang="en-US" altLang="zh-CN" sz="2800" dirty="0" err="1"/>
              <a:t>pthread.h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>
              <a:defRPr/>
            </a:pPr>
            <a:endParaRPr lang="en-US" altLang="zh-CN" sz="2800" dirty="0"/>
          </a:p>
        </p:txBody>
      </p:sp>
      <p:sp>
        <p:nvSpPr>
          <p:cNvPr id="703490" name="Rectangle 2">
            <a:extLst>
              <a:ext uri="{FF2B5EF4-FFF2-40B4-BE49-F238E27FC236}">
                <a16:creationId xmlns:a16="http://schemas.microsoft.com/office/drawing/2014/main" id="{4D0C64F7-D46D-45D5-8590-4033CF9F4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线程清理处理函数</a:t>
            </a:r>
          </a:p>
        </p:txBody>
      </p:sp>
      <p:sp>
        <p:nvSpPr>
          <p:cNvPr id="175106" name="灯片编号占位符 5">
            <a:extLst>
              <a:ext uri="{FF2B5EF4-FFF2-40B4-BE49-F238E27FC236}">
                <a16:creationId xmlns:a16="http://schemas.microsoft.com/office/drawing/2014/main" id="{844413C2-0D2F-4037-B342-FA324F2C3B6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28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3">
            <a:extLst>
              <a:ext uri="{FF2B5EF4-FFF2-40B4-BE49-F238E27FC236}">
                <a16:creationId xmlns:a16="http://schemas.microsoft.com/office/drawing/2014/main" id="{322C8D29-C3FD-4E58-9CF5-4960060C85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200361"/>
            <a:ext cx="8538519" cy="5157643"/>
          </a:xfrm>
        </p:spPr>
        <p:txBody>
          <a:bodyPr/>
          <a:lstStyle/>
          <a:p>
            <a:pPr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void cleanup(){</a:t>
            </a:r>
          </a:p>
          <a:p>
            <a:pPr lvl="1"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600" dirty="0" err="1"/>
              <a:t>printf</a:t>
            </a:r>
            <a:r>
              <a:rPr lang="en-US" altLang="zh-CN" sz="1600" dirty="0"/>
              <a:t>(“cleanup\n”);</a:t>
            </a:r>
            <a:r>
              <a:rPr lang="en-US" altLang="zh-CN" sz="1800" dirty="0"/>
              <a:t>}</a:t>
            </a:r>
          </a:p>
          <a:p>
            <a:pPr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void *</a:t>
            </a:r>
            <a:r>
              <a:rPr lang="en-US" altLang="zh-CN" sz="1800" dirty="0" err="1"/>
              <a:t>test_cancel</a:t>
            </a:r>
            <a:r>
              <a:rPr lang="en-US" altLang="zh-CN" sz="1800" dirty="0"/>
              <a:t>(void){</a:t>
            </a:r>
          </a:p>
          <a:p>
            <a:pPr lvl="1"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600" dirty="0" err="1"/>
              <a:t>pthread_clean_push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cleanup,NULL</a:t>
            </a:r>
            <a:r>
              <a:rPr lang="en-US" altLang="zh-CN" sz="1600" dirty="0"/>
              <a:t>);</a:t>
            </a:r>
          </a:p>
          <a:p>
            <a:pPr lvl="1"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600" dirty="0" err="1"/>
              <a:t>printf</a:t>
            </a:r>
            <a:r>
              <a:rPr lang="en-US" altLang="zh-CN" sz="1600" dirty="0"/>
              <a:t>(“</a:t>
            </a:r>
            <a:r>
              <a:rPr lang="en-US" altLang="zh-CN" sz="1600" dirty="0" err="1"/>
              <a:t>test_cancel</a:t>
            </a:r>
            <a:r>
              <a:rPr lang="en-US" altLang="zh-CN" sz="1600" dirty="0"/>
              <a:t>\n”);</a:t>
            </a:r>
          </a:p>
          <a:p>
            <a:pPr lvl="1"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while(1)</a:t>
            </a:r>
          </a:p>
          <a:p>
            <a:pPr lvl="1"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{</a:t>
            </a:r>
          </a:p>
          <a:p>
            <a:pPr lvl="1"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(“test message\n”);</a:t>
            </a:r>
          </a:p>
          <a:p>
            <a:pPr lvl="1"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	sleep(1);</a:t>
            </a:r>
          </a:p>
          <a:p>
            <a:pPr lvl="1"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}</a:t>
            </a:r>
          </a:p>
          <a:p>
            <a:pPr lvl="1"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600" dirty="0" err="1"/>
              <a:t>pthread_cleanup_pop</a:t>
            </a:r>
            <a:r>
              <a:rPr lang="en-US" altLang="zh-CN" sz="1600" dirty="0"/>
              <a:t>(1);</a:t>
            </a:r>
            <a:r>
              <a:rPr lang="en-US" altLang="zh-CN" sz="1800" dirty="0"/>
              <a:t>}</a:t>
            </a:r>
          </a:p>
          <a:p>
            <a:pPr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int main(){</a:t>
            </a:r>
          </a:p>
          <a:p>
            <a:pPr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1600" b="0" dirty="0" err="1">
                <a:ea typeface="宋体" panose="02010600030101010101" pitchFamily="2" charset="-122"/>
              </a:rPr>
              <a:t>phtread_t</a:t>
            </a:r>
            <a:r>
              <a:rPr lang="en-US" altLang="zh-CN" sz="1600" b="0" dirty="0">
                <a:ea typeface="宋体" panose="02010600030101010101" pitchFamily="2" charset="-122"/>
              </a:rPr>
              <a:t> </a:t>
            </a:r>
            <a:r>
              <a:rPr lang="en-US" altLang="zh-CN" sz="1600" b="0" dirty="0" err="1">
                <a:ea typeface="宋体" panose="02010600030101010101" pitchFamily="2" charset="-122"/>
              </a:rPr>
              <a:t>tid</a:t>
            </a:r>
            <a:r>
              <a:rPr lang="en-US" altLang="zh-CN" sz="1600" b="0" dirty="0">
                <a:ea typeface="宋体" panose="02010600030101010101" pitchFamily="2" charset="-122"/>
              </a:rPr>
              <a:t>;</a:t>
            </a:r>
          </a:p>
          <a:p>
            <a:pPr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600" b="0" dirty="0">
                <a:ea typeface="宋体" panose="02010600030101010101" pitchFamily="2" charset="-122"/>
              </a:rPr>
              <a:t>	</a:t>
            </a:r>
            <a:r>
              <a:rPr lang="en-US" altLang="zh-CN" sz="1600" b="0" dirty="0" err="1">
                <a:ea typeface="宋体" panose="02010600030101010101" pitchFamily="2" charset="-122"/>
              </a:rPr>
              <a:t>phtread_create</a:t>
            </a:r>
            <a:r>
              <a:rPr lang="en-US" altLang="zh-CN" sz="1600" b="0" dirty="0">
                <a:ea typeface="宋体" panose="02010600030101010101" pitchFamily="2" charset="-122"/>
              </a:rPr>
              <a:t>(&amp;</a:t>
            </a:r>
            <a:r>
              <a:rPr lang="en-US" altLang="zh-CN" sz="1600" b="0" dirty="0" err="1">
                <a:ea typeface="宋体" panose="02010600030101010101" pitchFamily="2" charset="-122"/>
              </a:rPr>
              <a:t>tid,NULL</a:t>
            </a:r>
            <a:r>
              <a:rPr lang="en-US" altLang="zh-CN" sz="1600" b="0" dirty="0">
                <a:ea typeface="宋体" panose="02010600030101010101" pitchFamily="2" charset="-122"/>
              </a:rPr>
              <a:t>,(void *)</a:t>
            </a:r>
            <a:r>
              <a:rPr lang="en-US" altLang="zh-CN" sz="1600" b="0" dirty="0" err="1">
                <a:ea typeface="宋体" panose="02010600030101010101" pitchFamily="2" charset="-122"/>
              </a:rPr>
              <a:t>test_cancel,NULL</a:t>
            </a:r>
            <a:r>
              <a:rPr lang="en-US" altLang="zh-CN" sz="1600" b="0" dirty="0">
                <a:ea typeface="宋体" panose="02010600030101010101" pitchFamily="2" charset="-122"/>
              </a:rPr>
              <a:t>);</a:t>
            </a:r>
          </a:p>
          <a:p>
            <a:pPr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600" b="0" dirty="0">
                <a:ea typeface="宋体" panose="02010600030101010101" pitchFamily="2" charset="-122"/>
              </a:rPr>
              <a:t>	sleep(2);</a:t>
            </a:r>
          </a:p>
          <a:p>
            <a:pPr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600" b="0" dirty="0">
                <a:ea typeface="宋体" panose="02010600030101010101" pitchFamily="2" charset="-122"/>
              </a:rPr>
              <a:t>	</a:t>
            </a:r>
            <a:r>
              <a:rPr lang="en-US" altLang="zh-CN" sz="1600" b="0" dirty="0" err="1">
                <a:ea typeface="宋体" panose="02010600030101010101" pitchFamily="2" charset="-122"/>
              </a:rPr>
              <a:t>phread_cancel</a:t>
            </a:r>
            <a:r>
              <a:rPr lang="en-US" altLang="zh-CN" sz="1600" b="0" dirty="0">
                <a:ea typeface="宋体" panose="02010600030101010101" pitchFamily="2" charset="-122"/>
              </a:rPr>
              <a:t>(</a:t>
            </a:r>
            <a:r>
              <a:rPr lang="en-US" altLang="zh-CN" sz="1600" b="0" dirty="0" err="1">
                <a:ea typeface="宋体" panose="02010600030101010101" pitchFamily="2" charset="-122"/>
              </a:rPr>
              <a:t>tid</a:t>
            </a:r>
            <a:r>
              <a:rPr lang="en-US" altLang="zh-CN" sz="1600" b="0" dirty="0">
                <a:ea typeface="宋体" panose="02010600030101010101" pitchFamily="2" charset="-122"/>
              </a:rPr>
              <a:t>);</a:t>
            </a:r>
          </a:p>
          <a:p>
            <a:pPr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600" b="0" dirty="0">
                <a:ea typeface="宋体" panose="02010600030101010101" pitchFamily="2" charset="-122"/>
              </a:rPr>
              <a:t>	</a:t>
            </a:r>
            <a:r>
              <a:rPr lang="en-US" altLang="zh-CN" sz="1600" b="0" dirty="0" err="1">
                <a:ea typeface="宋体" panose="02010600030101010101" pitchFamily="2" charset="-122"/>
              </a:rPr>
              <a:t>pthread_join</a:t>
            </a:r>
            <a:r>
              <a:rPr lang="en-US" altLang="zh-CN" sz="1600" b="0" dirty="0">
                <a:ea typeface="宋体" panose="02010600030101010101" pitchFamily="2" charset="-122"/>
              </a:rPr>
              <a:t>(</a:t>
            </a:r>
            <a:r>
              <a:rPr lang="en-US" altLang="zh-CN" sz="1600" b="0" dirty="0" err="1">
                <a:ea typeface="宋体" panose="02010600030101010101" pitchFamily="2" charset="-122"/>
              </a:rPr>
              <a:t>tid,NULL</a:t>
            </a:r>
            <a:r>
              <a:rPr lang="en-US" altLang="zh-CN" sz="1600" b="0" dirty="0">
                <a:ea typeface="宋体" panose="02010600030101010101" pitchFamily="2" charset="-122"/>
              </a:rPr>
              <a:t>);</a:t>
            </a: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704514" name="Rectangle 2">
            <a:extLst>
              <a:ext uri="{FF2B5EF4-FFF2-40B4-BE49-F238E27FC236}">
                <a16:creationId xmlns:a16="http://schemas.microsoft.com/office/drawing/2014/main" id="{37A1CE1F-EE8F-469C-84D7-DC174A2A6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线程退出与清理示例</a:t>
            </a:r>
          </a:p>
        </p:txBody>
      </p:sp>
      <p:sp>
        <p:nvSpPr>
          <p:cNvPr id="176130" name="灯片编号占位符 5">
            <a:extLst>
              <a:ext uri="{FF2B5EF4-FFF2-40B4-BE49-F238E27FC236}">
                <a16:creationId xmlns:a16="http://schemas.microsoft.com/office/drawing/2014/main" id="{08F918E3-7350-4FF0-8907-3020BF04F9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29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Rectangle 3">
            <a:extLst>
              <a:ext uri="{FF2B5EF4-FFF2-40B4-BE49-F238E27FC236}">
                <a16:creationId xmlns:a16="http://schemas.microsoft.com/office/drawing/2014/main" id="{65F4EBCE-75B4-4F59-BF4F-A13676D8B5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进程的概念体现出两个特点：资源（代码和数据空间、打开的文件等）以及调度执行。</a:t>
            </a:r>
            <a:r>
              <a:rPr lang="zh-CN" altLang="zh-CN" sz="3200"/>
              <a:t>线程是进程内的独立执行</a:t>
            </a:r>
            <a:r>
              <a:rPr lang="zh-CN" altLang="en-US" sz="3200"/>
              <a:t>代码的</a:t>
            </a:r>
            <a:r>
              <a:rPr lang="zh-CN" altLang="zh-CN" sz="3200"/>
              <a:t>实体和调度单元</a:t>
            </a:r>
            <a:endParaRPr lang="zh-CN" altLang="zh-CN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zh-CN" sz="32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1755859-BFAB-4169-A75B-3D2FCA1475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dirty="0"/>
              <a:t>线程</a:t>
            </a:r>
            <a:r>
              <a:rPr lang="zh-CN" altLang="en-US" dirty="0"/>
              <a:t>的</a:t>
            </a:r>
            <a:r>
              <a:rPr lang="zh-CN" dirty="0"/>
              <a:t>基本概念</a:t>
            </a:r>
          </a:p>
        </p:txBody>
      </p:sp>
      <p:sp>
        <p:nvSpPr>
          <p:cNvPr id="152578" name="灯片编号占位符 5">
            <a:extLst>
              <a:ext uri="{FF2B5EF4-FFF2-40B4-BE49-F238E27FC236}">
                <a16:creationId xmlns:a16="http://schemas.microsoft.com/office/drawing/2014/main" id="{12283B5C-109E-40B1-9F47-BBBE88AEBE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3</a:t>
            </a:fld>
            <a:endParaRPr lang="zh-CN" altLang="zh-CN" sz="1400" b="0">
              <a:ea typeface="宋体" panose="02010600030101010101" pitchFamily="2" charset="-122"/>
            </a:endParaRPr>
          </a:p>
        </p:txBody>
      </p:sp>
      <p:sp>
        <p:nvSpPr>
          <p:cNvPr id="152581" name="Rectangle 5">
            <a:extLst>
              <a:ext uri="{FF2B5EF4-FFF2-40B4-BE49-F238E27FC236}">
                <a16:creationId xmlns:a16="http://schemas.microsoft.com/office/drawing/2014/main" id="{CDAD5DE8-AC2F-4328-9578-38410FEB9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68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graphicFrame>
        <p:nvGraphicFramePr>
          <p:cNvPr id="152582" name="Object 2">
            <a:extLst>
              <a:ext uri="{FF2B5EF4-FFF2-40B4-BE49-F238E27FC236}">
                <a16:creationId xmlns:a16="http://schemas.microsoft.com/office/drawing/2014/main" id="{45FBAD5E-CB9E-4EAB-A06F-763ACB406E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" y="3716338"/>
          <a:ext cx="3770313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3286963" imgH="2736799" progId="Visio.Drawing.11">
                  <p:embed/>
                </p:oleObj>
              </mc:Choice>
              <mc:Fallback>
                <p:oleObj name="Visio" r:id="rId3" imgW="3286963" imgH="2736799" progId="Visio.Drawing.11">
                  <p:embed/>
                  <p:pic>
                    <p:nvPicPr>
                      <p:cNvPr id="152582" name="Object 2">
                        <a:extLst>
                          <a:ext uri="{FF2B5EF4-FFF2-40B4-BE49-F238E27FC236}">
                            <a16:creationId xmlns:a16="http://schemas.microsoft.com/office/drawing/2014/main" id="{45FBAD5E-CB9E-4EAB-A06F-763ACB406E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3716338"/>
                        <a:ext cx="3770313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3" name="Rectangle 7">
            <a:extLst>
              <a:ext uri="{FF2B5EF4-FFF2-40B4-BE49-F238E27FC236}">
                <a16:creationId xmlns:a16="http://schemas.microsoft.com/office/drawing/2014/main" id="{96664B9C-2DE0-4E44-9CAA-7D2418957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54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graphicFrame>
        <p:nvGraphicFramePr>
          <p:cNvPr id="152584" name="Object 3">
            <a:extLst>
              <a:ext uri="{FF2B5EF4-FFF2-40B4-BE49-F238E27FC236}">
                <a16:creationId xmlns:a16="http://schemas.microsoft.com/office/drawing/2014/main" id="{D716BEB8-14AD-4C90-9A3E-FD25266BE1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3787775"/>
          <a:ext cx="4508500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5" imgW="3286963" imgH="2207971" progId="Visio.Drawing.11">
                  <p:embed/>
                </p:oleObj>
              </mc:Choice>
              <mc:Fallback>
                <p:oleObj name="Visio" r:id="rId5" imgW="3286963" imgH="2207971" progId="Visio.Drawing.11">
                  <p:embed/>
                  <p:pic>
                    <p:nvPicPr>
                      <p:cNvPr id="152584" name="Object 3">
                        <a:extLst>
                          <a:ext uri="{FF2B5EF4-FFF2-40B4-BE49-F238E27FC236}">
                            <a16:creationId xmlns:a16="http://schemas.microsoft.com/office/drawing/2014/main" id="{D716BEB8-14AD-4C90-9A3E-FD25266BE1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787775"/>
                        <a:ext cx="4508500" cy="301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3">
            <a:extLst>
              <a:ext uri="{FF2B5EF4-FFF2-40B4-BE49-F238E27FC236}">
                <a16:creationId xmlns:a16="http://schemas.microsoft.com/office/drawing/2014/main" id="{3AD3237F-6AA1-4E4B-92A2-B6E218CAC5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3200" dirty="0"/>
              <a:t>在任何一个时间点上，线程是可结合的（</a:t>
            </a:r>
            <a:r>
              <a:rPr lang="en-US" altLang="zh-CN" sz="3200" dirty="0"/>
              <a:t>joinable</a:t>
            </a:r>
            <a:r>
              <a:rPr lang="zh-CN" altLang="en-US" sz="3200" dirty="0"/>
              <a:t>）或者是分离的（</a:t>
            </a:r>
            <a:r>
              <a:rPr lang="en-US" altLang="zh-CN" sz="3200" dirty="0"/>
              <a:t>detached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sz="2800" dirty="0"/>
              <a:t>可结合的线程能够被父线程回收其资源和杀死。在被父线程回收之前，它的存储器资源（例如栈）是不释放的</a:t>
            </a:r>
            <a:endParaRPr lang="en-US" altLang="zh-CN" sz="2800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sz="2800" dirty="0"/>
              <a:t>分离的线程是不能被父线程回收或杀死的，它的存储器资源在它终止时由系统自动释放</a:t>
            </a:r>
            <a:endParaRPr lang="en-US" altLang="zh-CN" sz="2800" dirty="0"/>
          </a:p>
          <a:p>
            <a:pPr>
              <a:lnSpc>
                <a:spcPct val="120000"/>
              </a:lnSpc>
              <a:defRPr/>
            </a:pPr>
            <a:r>
              <a:rPr lang="zh-CN" altLang="en-US" sz="3200" dirty="0"/>
              <a:t>若线程已经处于分离状态，线程的底层存储资源可以在线程终止时立即被收回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3200" dirty="0"/>
              <a:t>当线程被分离时，并不能用</a:t>
            </a:r>
            <a:r>
              <a:rPr lang="en-US" altLang="zh-CN" sz="3200" dirty="0" err="1"/>
              <a:t>pthread_join</a:t>
            </a:r>
            <a:r>
              <a:rPr lang="zh-CN" altLang="en-US" sz="3200" dirty="0"/>
              <a:t>函数等待它的终止状态，此时</a:t>
            </a:r>
            <a:r>
              <a:rPr lang="en-US" altLang="zh-CN" sz="3200" dirty="0" err="1"/>
              <a:t>pthread_join</a:t>
            </a:r>
            <a:r>
              <a:rPr lang="zh-CN" altLang="en-US" sz="3200" dirty="0"/>
              <a:t>返回</a:t>
            </a:r>
            <a:r>
              <a:rPr lang="en-US" altLang="zh-CN" sz="3200" dirty="0"/>
              <a:t>EINVAL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3200" dirty="0" err="1"/>
              <a:t>pthread_detach</a:t>
            </a:r>
            <a:r>
              <a:rPr lang="zh-CN" altLang="en-US" sz="3200" dirty="0"/>
              <a:t>函数可以使线程进入分离状态</a:t>
            </a:r>
          </a:p>
        </p:txBody>
      </p:sp>
      <p:sp>
        <p:nvSpPr>
          <p:cNvPr id="705538" name="Rectangle 2">
            <a:extLst>
              <a:ext uri="{FF2B5EF4-FFF2-40B4-BE49-F238E27FC236}">
                <a16:creationId xmlns:a16="http://schemas.microsoft.com/office/drawing/2014/main" id="{00691F97-7255-4066-957D-C19C0BE30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pthread_detach</a:t>
            </a:r>
            <a:r>
              <a:rPr lang="zh-CN" altLang="en-US"/>
              <a:t>函数</a:t>
            </a:r>
          </a:p>
        </p:txBody>
      </p:sp>
      <p:sp>
        <p:nvSpPr>
          <p:cNvPr id="177154" name="灯片编号占位符 5">
            <a:extLst>
              <a:ext uri="{FF2B5EF4-FFF2-40B4-BE49-F238E27FC236}">
                <a16:creationId xmlns:a16="http://schemas.microsoft.com/office/drawing/2014/main" id="{ED83CCC2-0F42-4AFE-A692-87D3F14280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30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Rectangle 3">
            <a:extLst>
              <a:ext uri="{FF2B5EF4-FFF2-40B4-BE49-F238E27FC236}">
                <a16:creationId xmlns:a16="http://schemas.microsoft.com/office/drawing/2014/main" id="{5710D4AC-F10C-45B1-B159-8E4D13B06F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/>
              <a:t>函数原型</a:t>
            </a:r>
            <a:endParaRPr lang="en-US" altLang="zh-CN" sz="3600"/>
          </a:p>
          <a:p>
            <a:pPr lvl="1"/>
            <a:r>
              <a:rPr lang="zh-CN" altLang="en-US" sz="3200"/>
              <a:t>头文件：</a:t>
            </a:r>
            <a:r>
              <a:rPr lang="en-US" altLang="zh-CN" sz="3200"/>
              <a:t>pthread.h</a:t>
            </a:r>
          </a:p>
          <a:p>
            <a:pPr lvl="1"/>
            <a:r>
              <a:rPr lang="en-US" altLang="zh-CN" sz="3200"/>
              <a:t>int pthread_detach(pthread_t tid);</a:t>
            </a:r>
          </a:p>
          <a:p>
            <a:r>
              <a:rPr lang="zh-CN" altLang="en-US" sz="3600"/>
              <a:t>参数与返回值</a:t>
            </a:r>
          </a:p>
          <a:p>
            <a:pPr lvl="1"/>
            <a:r>
              <a:rPr lang="en-US" altLang="zh-CN" sz="3200"/>
              <a:t>tid</a:t>
            </a:r>
            <a:r>
              <a:rPr lang="zh-CN" altLang="en-US" sz="3200"/>
              <a:t>：进入分离状态的线程的</a:t>
            </a:r>
            <a:r>
              <a:rPr lang="en-US" altLang="zh-CN" sz="3200"/>
              <a:t>ID</a:t>
            </a:r>
          </a:p>
          <a:p>
            <a:pPr lvl="1"/>
            <a:r>
              <a:rPr lang="zh-CN" altLang="en-US" sz="3200"/>
              <a:t>成功返回</a:t>
            </a:r>
            <a:r>
              <a:rPr lang="en-US" altLang="zh-CN" sz="3200"/>
              <a:t>0</a:t>
            </a:r>
            <a:r>
              <a:rPr lang="zh-CN" altLang="en-US" sz="3200"/>
              <a:t>，出错返回错误编号</a:t>
            </a:r>
          </a:p>
        </p:txBody>
      </p:sp>
      <p:sp>
        <p:nvSpPr>
          <p:cNvPr id="706562" name="Rectangle 2">
            <a:extLst>
              <a:ext uri="{FF2B5EF4-FFF2-40B4-BE49-F238E27FC236}">
                <a16:creationId xmlns:a16="http://schemas.microsoft.com/office/drawing/2014/main" id="{53FBF7CD-58B7-4AB8-BDE5-85FCAB3540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pthread_detach</a:t>
            </a:r>
            <a:r>
              <a:rPr lang="zh-CN" altLang="en-US"/>
              <a:t>函数</a:t>
            </a:r>
          </a:p>
        </p:txBody>
      </p:sp>
      <p:sp>
        <p:nvSpPr>
          <p:cNvPr id="178178" name="灯片编号占位符 5">
            <a:extLst>
              <a:ext uri="{FF2B5EF4-FFF2-40B4-BE49-F238E27FC236}">
                <a16:creationId xmlns:a16="http://schemas.microsoft.com/office/drawing/2014/main" id="{377F9BB4-D971-46E4-8F80-47CEAA62D3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31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8" name="Rectangle 3">
            <a:extLst>
              <a:ext uri="{FF2B5EF4-FFF2-40B4-BE49-F238E27FC236}">
                <a16:creationId xmlns:a16="http://schemas.microsoft.com/office/drawing/2014/main" id="{0C39FC45-100E-4EDA-9D65-F57F113D9C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前面讨论</a:t>
            </a:r>
            <a:r>
              <a:rPr lang="en-US" altLang="zh-CN" sz="3200"/>
              <a:t>pthread_create</a:t>
            </a:r>
            <a:r>
              <a:rPr lang="zh-CN" altLang="en-US" sz="3200"/>
              <a:t>时，针对线程属性，传入的参数都是</a:t>
            </a:r>
            <a:r>
              <a:rPr lang="en-US" altLang="zh-CN" sz="3200"/>
              <a:t>NULL</a:t>
            </a:r>
            <a:r>
              <a:rPr lang="zh-CN" altLang="en-US" sz="3200"/>
              <a:t>。</a:t>
            </a:r>
          </a:p>
          <a:p>
            <a:r>
              <a:rPr lang="zh-CN" altLang="en-US" sz="3200"/>
              <a:t>实际上，可以通过构建</a:t>
            </a:r>
            <a:r>
              <a:rPr lang="en-US" altLang="zh-CN" sz="3200"/>
              <a:t>pthread_attr_t</a:t>
            </a:r>
            <a:r>
              <a:rPr lang="zh-CN" altLang="en-US" sz="3200"/>
              <a:t>结构体，设置若干线程属性</a:t>
            </a:r>
          </a:p>
          <a:p>
            <a:r>
              <a:rPr lang="zh-CN" altLang="en-US" sz="3200"/>
              <a:t>要使用该结构体，必须首先对其进行初始化；使用完毕后，需要销毁它</a:t>
            </a:r>
          </a:p>
        </p:txBody>
      </p:sp>
      <p:sp>
        <p:nvSpPr>
          <p:cNvPr id="761858" name="Rectangle 2">
            <a:extLst>
              <a:ext uri="{FF2B5EF4-FFF2-40B4-BE49-F238E27FC236}">
                <a16:creationId xmlns:a16="http://schemas.microsoft.com/office/drawing/2014/main" id="{9131D3BE-5A0B-4643-A6F0-ACB0707E2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线程属性</a:t>
            </a:r>
          </a:p>
        </p:txBody>
      </p:sp>
      <p:sp>
        <p:nvSpPr>
          <p:cNvPr id="180226" name="灯片编号占位符 5">
            <a:extLst>
              <a:ext uri="{FF2B5EF4-FFF2-40B4-BE49-F238E27FC236}">
                <a16:creationId xmlns:a16="http://schemas.microsoft.com/office/drawing/2014/main" id="{52818B5D-F25B-48E9-B0B1-B19E256B992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32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86928B-7A6B-4F17-906F-AC6FBD5A8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39138" name="Rectangle 2">
            <a:extLst>
              <a:ext uri="{FF2B5EF4-FFF2-40B4-BE49-F238E27FC236}">
                <a16:creationId xmlns:a16="http://schemas.microsoft.com/office/drawing/2014/main" id="{C0778AE6-E4C6-435B-8D0A-963D7AC11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线程属性</a:t>
            </a:r>
          </a:p>
        </p:txBody>
      </p:sp>
      <p:sp>
        <p:nvSpPr>
          <p:cNvPr id="181250" name="日期占位符 3">
            <a:extLst>
              <a:ext uri="{FF2B5EF4-FFF2-40B4-BE49-F238E27FC236}">
                <a16:creationId xmlns:a16="http://schemas.microsoft.com/office/drawing/2014/main" id="{E3A232B2-8AB2-43E9-B62F-AB7F96F446C1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81251" name="灯片编号占位符 5">
            <a:extLst>
              <a:ext uri="{FF2B5EF4-FFF2-40B4-BE49-F238E27FC236}">
                <a16:creationId xmlns:a16="http://schemas.microsoft.com/office/drawing/2014/main" id="{CAC3D24F-8F49-4E89-B36B-87A684C1E7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33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pic>
        <p:nvPicPr>
          <p:cNvPr id="181253" name="Picture 4">
            <a:extLst>
              <a:ext uri="{FF2B5EF4-FFF2-40B4-BE49-F238E27FC236}">
                <a16:creationId xmlns:a16="http://schemas.microsoft.com/office/drawing/2014/main" id="{19EE12CA-45A1-4AA6-B98F-B4D426B8F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133600"/>
            <a:ext cx="8678863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FF59F08-55A8-41F6-A05B-1CD447853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41438"/>
            <a:ext cx="82296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POSIX</a:t>
            </a:r>
            <a:r>
              <a:rPr lang="zh-CN" altLang="en-US" sz="3200" b="1" kern="0" dirty="0">
                <a:latin typeface="+mn-lt"/>
                <a:ea typeface="+mn-ea"/>
              </a:rPr>
              <a:t>规定的一些线程属性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6" name="Rectangle 3">
            <a:extLst>
              <a:ext uri="{FF2B5EF4-FFF2-40B4-BE49-F238E27FC236}">
                <a16:creationId xmlns:a16="http://schemas.microsoft.com/office/drawing/2014/main" id="{3C7299A2-F1FB-4FC2-B798-2D08D675C5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/>
              <a:t>函数原型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#include&lt;pthread.h&gt;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int pthread_attr_init(pthread_attr_t *attr);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int pthread_attr_destroy(pthread_attr_t *attr);</a:t>
            </a:r>
          </a:p>
          <a:p>
            <a:pPr>
              <a:lnSpc>
                <a:spcPct val="90000"/>
              </a:lnSpc>
            </a:pPr>
            <a:r>
              <a:rPr lang="zh-CN" altLang="en-US" sz="3200"/>
              <a:t>参数与返回值</a:t>
            </a:r>
          </a:p>
          <a:p>
            <a:pPr lvl="1">
              <a:lnSpc>
                <a:spcPct val="90000"/>
              </a:lnSpc>
            </a:pPr>
            <a:r>
              <a:rPr lang="zh-CN" altLang="en-US" sz="2800"/>
              <a:t>成功返回</a:t>
            </a:r>
            <a:r>
              <a:rPr lang="en-US" altLang="zh-CN" sz="2800"/>
              <a:t>0</a:t>
            </a:r>
            <a:r>
              <a:rPr lang="zh-CN" altLang="en-US" sz="2800"/>
              <a:t>，否则返回错误编号</a:t>
            </a:r>
          </a:p>
          <a:p>
            <a:pPr lvl="1">
              <a:lnSpc>
                <a:spcPct val="90000"/>
              </a:lnSpc>
            </a:pPr>
            <a:r>
              <a:rPr lang="en-US" altLang="zh-CN" sz="2800"/>
              <a:t>attr</a:t>
            </a:r>
            <a:r>
              <a:rPr lang="zh-CN" altLang="en-US" sz="2800"/>
              <a:t>：线程属性，确保</a:t>
            </a:r>
            <a:r>
              <a:rPr lang="en-US" altLang="zh-CN" sz="2800"/>
              <a:t>attr</a:t>
            </a:r>
            <a:r>
              <a:rPr lang="zh-CN" altLang="en-US" sz="2800"/>
              <a:t>指向的存储区域有效</a:t>
            </a:r>
          </a:p>
          <a:p>
            <a:pPr lvl="1">
              <a:lnSpc>
                <a:spcPct val="90000"/>
              </a:lnSpc>
            </a:pPr>
            <a:r>
              <a:rPr lang="zh-CN" altLang="en-US" sz="2800"/>
              <a:t>为了移植性，</a:t>
            </a:r>
            <a:r>
              <a:rPr lang="en-US" altLang="zh-CN" sz="2800"/>
              <a:t>pthread_attr_t</a:t>
            </a:r>
            <a:r>
              <a:rPr lang="zh-CN" altLang="en-US" sz="2800"/>
              <a:t>结构对应用程序是不可见的，应使用设置和查询等函数访问属性</a:t>
            </a:r>
          </a:p>
        </p:txBody>
      </p:sp>
      <p:sp>
        <p:nvSpPr>
          <p:cNvPr id="762882" name="Rectangle 2">
            <a:extLst>
              <a:ext uri="{FF2B5EF4-FFF2-40B4-BE49-F238E27FC236}">
                <a16:creationId xmlns:a16="http://schemas.microsoft.com/office/drawing/2014/main" id="{F11CECFA-CDEA-4A8C-B761-EA134F0BB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初始化和销毁</a:t>
            </a:r>
          </a:p>
        </p:txBody>
      </p:sp>
      <p:sp>
        <p:nvSpPr>
          <p:cNvPr id="182274" name="灯片编号占位符 5">
            <a:extLst>
              <a:ext uri="{FF2B5EF4-FFF2-40B4-BE49-F238E27FC236}">
                <a16:creationId xmlns:a16="http://schemas.microsoft.com/office/drawing/2014/main" id="{B4E4209F-F6A1-4715-AF5F-8954B522216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34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3">
            <a:extLst>
              <a:ext uri="{FF2B5EF4-FFF2-40B4-BE49-F238E27FC236}">
                <a16:creationId xmlns:a16="http://schemas.microsoft.com/office/drawing/2014/main" id="{7CC233DF-2EFF-4F25-B5B3-A04F22BACC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6054" y="1325707"/>
            <a:ext cx="8353168" cy="5157643"/>
          </a:xfrm>
        </p:spPr>
        <p:txBody>
          <a:bodyPr/>
          <a:lstStyle/>
          <a:p>
            <a:pPr>
              <a:lnSpc>
                <a:spcPts val="16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pthread.h</a:t>
            </a:r>
            <a:r>
              <a:rPr lang="en-US" altLang="zh-CN" sz="1800" dirty="0"/>
              <a:t>&gt;</a:t>
            </a:r>
          </a:p>
          <a:p>
            <a:pPr>
              <a:lnSpc>
                <a:spcPts val="16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sched.h</a:t>
            </a:r>
            <a:r>
              <a:rPr lang="en-US" altLang="zh-CN" sz="1800" dirty="0"/>
              <a:t>&gt;</a:t>
            </a:r>
          </a:p>
          <a:p>
            <a:pPr>
              <a:lnSpc>
                <a:spcPts val="16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int main(void)</a:t>
            </a:r>
          </a:p>
          <a:p>
            <a:pPr>
              <a:lnSpc>
                <a:spcPts val="16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{</a:t>
            </a:r>
          </a:p>
          <a:p>
            <a:pPr lvl="1">
              <a:lnSpc>
                <a:spcPts val="16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int ret;</a:t>
            </a:r>
          </a:p>
          <a:p>
            <a:pPr lvl="1">
              <a:lnSpc>
                <a:spcPts val="1600"/>
              </a:lnSpc>
              <a:buFont typeface="Wingdings" panose="05000000000000000000" pitchFamily="2" charset="2"/>
              <a:buNone/>
            </a:pPr>
            <a:r>
              <a:rPr lang="en-US" altLang="zh-CN" sz="1800" dirty="0" err="1"/>
              <a:t>pthread_t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pid</a:t>
            </a:r>
            <a:r>
              <a:rPr lang="en-US" altLang="zh-CN" sz="1800" dirty="0"/>
              <a:t>;   /* </a:t>
            </a:r>
            <a:r>
              <a:rPr lang="zh-CN" altLang="en-US" sz="1800" dirty="0"/>
              <a:t>线程</a:t>
            </a:r>
            <a:r>
              <a:rPr lang="en-US" altLang="zh-CN" sz="1800" dirty="0"/>
              <a:t>ID */</a:t>
            </a:r>
          </a:p>
          <a:p>
            <a:pPr lvl="1">
              <a:lnSpc>
                <a:spcPts val="1600"/>
              </a:lnSpc>
              <a:buFont typeface="Wingdings" panose="05000000000000000000" pitchFamily="2" charset="2"/>
              <a:buNone/>
            </a:pPr>
            <a:r>
              <a:rPr lang="en-US" altLang="zh-CN" sz="1800" dirty="0" err="1"/>
              <a:t>pthread_attr_t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pattr</a:t>
            </a:r>
            <a:r>
              <a:rPr lang="en-US" altLang="zh-CN" sz="1800" dirty="0"/>
              <a:t>;  /* </a:t>
            </a:r>
            <a:r>
              <a:rPr lang="zh-CN" altLang="en-US" sz="1800" dirty="0"/>
              <a:t>线程属性结构体 *</a:t>
            </a:r>
            <a:r>
              <a:rPr lang="en-US" altLang="zh-CN" sz="1800" dirty="0"/>
              <a:t>/</a:t>
            </a:r>
          </a:p>
          <a:p>
            <a:pPr lvl="1">
              <a:lnSpc>
                <a:spcPts val="16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struct </a:t>
            </a:r>
            <a:r>
              <a:rPr lang="en-US" altLang="zh-CN" sz="1800" dirty="0" err="1"/>
              <a:t>sched_param</a:t>
            </a:r>
            <a:r>
              <a:rPr lang="en-US" altLang="zh-CN" sz="1800" dirty="0"/>
              <a:t> param; /* </a:t>
            </a:r>
            <a:r>
              <a:rPr lang="zh-CN" altLang="en-US" sz="1800" dirty="0"/>
              <a:t>线程优先级结构体 *</a:t>
            </a:r>
            <a:r>
              <a:rPr lang="en-US" altLang="zh-CN" sz="1800" dirty="0"/>
              <a:t>/ </a:t>
            </a:r>
          </a:p>
          <a:p>
            <a:pPr lvl="1">
              <a:lnSpc>
                <a:spcPts val="1600"/>
              </a:lnSpc>
              <a:buFont typeface="Wingdings" panose="05000000000000000000" pitchFamily="2" charset="2"/>
              <a:buNone/>
            </a:pPr>
            <a:r>
              <a:rPr lang="en-US" altLang="zh-CN" sz="1800" dirty="0" err="1"/>
              <a:t>pthread_attr_init</a:t>
            </a:r>
            <a:r>
              <a:rPr lang="en-US" altLang="zh-CN" sz="1800" dirty="0"/>
              <a:t>(&amp;</a:t>
            </a:r>
            <a:r>
              <a:rPr lang="en-US" altLang="zh-CN" sz="1800" dirty="0" err="1"/>
              <a:t>pattr</a:t>
            </a:r>
            <a:r>
              <a:rPr lang="en-US" altLang="zh-CN" sz="1800" dirty="0"/>
              <a:t>);  /* </a:t>
            </a:r>
            <a:r>
              <a:rPr lang="zh-CN" altLang="en-US" sz="1800" dirty="0"/>
              <a:t>初始化线程属性对象，这时是默认值 *</a:t>
            </a:r>
            <a:r>
              <a:rPr lang="en-US" altLang="zh-CN" sz="1800" dirty="0"/>
              <a:t>/ </a:t>
            </a:r>
          </a:p>
          <a:p>
            <a:pPr lvl="1">
              <a:lnSpc>
                <a:spcPts val="1600"/>
              </a:lnSpc>
              <a:buFont typeface="Wingdings" panose="05000000000000000000" pitchFamily="2" charset="2"/>
              <a:buNone/>
            </a:pPr>
            <a:r>
              <a:rPr lang="en-US" altLang="zh-CN" sz="1800" dirty="0" err="1"/>
              <a:t>pthread_attr_setscope</a:t>
            </a:r>
            <a:r>
              <a:rPr lang="en-US" altLang="zh-CN" sz="1800" dirty="0"/>
              <a:t>(&amp;</a:t>
            </a:r>
            <a:r>
              <a:rPr lang="en-US" altLang="zh-CN" sz="1800" dirty="0" err="1"/>
              <a:t>pattr</a:t>
            </a:r>
            <a:r>
              <a:rPr lang="en-US" altLang="zh-CN" sz="1800" dirty="0"/>
              <a:t>, PTHREAD_SCOPE_SYSTEM); /* </a:t>
            </a:r>
            <a:r>
              <a:rPr lang="zh-CN" altLang="en-US" sz="1800" dirty="0"/>
              <a:t>设置线程绑定 *</a:t>
            </a:r>
            <a:r>
              <a:rPr lang="en-US" altLang="zh-CN" sz="1800" dirty="0"/>
              <a:t>/</a:t>
            </a:r>
          </a:p>
          <a:p>
            <a:pPr lvl="1">
              <a:lnSpc>
                <a:spcPts val="1600"/>
              </a:lnSpc>
              <a:buFont typeface="Wingdings" panose="05000000000000000000" pitchFamily="2" charset="2"/>
              <a:buNone/>
            </a:pPr>
            <a:r>
              <a:rPr lang="en-US" altLang="zh-CN" sz="1800" dirty="0" err="1"/>
              <a:t>pthread_attr_getschedparam</a:t>
            </a:r>
            <a:r>
              <a:rPr lang="en-US" altLang="zh-CN" sz="1800" dirty="0"/>
              <a:t>(&amp;</a:t>
            </a:r>
            <a:r>
              <a:rPr lang="en-US" altLang="zh-CN" sz="1800" dirty="0" err="1"/>
              <a:t>pattr</a:t>
            </a:r>
            <a:r>
              <a:rPr lang="en-US" altLang="zh-CN" sz="1800" dirty="0"/>
              <a:t>, &amp;param); /* </a:t>
            </a:r>
            <a:r>
              <a:rPr lang="zh-CN" altLang="en-US" sz="1800" dirty="0"/>
              <a:t>修改线程优先级 *</a:t>
            </a:r>
            <a:r>
              <a:rPr lang="en-US" altLang="zh-CN" sz="1800" dirty="0"/>
              <a:t>/</a:t>
            </a:r>
          </a:p>
          <a:p>
            <a:pPr lvl="1">
              <a:lnSpc>
                <a:spcPts val="1600"/>
              </a:lnSpc>
              <a:buFont typeface="Wingdings" panose="05000000000000000000" pitchFamily="2" charset="2"/>
              <a:buNone/>
            </a:pPr>
            <a:r>
              <a:rPr lang="en-US" altLang="zh-CN" sz="1800" dirty="0" err="1"/>
              <a:t>param.sched_priority</a:t>
            </a:r>
            <a:r>
              <a:rPr lang="en-US" altLang="zh-CN" sz="1800" dirty="0"/>
              <a:t> = 20;</a:t>
            </a:r>
          </a:p>
          <a:p>
            <a:pPr lvl="1">
              <a:lnSpc>
                <a:spcPts val="1600"/>
              </a:lnSpc>
              <a:buFont typeface="Wingdings" panose="05000000000000000000" pitchFamily="2" charset="2"/>
              <a:buNone/>
            </a:pPr>
            <a:r>
              <a:rPr lang="en-US" altLang="zh-CN" sz="1800" dirty="0" err="1"/>
              <a:t>pthread_attr_setschedparam</a:t>
            </a:r>
            <a:r>
              <a:rPr lang="en-US" altLang="zh-CN" sz="1800" dirty="0"/>
              <a:t>(&amp;</a:t>
            </a:r>
            <a:r>
              <a:rPr lang="en-US" altLang="zh-CN" sz="1800" dirty="0" err="1"/>
              <a:t>pattr</a:t>
            </a:r>
            <a:r>
              <a:rPr lang="en-US" altLang="zh-CN" sz="1800" dirty="0"/>
              <a:t>, &amp;param);</a:t>
            </a:r>
          </a:p>
          <a:p>
            <a:pPr lvl="1">
              <a:lnSpc>
                <a:spcPts val="16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/* </a:t>
            </a:r>
            <a:r>
              <a:rPr lang="zh-CN" altLang="en-US" sz="1800" dirty="0"/>
              <a:t>使用设置好的线程属性来创建一个新的线程 *</a:t>
            </a:r>
            <a:r>
              <a:rPr lang="en-US" altLang="zh-CN" sz="1800" dirty="0"/>
              <a:t>/</a:t>
            </a:r>
          </a:p>
          <a:p>
            <a:pPr lvl="1">
              <a:lnSpc>
                <a:spcPts val="16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ret = </a:t>
            </a:r>
            <a:r>
              <a:rPr lang="en-US" altLang="zh-CN" sz="1800" dirty="0" err="1"/>
              <a:t>pthread_create</a:t>
            </a:r>
            <a:r>
              <a:rPr lang="en-US" altLang="zh-CN" sz="1800" dirty="0"/>
              <a:t>(&amp;</a:t>
            </a:r>
            <a:r>
              <a:rPr lang="en-US" altLang="zh-CN" sz="1800" dirty="0" err="1"/>
              <a:t>pid</a:t>
            </a:r>
            <a:r>
              <a:rPr lang="en-US" altLang="zh-CN" sz="1800" dirty="0"/>
              <a:t>, &amp;</a:t>
            </a:r>
            <a:r>
              <a:rPr lang="en-US" altLang="zh-CN" sz="1800" dirty="0" err="1"/>
              <a:t>pattr</a:t>
            </a:r>
            <a:r>
              <a:rPr lang="en-US" altLang="zh-CN" sz="1800" dirty="0"/>
              <a:t>, (void *)thread, NULL);</a:t>
            </a:r>
          </a:p>
          <a:p>
            <a:pPr lvl="1">
              <a:lnSpc>
                <a:spcPts val="16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……</a:t>
            </a:r>
          </a:p>
        </p:txBody>
      </p:sp>
      <p:sp>
        <p:nvSpPr>
          <p:cNvPr id="768002" name="Rectangle 2">
            <a:extLst>
              <a:ext uri="{FF2B5EF4-FFF2-40B4-BE49-F238E27FC236}">
                <a16:creationId xmlns:a16="http://schemas.microsoft.com/office/drawing/2014/main" id="{32243D8F-7913-4B9D-A679-B6CB3DAD8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线程属性操作示例代码</a:t>
            </a:r>
          </a:p>
        </p:txBody>
      </p:sp>
      <p:sp>
        <p:nvSpPr>
          <p:cNvPr id="183298" name="灯片编号占位符 5">
            <a:extLst>
              <a:ext uri="{FF2B5EF4-FFF2-40B4-BE49-F238E27FC236}">
                <a16:creationId xmlns:a16="http://schemas.microsoft.com/office/drawing/2014/main" id="{1BDB3D97-FF56-4600-ACA5-39268C40EE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35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1353" name="Group 169">
            <a:extLst>
              <a:ext uri="{FF2B5EF4-FFF2-40B4-BE49-F238E27FC236}">
                <a16:creationId xmlns:a16="http://schemas.microsoft.com/office/drawing/2014/main" id="{E6D2DDF0-9911-4445-937F-F8B1A9E14D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2788" y="1311275"/>
          <a:ext cx="8077199" cy="4524377"/>
        </p:xfrm>
        <a:graphic>
          <a:graphicData uri="http://schemas.openxmlformats.org/drawingml/2006/table">
            <a:tbl>
              <a:tblPr/>
              <a:tblGrid>
                <a:gridCol w="136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063">
                <a:tc>
                  <a:txBody>
                    <a:bodyPr/>
                    <a:lstStyle>
                      <a:lvl1pPr marL="339725" indent="-339725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904875" eaLnBrk="0" hangingPunct="0">
                        <a:spcBef>
                          <a:spcPct val="3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属性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904875" eaLnBrk="0" hangingPunct="0">
                        <a:spcBef>
                          <a:spcPct val="3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缺省值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904875" eaLnBrk="0" hangingPunct="0">
                        <a:spcBef>
                          <a:spcPct val="3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25">
                <a:tc>
                  <a:txBody>
                    <a:bodyPr/>
                    <a:lstStyle>
                      <a:lvl1pPr marL="339725" indent="-339725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904875" eaLnBrk="0" hangingPunct="0">
                        <a:spcBef>
                          <a:spcPct val="3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scope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904875" eaLnBrk="0" hangingPunct="0">
                        <a:spcBef>
                          <a:spcPct val="3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PTHREAD_SCOPE_PROCESS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904875" eaLnBrk="0" hangingPunct="0">
                        <a:spcBef>
                          <a:spcPct val="3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新线程与进程中的其他线程发生竞争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138">
                <a:tc>
                  <a:txBody>
                    <a:bodyPr/>
                    <a:lstStyle>
                      <a:lvl1pPr marL="339725" indent="-339725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904875" eaLnBrk="0" hangingPunct="0">
                        <a:spcBef>
                          <a:spcPct val="3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detachstate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904875" eaLnBrk="0" hangingPunct="0">
                        <a:spcBef>
                          <a:spcPct val="3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PTHREAD_CREATE_JOINABLE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904875" eaLnBrk="0" hangingPunct="0">
                        <a:spcBef>
                          <a:spcPct val="3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线程可以被其它线程等待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725">
                <a:tc>
                  <a:txBody>
                    <a:bodyPr/>
                    <a:lstStyle>
                      <a:lvl1pPr marL="339725" indent="-339725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904875" eaLnBrk="0" hangingPunct="0">
                        <a:spcBef>
                          <a:spcPct val="3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stackaddr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904875" eaLnBrk="0" hangingPunct="0">
                        <a:spcBef>
                          <a:spcPct val="3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904875" eaLnBrk="0" hangingPunct="0">
                        <a:spcBef>
                          <a:spcPct val="3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新线程具有系统分配的栈地址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138">
                <a:tc>
                  <a:txBody>
                    <a:bodyPr/>
                    <a:lstStyle>
                      <a:lvl1pPr marL="339725" indent="-339725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904875" eaLnBrk="0" hangingPunct="0">
                        <a:spcBef>
                          <a:spcPct val="3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stacksize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904875" eaLnBrk="0" hangingPunct="0">
                        <a:spcBef>
                          <a:spcPct val="3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904875" eaLnBrk="0" hangingPunct="0">
                        <a:spcBef>
                          <a:spcPct val="3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新线程具有系统定义的栈大小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725">
                <a:tc>
                  <a:txBody>
                    <a:bodyPr/>
                    <a:lstStyle>
                      <a:lvl1pPr marL="339725" indent="-339725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904875" eaLnBrk="0" hangingPunct="0">
                        <a:spcBef>
                          <a:spcPct val="3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priority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904875" eaLnBrk="0" hangingPunct="0">
                        <a:spcBef>
                          <a:spcPct val="3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904875" eaLnBrk="0" hangingPunct="0">
                        <a:spcBef>
                          <a:spcPct val="3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新线程的优先级为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138">
                <a:tc>
                  <a:txBody>
                    <a:bodyPr/>
                    <a:lstStyle>
                      <a:lvl1pPr marL="339725" indent="-339725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904875" eaLnBrk="0" hangingPunct="0">
                        <a:spcBef>
                          <a:spcPct val="3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inheritsched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904875" eaLnBrk="0" hangingPunct="0">
                        <a:spcBef>
                          <a:spcPct val="3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PTHREAD_EXPLICIT_SCHED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904875" eaLnBrk="0" hangingPunct="0">
                        <a:spcBef>
                          <a:spcPct val="3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新线程不继承父线程调度优先级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725">
                <a:tc>
                  <a:txBody>
                    <a:bodyPr/>
                    <a:lstStyle>
                      <a:lvl1pPr marL="339725" indent="-339725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904875" eaLnBrk="0" hangingPunct="0">
                        <a:spcBef>
                          <a:spcPct val="3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schedpolicy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904875" eaLnBrk="0" hangingPunct="0">
                        <a:spcBef>
                          <a:spcPct val="3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SCHED_OTHER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defTabSz="904875" eaLnBrk="0" hangingPunct="0">
                        <a:spcBef>
                          <a:spcPct val="3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defTabSz="904875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defTabSz="9048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新线程使用优先级调用策略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41186" name="Rectangle 2">
            <a:extLst>
              <a:ext uri="{FF2B5EF4-FFF2-40B4-BE49-F238E27FC236}">
                <a16:creationId xmlns:a16="http://schemas.microsoft.com/office/drawing/2014/main" id="{4024B3E9-D511-4F6F-B63A-EED143CAC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初始化线程属性对象 </a:t>
            </a:r>
          </a:p>
        </p:txBody>
      </p:sp>
      <p:sp>
        <p:nvSpPr>
          <p:cNvPr id="184323" name="灯片编号占位符 6">
            <a:extLst>
              <a:ext uri="{FF2B5EF4-FFF2-40B4-BE49-F238E27FC236}">
                <a16:creationId xmlns:a16="http://schemas.microsoft.com/office/drawing/2014/main" id="{CCAA94B3-B9ED-4D0F-8CAA-FC0B003180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36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Rectangle 3">
            <a:extLst>
              <a:ext uri="{FF2B5EF4-FFF2-40B4-BE49-F238E27FC236}">
                <a16:creationId xmlns:a16="http://schemas.microsoft.com/office/drawing/2014/main" id="{5074995A-D576-4D16-BC41-EA28DE82AF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9821" y="1175648"/>
            <a:ext cx="8077986" cy="5157643"/>
          </a:xfrm>
        </p:spPr>
        <p:txBody>
          <a:bodyPr/>
          <a:lstStyle/>
          <a:p>
            <a:r>
              <a:rPr lang="zh-CN" altLang="en-US" sz="3200" dirty="0"/>
              <a:t>函数原型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/>
              <a:t>#include&lt;pthread.h&gt;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/>
              <a:t>int </a:t>
            </a:r>
            <a:r>
              <a:rPr lang="en-US" altLang="zh-CN" sz="2800" dirty="0" err="1"/>
              <a:t>pthread_attr_getstack</a:t>
            </a:r>
            <a:r>
              <a:rPr lang="en-US" altLang="zh-CN" sz="2800" dirty="0"/>
              <a:t>(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/>
              <a:t>         const </a:t>
            </a:r>
            <a:r>
              <a:rPr lang="en-US" altLang="zh-CN" sz="2800" dirty="0" err="1"/>
              <a:t>pthread_attr_t</a:t>
            </a:r>
            <a:r>
              <a:rPr lang="en-US" altLang="zh-CN" sz="2800" dirty="0"/>
              <a:t> *</a:t>
            </a:r>
            <a:r>
              <a:rPr lang="en-US" altLang="zh-CN" sz="2800" dirty="0" err="1"/>
              <a:t>attr</a:t>
            </a:r>
            <a:r>
              <a:rPr lang="en-US" altLang="zh-CN" sz="2800" dirty="0"/>
              <a:t>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/>
              <a:t>          void **</a:t>
            </a:r>
            <a:r>
              <a:rPr lang="en-US" altLang="zh-CN" sz="2800" dirty="0" err="1"/>
              <a:t>stackaddr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size_t</a:t>
            </a:r>
            <a:r>
              <a:rPr lang="en-US" altLang="zh-CN" sz="2800" dirty="0"/>
              <a:t> *</a:t>
            </a:r>
            <a:r>
              <a:rPr lang="en-US" altLang="zh-CN" sz="2800" dirty="0" err="1"/>
              <a:t>stacksize</a:t>
            </a:r>
            <a:r>
              <a:rPr lang="en-US" altLang="zh-CN" sz="2800" dirty="0"/>
              <a:t>);</a:t>
            </a:r>
          </a:p>
          <a:p>
            <a:r>
              <a:rPr lang="zh-CN" altLang="en-US" sz="3200" dirty="0"/>
              <a:t>参数与返回值</a:t>
            </a:r>
          </a:p>
          <a:p>
            <a:pPr lvl="1"/>
            <a:r>
              <a:rPr lang="en-US" altLang="zh-CN" sz="2800" dirty="0" err="1"/>
              <a:t>attr</a:t>
            </a:r>
            <a:r>
              <a:rPr lang="zh-CN" altLang="en-US" sz="2800" dirty="0"/>
              <a:t>：线程属性</a:t>
            </a:r>
          </a:p>
          <a:p>
            <a:pPr lvl="1"/>
            <a:r>
              <a:rPr lang="en-US" altLang="zh-CN" sz="2800" dirty="0" err="1"/>
              <a:t>stackaddr</a:t>
            </a:r>
            <a:r>
              <a:rPr lang="zh-CN" altLang="en-US" sz="2800" dirty="0"/>
              <a:t>：该函数返回的线程栈的最低地址</a:t>
            </a:r>
          </a:p>
          <a:p>
            <a:pPr lvl="1"/>
            <a:r>
              <a:rPr lang="en-US" altLang="zh-CN" sz="2800" dirty="0" err="1"/>
              <a:t>stacksize</a:t>
            </a:r>
            <a:r>
              <a:rPr lang="zh-CN" altLang="en-US" sz="2800" dirty="0"/>
              <a:t>：该函数返回的线程栈的大小</a:t>
            </a:r>
          </a:p>
          <a:p>
            <a:pPr lvl="1"/>
            <a:r>
              <a:rPr lang="zh-CN" altLang="en-US" sz="2800" dirty="0"/>
              <a:t>成功返回</a:t>
            </a:r>
            <a:r>
              <a:rPr lang="en-US" altLang="zh-CN" sz="2800" dirty="0"/>
              <a:t>0</a:t>
            </a:r>
            <a:r>
              <a:rPr lang="zh-CN" altLang="en-US" sz="2800" dirty="0"/>
              <a:t>，否则返回错误编号</a:t>
            </a:r>
          </a:p>
        </p:txBody>
      </p:sp>
      <p:sp>
        <p:nvSpPr>
          <p:cNvPr id="770050" name="Rectangle 2">
            <a:extLst>
              <a:ext uri="{FF2B5EF4-FFF2-40B4-BE49-F238E27FC236}">
                <a16:creationId xmlns:a16="http://schemas.microsoft.com/office/drawing/2014/main" id="{9A967094-1429-4194-BC3E-DDF8FED50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获取线程栈属性</a:t>
            </a:r>
          </a:p>
        </p:txBody>
      </p:sp>
      <p:sp>
        <p:nvSpPr>
          <p:cNvPr id="188418" name="灯片编号占位符 5">
            <a:extLst>
              <a:ext uri="{FF2B5EF4-FFF2-40B4-BE49-F238E27FC236}">
                <a16:creationId xmlns:a16="http://schemas.microsoft.com/office/drawing/2014/main" id="{3E5AD0D3-AD67-457B-9252-BE9F803DEE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37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4" name="Rectangle 3">
            <a:extLst>
              <a:ext uri="{FF2B5EF4-FFF2-40B4-BE49-F238E27FC236}">
                <a16:creationId xmlns:a16="http://schemas.microsoft.com/office/drawing/2014/main" id="{CA65847D-F310-4686-81C4-7D1BFB2B4A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函数原型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/>
              <a:t>#include&lt;pthread.h&gt;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/>
              <a:t>int pthread_attr_setstack(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/>
              <a:t>         const pthread_attr_t *attr,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/>
              <a:t>          void *stackaddr, size_t *stacksize);</a:t>
            </a:r>
          </a:p>
          <a:p>
            <a:r>
              <a:rPr lang="zh-CN" altLang="en-US" sz="3200"/>
              <a:t>当用完线程栈时，可以再分配内存，并调用本函数设置新建栈的位置</a:t>
            </a:r>
          </a:p>
        </p:txBody>
      </p:sp>
      <p:sp>
        <p:nvSpPr>
          <p:cNvPr id="771074" name="Rectangle 2">
            <a:extLst>
              <a:ext uri="{FF2B5EF4-FFF2-40B4-BE49-F238E27FC236}">
                <a16:creationId xmlns:a16="http://schemas.microsoft.com/office/drawing/2014/main" id="{8378AE90-64A8-47D1-AD00-CEB07F2E6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设置线程栈属性</a:t>
            </a:r>
          </a:p>
        </p:txBody>
      </p:sp>
      <p:sp>
        <p:nvSpPr>
          <p:cNvPr id="189442" name="灯片编号占位符 5">
            <a:extLst>
              <a:ext uri="{FF2B5EF4-FFF2-40B4-BE49-F238E27FC236}">
                <a16:creationId xmlns:a16="http://schemas.microsoft.com/office/drawing/2014/main" id="{96F2EFA8-FCD3-4A7B-9DEE-4D13B3D849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38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3">
            <a:extLst>
              <a:ext uri="{FF2B5EF4-FFF2-40B4-BE49-F238E27FC236}">
                <a16:creationId xmlns:a16="http://schemas.microsoft.com/office/drawing/2014/main" id="{773DF92C-7E8C-4257-A2B3-CC9D320DAD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参数与返回值</a:t>
            </a:r>
          </a:p>
          <a:p>
            <a:pPr lvl="1"/>
            <a:r>
              <a:rPr lang="en-US" altLang="zh-CN" sz="3200" dirty="0" err="1"/>
              <a:t>attr</a:t>
            </a:r>
            <a:r>
              <a:rPr lang="zh-CN" altLang="en-US" sz="3200" dirty="0"/>
              <a:t>：线程属性</a:t>
            </a:r>
          </a:p>
          <a:p>
            <a:pPr lvl="1"/>
            <a:r>
              <a:rPr lang="en-US" altLang="zh-CN" sz="3200" dirty="0" err="1"/>
              <a:t>stackaddr</a:t>
            </a:r>
            <a:r>
              <a:rPr lang="zh-CN" altLang="en-US" sz="3200" dirty="0"/>
              <a:t>：新栈的内存单元的最低地址，通常是栈的开始位置；对于某些处理器，栈是从高地址向低地址方向伸展的，</a:t>
            </a:r>
            <a:r>
              <a:rPr lang="en-US" altLang="zh-CN" sz="3200" dirty="0" err="1"/>
              <a:t>stackaddr</a:t>
            </a:r>
            <a:r>
              <a:rPr lang="zh-CN" altLang="en-US" sz="3200" dirty="0"/>
              <a:t>就是栈的结尾</a:t>
            </a:r>
          </a:p>
          <a:p>
            <a:pPr lvl="1"/>
            <a:r>
              <a:rPr lang="en-US" altLang="zh-CN" sz="3200" dirty="0" err="1"/>
              <a:t>stacksize</a:t>
            </a:r>
            <a:r>
              <a:rPr lang="zh-CN" altLang="en-US" sz="3200" dirty="0"/>
              <a:t>：新栈的大小</a:t>
            </a:r>
          </a:p>
          <a:p>
            <a:pPr lvl="1"/>
            <a:r>
              <a:rPr lang="zh-CN" altLang="en-US" sz="3200" dirty="0"/>
              <a:t>成功返回</a:t>
            </a:r>
            <a:r>
              <a:rPr lang="en-US" altLang="zh-CN" sz="3200" dirty="0"/>
              <a:t>0</a:t>
            </a:r>
            <a:r>
              <a:rPr lang="zh-CN" altLang="en-US" sz="3200" dirty="0"/>
              <a:t>，否则返回错误编号</a:t>
            </a:r>
          </a:p>
        </p:txBody>
      </p:sp>
      <p:sp>
        <p:nvSpPr>
          <p:cNvPr id="772098" name="Rectangle 2">
            <a:extLst>
              <a:ext uri="{FF2B5EF4-FFF2-40B4-BE49-F238E27FC236}">
                <a16:creationId xmlns:a16="http://schemas.microsoft.com/office/drawing/2014/main" id="{9C40AFC3-A829-48B0-A003-E193EF12E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设置线程栈属性</a:t>
            </a:r>
          </a:p>
        </p:txBody>
      </p:sp>
      <p:sp>
        <p:nvSpPr>
          <p:cNvPr id="190466" name="灯片编号占位符 5">
            <a:extLst>
              <a:ext uri="{FF2B5EF4-FFF2-40B4-BE49-F238E27FC236}">
                <a16:creationId xmlns:a16="http://schemas.microsoft.com/office/drawing/2014/main" id="{A8A9368E-4C95-49F7-A092-2A009217EC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39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3">
            <a:extLst>
              <a:ext uri="{FF2B5EF4-FFF2-40B4-BE49-F238E27FC236}">
                <a16:creationId xmlns:a16="http://schemas.microsoft.com/office/drawing/2014/main" id="{8689EE84-5A16-47A0-B31F-B6F854B1C9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进程内的所有线程共享</a:t>
            </a:r>
            <a:r>
              <a:rPr lang="zh-CN" altLang="en-US" dirty="0"/>
              <a:t>进程的很多资源（这</a:t>
            </a:r>
            <a:r>
              <a:rPr lang="zh-CN" altLang="zh-CN" dirty="0"/>
              <a:t>种</a:t>
            </a:r>
            <a:r>
              <a:rPr lang="zh-CN" altLang="en-US" dirty="0"/>
              <a:t>共享</a:t>
            </a:r>
            <a:r>
              <a:rPr lang="zh-CN" altLang="zh-CN" dirty="0"/>
              <a:t>又带来了同步问题）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dirty="0"/>
              <a:t>      </a:t>
            </a:r>
            <a:r>
              <a:rPr lang="zh-CN" altLang="en-US" dirty="0">
                <a:solidFill>
                  <a:schemeClr val="hlink"/>
                </a:solidFill>
              </a:rPr>
              <a:t>线程间</a:t>
            </a:r>
            <a:r>
              <a:rPr lang="zh-CN" altLang="zh-CN" dirty="0">
                <a:solidFill>
                  <a:schemeClr val="hlink"/>
                </a:solidFill>
              </a:rPr>
              <a:t>共享</a:t>
            </a:r>
            <a:r>
              <a:rPr lang="en-US" altLang="zh-CN" dirty="0">
                <a:solidFill>
                  <a:schemeClr val="hlink"/>
                </a:solidFill>
              </a:rPr>
              <a:t>     </a:t>
            </a:r>
            <a:r>
              <a:rPr lang="zh-CN" altLang="zh-CN" dirty="0">
                <a:solidFill>
                  <a:schemeClr val="hlink"/>
                </a:solidFill>
              </a:rPr>
              <a:t>                         </a:t>
            </a:r>
            <a:r>
              <a:rPr lang="zh-CN" altLang="en-US" dirty="0">
                <a:solidFill>
                  <a:schemeClr val="hlink"/>
                </a:solidFill>
              </a:rPr>
              <a:t>线程</a:t>
            </a:r>
            <a:r>
              <a:rPr lang="zh-CN" altLang="zh-CN" dirty="0">
                <a:solidFill>
                  <a:schemeClr val="hlink"/>
                </a:solidFill>
              </a:rPr>
              <a:t>私有</a:t>
            </a:r>
          </a:p>
          <a:p>
            <a:pPr lvl="1" eaLnBrk="1" hangingPunct="1"/>
            <a:r>
              <a:rPr lang="zh-CN" altLang="zh-CN" sz="2800" dirty="0"/>
              <a:t>进程指令			</a:t>
            </a:r>
            <a:r>
              <a:rPr lang="en-US" altLang="zh-CN" sz="2800" dirty="0"/>
              <a:t>          </a:t>
            </a:r>
            <a:r>
              <a:rPr lang="zh-CN" altLang="zh-CN" sz="2800" dirty="0"/>
              <a:t>线程ID</a:t>
            </a:r>
          </a:p>
          <a:p>
            <a:pPr lvl="1" eaLnBrk="1" hangingPunct="1"/>
            <a:r>
              <a:rPr lang="zh-CN" altLang="en-US" sz="2800" dirty="0"/>
              <a:t>全局变量</a:t>
            </a:r>
            <a:r>
              <a:rPr lang="zh-CN" altLang="zh-CN" sz="2800" dirty="0"/>
              <a:t>		</a:t>
            </a:r>
            <a:r>
              <a:rPr lang="en-US" altLang="zh-CN" sz="2800" dirty="0"/>
              <a:t>       </a:t>
            </a:r>
            <a:r>
              <a:rPr lang="zh-CN" altLang="zh-CN" dirty="0"/>
              <a:t>寄存器集合（包括PC和栈指针）</a:t>
            </a:r>
            <a:endParaRPr lang="zh-CN" altLang="zh-CN" sz="2800" dirty="0"/>
          </a:p>
          <a:p>
            <a:pPr lvl="1" eaLnBrk="1" hangingPunct="1"/>
            <a:r>
              <a:rPr lang="zh-CN" altLang="zh-CN" sz="2800" dirty="0"/>
              <a:t>打开的文件		栈（用于存放局部变量）</a:t>
            </a:r>
          </a:p>
          <a:p>
            <a:pPr lvl="1" eaLnBrk="1" hangingPunct="1"/>
            <a:r>
              <a:rPr lang="zh-CN" altLang="zh-CN" sz="2800" dirty="0"/>
              <a:t>信号处理程序</a:t>
            </a:r>
            <a:r>
              <a:rPr lang="en-US" altLang="zh-CN" sz="2800" dirty="0"/>
              <a:t>                  </a:t>
            </a:r>
            <a:r>
              <a:rPr lang="zh-CN" altLang="zh-CN" sz="2800" dirty="0"/>
              <a:t>信号掩码</a:t>
            </a:r>
          </a:p>
          <a:p>
            <a:pPr lvl="1" eaLnBrk="1" hangingPunct="1"/>
            <a:r>
              <a:rPr lang="zh-CN" altLang="zh-CN" sz="2800" dirty="0"/>
              <a:t>当前工作目录</a:t>
            </a:r>
            <a:r>
              <a:rPr lang="en-US" altLang="zh-CN" sz="2800" dirty="0"/>
              <a:t>                    </a:t>
            </a:r>
            <a:r>
              <a:rPr lang="zh-CN" altLang="zh-CN" sz="2800" dirty="0"/>
              <a:t>优先级		</a:t>
            </a:r>
          </a:p>
          <a:p>
            <a:pPr lvl="1" eaLnBrk="1" hangingPunct="1"/>
            <a:r>
              <a:rPr lang="zh-CN" altLang="zh-CN" sz="2800" dirty="0"/>
              <a:t>用户ID</a:t>
            </a:r>
            <a:endParaRPr lang="zh-CN" altLang="zh-CN" dirty="0"/>
          </a:p>
          <a:p>
            <a:pPr lvl="1" eaLnBrk="1" hangingPunct="1"/>
            <a:endParaRPr lang="zh-CN" altLang="zh-CN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4CDD3FC-CF48-4E45-9A68-DF22B985A3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dirty="0"/>
              <a:t>线程</a:t>
            </a:r>
            <a:r>
              <a:rPr lang="zh-CN" altLang="en-US" dirty="0"/>
              <a:t>的</a:t>
            </a:r>
            <a:r>
              <a:rPr lang="zh-CN" dirty="0"/>
              <a:t>基本概念</a:t>
            </a:r>
          </a:p>
        </p:txBody>
      </p:sp>
      <p:sp>
        <p:nvSpPr>
          <p:cNvPr id="153602" name="灯片编号占位符 5">
            <a:extLst>
              <a:ext uri="{FF2B5EF4-FFF2-40B4-BE49-F238E27FC236}">
                <a16:creationId xmlns:a16="http://schemas.microsoft.com/office/drawing/2014/main" id="{29C54513-CD97-4A03-A304-D3828A09157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4</a:t>
            </a:fld>
            <a:endParaRPr lang="zh-CN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感谢观看！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lt"/>
              </a:rPr>
              <a:t>授课教师：  </a:t>
            </a:r>
            <a:r>
              <a:rPr lang="en-US" altLang="zh-CN" dirty="0">
                <a:sym typeface="+mn-lt"/>
              </a:rPr>
              <a:t>				</a:t>
            </a:r>
            <a:r>
              <a:rPr lang="zh-CN" altLang="en-US" dirty="0">
                <a:sym typeface="+mn-lt"/>
              </a:rPr>
              <a:t>电子邮箱：</a:t>
            </a:r>
          </a:p>
        </p:txBody>
      </p:sp>
    </p:spTree>
    <p:extLst>
      <p:ext uri="{BB962C8B-B14F-4D97-AF65-F5344CB8AC3E}">
        <p14:creationId xmlns:p14="http://schemas.microsoft.com/office/powerpoint/2010/main" val="203258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447">
        <p:fade/>
      </p:transition>
    </mc:Choice>
    <mc:Fallback xmlns="">
      <p:transition spd="med" advTm="1044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>
            <a:extLst>
              <a:ext uri="{FF2B5EF4-FFF2-40B4-BE49-F238E27FC236}">
                <a16:creationId xmlns:a16="http://schemas.microsoft.com/office/drawing/2014/main" id="{12C4BC84-1097-4186-96A7-A2EE15421C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dirty="0"/>
              <a:t>线程间共享的数据和资源：</a:t>
            </a:r>
            <a:r>
              <a:rPr lang="zh-CN" altLang="zh-CN" sz="3200" dirty="0"/>
              <a:t>进程</a:t>
            </a:r>
            <a:r>
              <a:rPr lang="zh-CN" altLang="en-US" sz="3200" dirty="0"/>
              <a:t>代码段、进程中的全局变量、进程</a:t>
            </a:r>
            <a:r>
              <a:rPr lang="zh-CN" altLang="zh-CN" sz="3200" dirty="0"/>
              <a:t>打开的文件</a:t>
            </a:r>
            <a:r>
              <a:rPr lang="en-US" altLang="zh-CN" sz="3200" dirty="0"/>
              <a:t>……</a:t>
            </a:r>
          </a:p>
          <a:p>
            <a:pPr eaLnBrk="1" hangingPunct="1">
              <a:defRPr/>
            </a:pPr>
            <a:r>
              <a:rPr lang="zh-CN" altLang="en-US" sz="3200" dirty="0"/>
              <a:t>每个线程私有的数据和资源：线程</a:t>
            </a:r>
            <a:r>
              <a:rPr lang="en-US" altLang="zh-CN" sz="3200" dirty="0"/>
              <a:t>ID</a:t>
            </a:r>
            <a:r>
              <a:rPr lang="zh-CN" altLang="en-US" sz="3200" dirty="0"/>
              <a:t>、线程上下文（一组寄存器值的集合）、线程局部变量（存储在栈中）</a:t>
            </a:r>
            <a:endParaRPr lang="zh-CN" altLang="zh-CN" sz="2400" dirty="0"/>
          </a:p>
          <a:p>
            <a:pPr lvl="1" eaLnBrk="1" hangingPunct="1">
              <a:defRPr/>
            </a:pPr>
            <a:endParaRPr lang="zh-CN" altLang="zh-CN" sz="1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zh-CN" sz="2000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3692B30-5C93-4E91-80C5-F7B59EC12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dirty="0"/>
              <a:t>线程</a:t>
            </a:r>
            <a:r>
              <a:rPr lang="zh-CN" altLang="en-US" dirty="0"/>
              <a:t>的数据共享</a:t>
            </a:r>
            <a:endParaRPr lang="zh-CN" altLang="zh-CN" dirty="0"/>
          </a:p>
        </p:txBody>
      </p:sp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FBA71740-A64E-4879-BAA0-5D50FC9FD6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 eaLnBrk="0" hangingPunct="0">
              <a:spcBef>
                <a:spcPct val="0"/>
              </a:spcBef>
              <a:buFont typeface="Arial" panose="020B0604020202020204" pitchFamily="34" charset="0"/>
              <a:buNone/>
            </a:pPr>
            <a:fld id="{8A871D79-98DA-459B-8FDC-B5C65E93AFD7}" type="slidenum">
              <a:rPr lang="zh-CN" altLang="en-US" smtClean="0"/>
              <a:pPr/>
              <a:t>5</a:t>
            </a:fld>
            <a:endParaRPr lang="zh-CN" altLang="zh-CN" sz="1400" b="0">
              <a:ea typeface="宋体" panose="02010600030101010101" pitchFamily="2" charset="-122"/>
            </a:endParaRPr>
          </a:p>
        </p:txBody>
      </p:sp>
      <p:pic>
        <p:nvPicPr>
          <p:cNvPr id="27653" name="图片 1">
            <a:extLst>
              <a:ext uri="{FF2B5EF4-FFF2-40B4-BE49-F238E27FC236}">
                <a16:creationId xmlns:a16="http://schemas.microsoft.com/office/drawing/2014/main" id="{4DB6CB29-FD42-4796-A8D9-876F7550A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683" y="4069712"/>
            <a:ext cx="3533517" cy="26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>
            <a:extLst>
              <a:ext uri="{FF2B5EF4-FFF2-40B4-BE49-F238E27FC236}">
                <a16:creationId xmlns:a16="http://schemas.microsoft.com/office/drawing/2014/main" id="{C5E9DACB-E600-4F3A-A210-329F60A423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600" dirty="0"/>
              <a:t>全局变量在数据段中（内存单元中）</a:t>
            </a:r>
            <a:endParaRPr lang="en-US" altLang="zh-CN" sz="3600" dirty="0"/>
          </a:p>
          <a:p>
            <a:pPr eaLnBrk="1" hangingPunct="1">
              <a:defRPr/>
            </a:pPr>
            <a:r>
              <a:rPr lang="zh-CN" altLang="en-US" sz="3600" dirty="0"/>
              <a:t>通常对一个全局变量的访问，要经历三个步骤</a:t>
            </a:r>
          </a:p>
          <a:p>
            <a:pPr lvl="1" eaLnBrk="1" hangingPunct="1">
              <a:defRPr/>
            </a:pPr>
            <a:r>
              <a:rPr lang="zh-CN" altLang="en-US" sz="3200" dirty="0"/>
              <a:t>将内存单元中的数据读入寄存器</a:t>
            </a:r>
          </a:p>
          <a:p>
            <a:pPr lvl="1" eaLnBrk="1" hangingPunct="1">
              <a:defRPr/>
            </a:pPr>
            <a:r>
              <a:rPr lang="zh-CN" altLang="en-US" sz="3200" dirty="0"/>
              <a:t>对寄存器中的值进行运算</a:t>
            </a:r>
          </a:p>
          <a:p>
            <a:pPr lvl="1" eaLnBrk="1" hangingPunct="1">
              <a:defRPr/>
            </a:pPr>
            <a:r>
              <a:rPr lang="zh-CN" altLang="en-US" sz="3200" dirty="0"/>
              <a:t>将寄存器中的值写回内存单元</a:t>
            </a:r>
          </a:p>
          <a:p>
            <a:pPr eaLnBrk="1" hangingPunct="1">
              <a:defRPr/>
            </a:pPr>
            <a:endParaRPr lang="zh-CN" altLang="zh-CN" dirty="0"/>
          </a:p>
          <a:p>
            <a:pPr lvl="1" eaLnBrk="1" hangingPunct="1">
              <a:defRPr/>
            </a:pPr>
            <a:endParaRPr lang="zh-CN" altLang="zh-CN" sz="20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zh-CN" sz="2400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46740CB-AC1E-4AAE-B2FB-6B8CEBBF4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dirty="0"/>
              <a:t>线程</a:t>
            </a:r>
            <a:r>
              <a:rPr lang="zh-CN" altLang="en-US" dirty="0"/>
              <a:t>的互斥问题</a:t>
            </a:r>
            <a:endParaRPr lang="zh-CN" altLang="zh-CN" dirty="0"/>
          </a:p>
        </p:txBody>
      </p:sp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EB3F6404-3372-4D3F-A3CC-11137FCEFD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 eaLnBrk="0" hangingPunct="0">
              <a:spcBef>
                <a:spcPct val="0"/>
              </a:spcBef>
              <a:buFont typeface="Arial" panose="020B0604020202020204" pitchFamily="34" charset="0"/>
              <a:buNone/>
            </a:pPr>
            <a:fld id="{8A871D79-98DA-459B-8FDC-B5C65E93AFD7}" type="slidenum">
              <a:rPr lang="zh-CN" altLang="en-US" smtClean="0"/>
              <a:pPr/>
              <a:t>6</a:t>
            </a:fld>
            <a:endParaRPr lang="zh-CN" altLang="zh-CN" sz="1400" b="0">
              <a:ea typeface="宋体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29CB9-5EC0-4324-8A67-5612AE17D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897" y="2634574"/>
            <a:ext cx="4606925" cy="37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AE20D-C92D-460E-B393-668EF96E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主要内容</a:t>
            </a:r>
          </a:p>
        </p:txBody>
      </p:sp>
      <p:sp>
        <p:nvSpPr>
          <p:cNvPr id="10" name="Rectangle 2051">
            <a:extLst>
              <a:ext uri="{FF2B5EF4-FFF2-40B4-BE49-F238E27FC236}">
                <a16:creationId xmlns:a16="http://schemas.microsoft.com/office/drawing/2014/main" id="{58A2333B-3935-4D1F-ACF3-877BC40A0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73" y="1442491"/>
            <a:ext cx="822960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线程概述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线程与进程的比较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线程的控制</a:t>
            </a:r>
          </a:p>
        </p:txBody>
      </p:sp>
    </p:spTree>
    <p:extLst>
      <p:ext uri="{BB962C8B-B14F-4D97-AF65-F5344CB8AC3E}">
        <p14:creationId xmlns:p14="http://schemas.microsoft.com/office/powerpoint/2010/main" val="259839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3">
            <a:extLst>
              <a:ext uri="{FF2B5EF4-FFF2-40B4-BE49-F238E27FC236}">
                <a16:creationId xmlns:a16="http://schemas.microsoft.com/office/drawing/2014/main" id="{E1AFEF3F-CFB9-40FD-834E-F3E8E433A9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线程只拥有少量在运行中必不可少的资源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PC</a:t>
            </a:r>
            <a:r>
              <a:rPr lang="zh-CN" altLang="en-US" dirty="0"/>
              <a:t>指针：标识当前线程代码执行的位置</a:t>
            </a:r>
          </a:p>
          <a:p>
            <a:pPr lvl="1">
              <a:defRPr/>
            </a:pPr>
            <a:r>
              <a:rPr lang="zh-CN" altLang="en-US" dirty="0"/>
              <a:t>寄存器：当前线程执行的上下文环境</a:t>
            </a:r>
          </a:p>
          <a:p>
            <a:pPr lvl="1">
              <a:defRPr/>
            </a:pPr>
            <a:r>
              <a:rPr lang="zh-CN" altLang="en-US" dirty="0"/>
              <a:t>栈：用于实现函数调用、局部变量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线程局部变量和私有数据（在栈中申请的数据）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线程信号掩码（可以设置每个线程阻塞的信号）</a:t>
            </a:r>
          </a:p>
          <a:p>
            <a:pPr>
              <a:defRPr/>
            </a:pPr>
            <a:r>
              <a:rPr lang="zh-CN" altLang="en-US" dirty="0"/>
              <a:t>进程占用资源多，线程占用资源少，使用灵活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线程不能脱离进程而存在，线程的层次关系，执行顺序并不明显，会增加程序的复杂度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没有通过代码显示创建线程的进程，可以看成是只有一个线程的进程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2126850" name="Rectangle 2">
            <a:extLst>
              <a:ext uri="{FF2B5EF4-FFF2-40B4-BE49-F238E27FC236}">
                <a16:creationId xmlns:a16="http://schemas.microsoft.com/office/drawing/2014/main" id="{4E86DEF7-A55E-413D-BBC4-4718A63F6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线程与进程的对比</a:t>
            </a:r>
          </a:p>
        </p:txBody>
      </p:sp>
      <p:sp>
        <p:nvSpPr>
          <p:cNvPr id="154626" name="灯片编号占位符 5">
            <a:extLst>
              <a:ext uri="{FF2B5EF4-FFF2-40B4-BE49-F238E27FC236}">
                <a16:creationId xmlns:a16="http://schemas.microsoft.com/office/drawing/2014/main" id="{EBEC1FB9-033E-4D26-8F27-5BC4612A00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Rectangle 3">
            <a:extLst>
              <a:ext uri="{FF2B5EF4-FFF2-40B4-BE49-F238E27FC236}">
                <a16:creationId xmlns:a16="http://schemas.microsoft.com/office/drawing/2014/main" id="{2CC193C5-D562-4DC9-8DFA-6B88F8DCC9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/>
              <a:t>同进程一样，每个线程也有一个线程</a:t>
            </a:r>
            <a:r>
              <a:rPr lang="en-US" altLang="zh-CN" sz="3200" dirty="0"/>
              <a:t>ID</a:t>
            </a:r>
          </a:p>
          <a:p>
            <a:pPr>
              <a:defRPr/>
            </a:pPr>
            <a:r>
              <a:rPr lang="zh-CN" altLang="en-US" sz="3200" dirty="0"/>
              <a:t>进程</a:t>
            </a:r>
            <a:r>
              <a:rPr lang="en-US" altLang="zh-CN" sz="3200" dirty="0"/>
              <a:t>ID</a:t>
            </a:r>
            <a:r>
              <a:rPr lang="zh-CN" altLang="en-US" sz="3200" dirty="0"/>
              <a:t>在整个系统中是唯一的，线程</a:t>
            </a:r>
            <a:r>
              <a:rPr lang="en-US" altLang="zh-CN" sz="3200" dirty="0"/>
              <a:t>ID</a:t>
            </a:r>
            <a:r>
              <a:rPr lang="zh-CN" altLang="en-US" sz="3200" dirty="0"/>
              <a:t>只在它所属的进程环境中唯一</a:t>
            </a:r>
          </a:p>
          <a:p>
            <a:pPr>
              <a:defRPr/>
            </a:pPr>
            <a:r>
              <a:rPr lang="zh-CN" altLang="en-US" sz="3200" dirty="0"/>
              <a:t>线程</a:t>
            </a:r>
            <a:r>
              <a:rPr lang="en-US" altLang="zh-CN" sz="3200" dirty="0"/>
              <a:t>ID</a:t>
            </a:r>
            <a:r>
              <a:rPr lang="zh-CN" altLang="en-US" sz="3200" dirty="0"/>
              <a:t>的类型是</a:t>
            </a:r>
            <a:r>
              <a:rPr lang="en-US" altLang="zh-CN" sz="3200" dirty="0" err="1"/>
              <a:t>pthread_t</a:t>
            </a:r>
            <a:r>
              <a:rPr lang="zh-CN" altLang="en-US" sz="3200" dirty="0"/>
              <a:t>，在</a:t>
            </a:r>
            <a:r>
              <a:rPr lang="en-US" altLang="zh-CN" sz="3200" dirty="0"/>
              <a:t>Linux</a:t>
            </a:r>
            <a:r>
              <a:rPr lang="zh-CN" altLang="en-US" sz="3200" dirty="0"/>
              <a:t>中的定义如下：</a:t>
            </a:r>
          </a:p>
          <a:p>
            <a:pPr lvl="1">
              <a:defRPr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unsigned long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pthread_t</a:t>
            </a:r>
            <a:endParaRPr lang="en-US" altLang="zh-CN" sz="280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（</a:t>
            </a:r>
            <a:r>
              <a:rPr lang="en-US" altLang="zh-CN" sz="2800" dirty="0"/>
              <a:t>/</a:t>
            </a:r>
            <a:r>
              <a:rPr lang="en-US" altLang="zh-CN" sz="2800" dirty="0" err="1"/>
              <a:t>usr</a:t>
            </a:r>
            <a:r>
              <a:rPr lang="en-US" altLang="zh-CN" sz="2800" dirty="0"/>
              <a:t>/include/bits/</a:t>
            </a:r>
            <a:r>
              <a:rPr lang="en-US" altLang="zh-CN" sz="2800" dirty="0" err="1"/>
              <a:t>pthreadtypes.h</a:t>
            </a:r>
            <a:r>
              <a:rPr lang="zh-CN" altLang="en-US" sz="2800" dirty="0"/>
              <a:t>）</a:t>
            </a:r>
          </a:p>
          <a:p>
            <a:pPr lvl="1">
              <a:defRPr/>
            </a:pPr>
            <a:endParaRPr lang="en-US" altLang="zh-CN" dirty="0"/>
          </a:p>
        </p:txBody>
      </p:sp>
      <p:sp>
        <p:nvSpPr>
          <p:cNvPr id="676866" name="Rectangle 2">
            <a:extLst>
              <a:ext uri="{FF2B5EF4-FFF2-40B4-BE49-F238E27FC236}">
                <a16:creationId xmlns:a16="http://schemas.microsoft.com/office/drawing/2014/main" id="{287C900D-50FF-476F-8B17-B2A9B2E2F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线程</a:t>
            </a:r>
            <a:r>
              <a:rPr lang="en-US" altLang="zh-CN"/>
              <a:t>ID</a:t>
            </a:r>
            <a:endParaRPr lang="zh-CN" altLang="en-US"/>
          </a:p>
        </p:txBody>
      </p:sp>
      <p:sp>
        <p:nvSpPr>
          <p:cNvPr id="155650" name="灯片编号占位符 5">
            <a:extLst>
              <a:ext uri="{FF2B5EF4-FFF2-40B4-BE49-F238E27FC236}">
                <a16:creationId xmlns:a16="http://schemas.microsoft.com/office/drawing/2014/main" id="{1A1CF086-946E-4A94-A386-CD6C39FC6A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7BB640-1495-455B-9850-41D54DB247B4}" type="slidenum">
              <a:rPr lang="zh-CN" altLang="en-US" smtClean="0"/>
              <a:pPr/>
              <a:t>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1 软件工程概述 h5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</p:tagLst>
</file>

<file path=ppt/theme/theme1.xml><?xml version="1.0" encoding="utf-8"?>
<a:theme xmlns:a="http://schemas.openxmlformats.org/drawingml/2006/main" name="菱形网格 16x9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10156</TotalTime>
  <Words>2601</Words>
  <Application>Microsoft Office PowerPoint</Application>
  <PresentationFormat>全屏显示(4:3)</PresentationFormat>
  <Paragraphs>353</Paragraphs>
  <Slides>40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黑体</vt:lpstr>
      <vt:lpstr>华文楷体</vt:lpstr>
      <vt:lpstr>楷体</vt:lpstr>
      <vt:lpstr>微软雅黑</vt:lpstr>
      <vt:lpstr>Arial</vt:lpstr>
      <vt:lpstr>Times New Roman</vt:lpstr>
      <vt:lpstr>Wingdings</vt:lpstr>
      <vt:lpstr>菱形网格 16x9</vt:lpstr>
      <vt:lpstr>Visio</vt:lpstr>
      <vt:lpstr>第十二章 线程与线程控制</vt:lpstr>
      <vt:lpstr>主要内容</vt:lpstr>
      <vt:lpstr>线程的基本概念</vt:lpstr>
      <vt:lpstr>线程的基本概念</vt:lpstr>
      <vt:lpstr>线程的数据共享</vt:lpstr>
      <vt:lpstr>线程的互斥问题</vt:lpstr>
      <vt:lpstr>主要内容</vt:lpstr>
      <vt:lpstr>线程与进程的对比</vt:lpstr>
      <vt:lpstr>线程ID</vt:lpstr>
      <vt:lpstr>获取线程ID</vt:lpstr>
      <vt:lpstr>比较线程ID</vt:lpstr>
      <vt:lpstr>pthread_equal函数：该函数用于比较两个线程ID是否相同 </vt:lpstr>
      <vt:lpstr>进程/线程控制操作对比 </vt:lpstr>
      <vt:lpstr>主要内容</vt:lpstr>
      <vt:lpstr>线程的创建</vt:lpstr>
      <vt:lpstr>线程的创建</vt:lpstr>
      <vt:lpstr>线程的创建</vt:lpstr>
      <vt:lpstr>创建子线程代码示例</vt:lpstr>
      <vt:lpstr>线程的终止</vt:lpstr>
      <vt:lpstr>线程终止函数</vt:lpstr>
      <vt:lpstr>父线程等待子线程终止</vt:lpstr>
      <vt:lpstr>pthread_join函数</vt:lpstr>
      <vt:lpstr>创建并等待子线程代码示例</vt:lpstr>
      <vt:lpstr>取消线程</vt:lpstr>
      <vt:lpstr>取消线程</vt:lpstr>
      <vt:lpstr>线程清理处理函数</vt:lpstr>
      <vt:lpstr>线程清理处理函数</vt:lpstr>
      <vt:lpstr>线程清理处理函数</vt:lpstr>
      <vt:lpstr>线程退出与清理示例</vt:lpstr>
      <vt:lpstr>pthread_detach函数</vt:lpstr>
      <vt:lpstr>pthread_detach函数</vt:lpstr>
      <vt:lpstr>线程属性</vt:lpstr>
      <vt:lpstr>线程属性</vt:lpstr>
      <vt:lpstr>初始化和销毁</vt:lpstr>
      <vt:lpstr>线程属性操作示例代码</vt:lpstr>
      <vt:lpstr>初始化线程属性对象 </vt:lpstr>
      <vt:lpstr>获取线程栈属性</vt:lpstr>
      <vt:lpstr>设置线程栈属性</vt:lpstr>
      <vt:lpstr>设置线程栈属性</vt:lpstr>
      <vt:lpstr>感谢观看！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软件工程概述 h5</dc:title>
  <dc:creator>lan tian</dc:creator>
  <cp:lastModifiedBy>王佳昊</cp:lastModifiedBy>
  <cp:revision>373</cp:revision>
  <dcterms:created xsi:type="dcterms:W3CDTF">2018-03-05T08:16:37Z</dcterms:created>
  <dcterms:modified xsi:type="dcterms:W3CDTF">2022-03-21T04:06:03Z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