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9" r:id="rId3"/>
    <p:sldId id="257" r:id="rId4"/>
    <p:sldId id="258" r:id="rId5"/>
    <p:sldId id="268" r:id="rId6"/>
    <p:sldId id="26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68A18-0C25-497C-A69D-109A4CE92FC5}" v="9" dt="2023-05-04T16:04:04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C6BF0-B40F-466D-82B1-7C3B9A2D229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pt-BR"/>
        </a:p>
      </dgm:t>
    </dgm:pt>
    <dgm:pt modelId="{B9105824-F6D6-45FF-A2AD-7AB03473F2F3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sz="2000"/>
            <a:t>Estudo de viabilidade</a:t>
          </a:r>
        </a:p>
      </dgm:t>
    </dgm:pt>
    <dgm:pt modelId="{4ED1F5CB-7062-40A4-9575-744388F9AA37}" type="parTrans" cxnId="{DE1EFC83-67EF-4C2D-8035-7206CC38F44A}">
      <dgm:prSet/>
      <dgm:spPr/>
      <dgm:t>
        <a:bodyPr/>
        <a:lstStyle/>
        <a:p>
          <a:endParaRPr lang="pt-BR" sz="1400"/>
        </a:p>
      </dgm:t>
    </dgm:pt>
    <dgm:pt modelId="{703153A6-C610-46E7-B7DC-094FC9103675}" type="sibTrans" cxnId="{DE1EFC83-67EF-4C2D-8035-7206CC38F44A}">
      <dgm:prSet/>
      <dgm:spPr/>
      <dgm:t>
        <a:bodyPr/>
        <a:lstStyle/>
        <a:p>
          <a:endParaRPr lang="pt-BR" sz="1400"/>
        </a:p>
      </dgm:t>
    </dgm:pt>
    <dgm:pt modelId="{54C71B5C-A0CB-4D0F-AC62-5502E430F54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400"/>
            <a:t>3 modelos de IA</a:t>
          </a:r>
        </a:p>
      </dgm:t>
    </dgm:pt>
    <dgm:pt modelId="{B381C5C8-2E77-4C8B-9D9E-60CBC5515E89}" type="parTrans" cxnId="{B752163D-F5DF-4504-B733-9BF9A81467F3}">
      <dgm:prSet/>
      <dgm:spPr/>
      <dgm:t>
        <a:bodyPr/>
        <a:lstStyle/>
        <a:p>
          <a:endParaRPr lang="pt-BR" sz="1400"/>
        </a:p>
      </dgm:t>
    </dgm:pt>
    <dgm:pt modelId="{915233B1-64C9-46CE-9E83-2323B7E62FAB}" type="sibTrans" cxnId="{B752163D-F5DF-4504-B733-9BF9A81467F3}">
      <dgm:prSet/>
      <dgm:spPr/>
      <dgm:t>
        <a:bodyPr/>
        <a:lstStyle/>
        <a:p>
          <a:endParaRPr lang="pt-BR" sz="1400"/>
        </a:p>
      </dgm:t>
    </dgm:pt>
    <dgm:pt modelId="{7893FCD6-D93E-4D7B-ACA4-1C1C0094BA7D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sz="2000">
              <a:latin typeface="Arial Nova" panose="020B0504020202020204" pitchFamily="34" charset="0"/>
            </a:rPr>
            <a:t>Versões </a:t>
          </a:r>
          <a:r>
            <a:rPr lang="el-GR" sz="2000">
              <a:latin typeface="Times New Roman" panose="02020603050405020304" pitchFamily="18" charset="0"/>
              <a:cs typeface="Times New Roman" panose="02020603050405020304" pitchFamily="18" charset="0"/>
            </a:rPr>
            <a:t>α</a:t>
          </a:r>
          <a:r>
            <a:rPr lang="pt-BR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sz="1100" i="1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pt-BR" sz="1100" i="1">
              <a:latin typeface="Arial Nova" panose="020B0504020202020204" pitchFamily="34" charset="0"/>
              <a:cs typeface="Times New Roman" panose="02020603050405020304" pitchFamily="18" charset="0"/>
            </a:rPr>
            <a:t>testes)</a:t>
          </a:r>
          <a:endParaRPr lang="pt-BR" sz="2000" i="1">
            <a:latin typeface="Arial Nova" panose="020B0504020202020204" pitchFamily="34" charset="0"/>
          </a:endParaRPr>
        </a:p>
      </dgm:t>
    </dgm:pt>
    <dgm:pt modelId="{D5C7E312-DA9E-44D0-9B72-F812773687D2}" type="parTrans" cxnId="{6BD5DC17-3705-491C-9247-90C5869D0D8E}">
      <dgm:prSet/>
      <dgm:spPr/>
      <dgm:t>
        <a:bodyPr/>
        <a:lstStyle/>
        <a:p>
          <a:endParaRPr lang="pt-BR" sz="1400"/>
        </a:p>
      </dgm:t>
    </dgm:pt>
    <dgm:pt modelId="{B1F93853-7EBF-4866-945D-D99E3D35E2A0}" type="sibTrans" cxnId="{6BD5DC17-3705-491C-9247-90C5869D0D8E}">
      <dgm:prSet/>
      <dgm:spPr/>
      <dgm:t>
        <a:bodyPr/>
        <a:lstStyle/>
        <a:p>
          <a:endParaRPr lang="pt-BR" sz="1400"/>
        </a:p>
      </dgm:t>
    </dgm:pt>
    <dgm:pt modelId="{4A8E21B9-D9BC-46BA-9AD0-D553934FA8F3}">
      <dgm:prSet phldrT="[Texto]" custT="1"/>
      <dgm:spPr/>
      <dgm:t>
        <a:bodyPr/>
        <a:lstStyle/>
        <a:p>
          <a:pPr>
            <a:lnSpc>
              <a:spcPct val="100000"/>
            </a:lnSpc>
            <a:buNone/>
          </a:pPr>
          <a:r>
            <a:rPr lang="pt-BR" sz="1400" dirty="0"/>
            <a:t>Aprendizado de máquina supervisionado ou não supervisionado (a depender da acurácia e precisão dos modelos).</a:t>
          </a:r>
        </a:p>
        <a:p>
          <a:pPr>
            <a:lnSpc>
              <a:spcPct val="100000"/>
            </a:lnSpc>
            <a:buNone/>
          </a:pPr>
          <a:r>
            <a:rPr lang="pt-BR" sz="1400" dirty="0"/>
            <a:t>Esta primeira versão pode ser desenvolvida tomando como base os mesmos critérios e método utilizado pela auditoria que identificou casos de fraude no estado do Maranhão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t-BR" sz="1400" dirty="0"/>
            <a:t>1. Base de dados já está pronta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pt-BR" sz="1400" dirty="0"/>
            <a:t>2. Código em desenvolvimento</a:t>
          </a:r>
        </a:p>
      </dgm:t>
    </dgm:pt>
    <dgm:pt modelId="{48C97ACF-83F1-4AEF-9346-8ABB84521287}" type="parTrans" cxnId="{F1240D43-6F7A-4F31-ADBA-AB6D69817B11}">
      <dgm:prSet/>
      <dgm:spPr/>
      <dgm:t>
        <a:bodyPr/>
        <a:lstStyle/>
        <a:p>
          <a:endParaRPr lang="pt-BR" sz="1400"/>
        </a:p>
      </dgm:t>
    </dgm:pt>
    <dgm:pt modelId="{5B0EBA56-1FE9-4B58-BE28-E34C9C286C23}" type="sibTrans" cxnId="{F1240D43-6F7A-4F31-ADBA-AB6D69817B11}">
      <dgm:prSet/>
      <dgm:spPr/>
      <dgm:t>
        <a:bodyPr/>
        <a:lstStyle/>
        <a:p>
          <a:endParaRPr lang="pt-BR" sz="1400"/>
        </a:p>
      </dgm:t>
    </dgm:pt>
    <dgm:pt modelId="{90F722C0-8147-45FE-AC67-97F950A6A96C}">
      <dgm:prSet phldrT="[Texto]" custT="1"/>
      <dgm:spPr/>
      <dgm:t>
        <a:bodyPr/>
        <a:lstStyle/>
        <a:p>
          <a:r>
            <a:rPr lang="pt-BR" sz="1400"/>
            <a:t>2 ML (sendo 1 supervisionado e 1 não supervisionado)</a:t>
          </a:r>
        </a:p>
      </dgm:t>
    </dgm:pt>
    <dgm:pt modelId="{E27EC58F-7F03-435B-81A2-6333A36DAE24}" type="parTrans" cxnId="{E9509C11-2FB8-4536-BE23-CAA24F927B14}">
      <dgm:prSet/>
      <dgm:spPr/>
      <dgm:t>
        <a:bodyPr/>
        <a:lstStyle/>
        <a:p>
          <a:endParaRPr lang="pt-BR" sz="1400"/>
        </a:p>
      </dgm:t>
    </dgm:pt>
    <dgm:pt modelId="{1E6EBB3C-EE08-4718-8CDB-00F44B681DDE}" type="sibTrans" cxnId="{E9509C11-2FB8-4536-BE23-CAA24F927B14}">
      <dgm:prSet/>
      <dgm:spPr/>
      <dgm:t>
        <a:bodyPr/>
        <a:lstStyle/>
        <a:p>
          <a:endParaRPr lang="pt-BR" sz="1400"/>
        </a:p>
      </dgm:t>
    </dgm:pt>
    <dgm:pt modelId="{CDF04EF2-7C47-4FFB-BA4D-14D612F644B6}">
      <dgm:prSet phldrT="[Texto]" custT="1"/>
      <dgm:spPr/>
      <dgm:t>
        <a:bodyPr/>
        <a:lstStyle/>
        <a:p>
          <a:r>
            <a:rPr lang="pt-BR" sz="1400" err="1"/>
            <a:t>Deep</a:t>
          </a:r>
          <a:r>
            <a:rPr lang="pt-BR" sz="1400"/>
            <a:t> Learning com Rede Neural de tipo </a:t>
          </a:r>
          <a:r>
            <a:rPr lang="pt-BR" sz="1400" err="1"/>
            <a:t>Autoencoder</a:t>
          </a:r>
          <a:r>
            <a:rPr lang="pt-BR" sz="1400"/>
            <a:t> </a:t>
          </a:r>
          <a:r>
            <a:rPr lang="pt-BR" sz="1400" err="1"/>
            <a:t>Multilayer</a:t>
          </a:r>
          <a:r>
            <a:rPr lang="pt-BR" sz="1400"/>
            <a:t> </a:t>
          </a:r>
          <a:r>
            <a:rPr lang="pt-BR" sz="1400" err="1"/>
            <a:t>Perceptron</a:t>
          </a:r>
          <a:r>
            <a:rPr lang="pt-BR" sz="1400"/>
            <a:t> (MLP),</a:t>
          </a:r>
        </a:p>
      </dgm:t>
    </dgm:pt>
    <dgm:pt modelId="{9E95CB18-387B-4E01-AC54-8F3F5A11BE16}" type="parTrans" cxnId="{AB5CA7D7-206F-419A-B411-7B2CB0651741}">
      <dgm:prSet/>
      <dgm:spPr/>
      <dgm:t>
        <a:bodyPr/>
        <a:lstStyle/>
        <a:p>
          <a:endParaRPr lang="pt-BR" sz="1400"/>
        </a:p>
      </dgm:t>
    </dgm:pt>
    <dgm:pt modelId="{CFBDF9F5-74EA-4DC3-ABF9-1AEA8689F5CA}" type="sibTrans" cxnId="{AB5CA7D7-206F-419A-B411-7B2CB0651741}">
      <dgm:prSet/>
      <dgm:spPr/>
      <dgm:t>
        <a:bodyPr/>
        <a:lstStyle/>
        <a:p>
          <a:endParaRPr lang="pt-BR" sz="1400"/>
        </a:p>
      </dgm:t>
    </dgm:pt>
    <dgm:pt modelId="{5A41A24A-ABA1-4D64-8FA2-A70528DCE22B}">
      <dgm:prSet phldrT="[Texto]" custT="1"/>
      <dgm:spPr/>
      <dgm:t>
        <a:bodyPr/>
        <a:lstStyle/>
        <a:p>
          <a:r>
            <a:rPr lang="pt-BR" sz="1400"/>
            <a:t>levantamento de requisitos e infraestrutura e plataformas necessárias e disponíveis</a:t>
          </a:r>
        </a:p>
      </dgm:t>
    </dgm:pt>
    <dgm:pt modelId="{7927410B-1C62-4030-B328-8A60F3670BD1}" type="parTrans" cxnId="{E7697D30-2404-44E1-A841-5E85B9787D08}">
      <dgm:prSet/>
      <dgm:spPr/>
      <dgm:t>
        <a:bodyPr/>
        <a:lstStyle/>
        <a:p>
          <a:endParaRPr lang="pt-BR"/>
        </a:p>
      </dgm:t>
    </dgm:pt>
    <dgm:pt modelId="{962855E8-E80B-40D7-9A0C-3E1207EAC8C0}" type="sibTrans" cxnId="{E7697D30-2404-44E1-A841-5E85B9787D08}">
      <dgm:prSet/>
      <dgm:spPr/>
      <dgm:t>
        <a:bodyPr/>
        <a:lstStyle/>
        <a:p>
          <a:endParaRPr lang="pt-BR"/>
        </a:p>
      </dgm:t>
    </dgm:pt>
    <dgm:pt modelId="{910BF495-7AA6-459A-BEB0-9CEE307EA960}" type="pres">
      <dgm:prSet presAssocID="{9E5C6BF0-B40F-466D-82B1-7C3B9A2D229B}" presName="root" presStyleCnt="0">
        <dgm:presLayoutVars>
          <dgm:dir/>
          <dgm:resizeHandles val="exact"/>
        </dgm:presLayoutVars>
      </dgm:prSet>
      <dgm:spPr/>
    </dgm:pt>
    <dgm:pt modelId="{B55582BB-D40A-48D8-90EE-F08CC6BBA135}" type="pres">
      <dgm:prSet presAssocID="{B9105824-F6D6-45FF-A2AD-7AB03473F2F3}" presName="compNode" presStyleCnt="0"/>
      <dgm:spPr/>
    </dgm:pt>
    <dgm:pt modelId="{8AFBABB8-4C93-48B5-97EC-74B2CC6ED10E}" type="pres">
      <dgm:prSet presAssocID="{B9105824-F6D6-45FF-A2AD-7AB03473F2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A477A8-A49A-4F64-B89F-0F30BACDA835}" type="pres">
      <dgm:prSet presAssocID="{B9105824-F6D6-45FF-A2AD-7AB03473F2F3}" presName="iconSpace" presStyleCnt="0"/>
      <dgm:spPr/>
    </dgm:pt>
    <dgm:pt modelId="{F2CCDEFD-C6A6-40C5-B6F0-1CD40375769C}" type="pres">
      <dgm:prSet presAssocID="{B9105824-F6D6-45FF-A2AD-7AB03473F2F3}" presName="parTx" presStyleLbl="revTx" presStyleIdx="0" presStyleCnt="4">
        <dgm:presLayoutVars>
          <dgm:chMax val="0"/>
          <dgm:chPref val="0"/>
        </dgm:presLayoutVars>
      </dgm:prSet>
      <dgm:spPr/>
    </dgm:pt>
    <dgm:pt modelId="{E893B127-8E48-48D2-9D97-F7BA1B0CE0AE}" type="pres">
      <dgm:prSet presAssocID="{B9105824-F6D6-45FF-A2AD-7AB03473F2F3}" presName="txSpace" presStyleCnt="0"/>
      <dgm:spPr/>
    </dgm:pt>
    <dgm:pt modelId="{D67415B5-837A-4EAF-A54F-5A0F63B1A532}" type="pres">
      <dgm:prSet presAssocID="{B9105824-F6D6-45FF-A2AD-7AB03473F2F3}" presName="desTx" presStyleLbl="revTx" presStyleIdx="1" presStyleCnt="4">
        <dgm:presLayoutVars/>
      </dgm:prSet>
      <dgm:spPr/>
    </dgm:pt>
    <dgm:pt modelId="{81B928C7-D165-4D8C-BF2A-C7C442458EE1}" type="pres">
      <dgm:prSet presAssocID="{703153A6-C610-46E7-B7DC-094FC9103675}" presName="sibTrans" presStyleCnt="0"/>
      <dgm:spPr/>
    </dgm:pt>
    <dgm:pt modelId="{F2C34117-1539-45E6-89B1-60015C79D46C}" type="pres">
      <dgm:prSet presAssocID="{7893FCD6-D93E-4D7B-ACA4-1C1C0094BA7D}" presName="compNode" presStyleCnt="0"/>
      <dgm:spPr/>
    </dgm:pt>
    <dgm:pt modelId="{EED807D1-A027-40D2-99A0-583341FCDA59}" type="pres">
      <dgm:prSet presAssocID="{7893FCD6-D93E-4D7B-ACA4-1C1C0094BA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 com preenchimento sólido"/>
        </a:ext>
      </dgm:extLst>
    </dgm:pt>
    <dgm:pt modelId="{A8BCCFCA-E99E-4F19-B7CF-E79D5A63613E}" type="pres">
      <dgm:prSet presAssocID="{7893FCD6-D93E-4D7B-ACA4-1C1C0094BA7D}" presName="iconSpace" presStyleCnt="0"/>
      <dgm:spPr/>
    </dgm:pt>
    <dgm:pt modelId="{9FEDC3F5-057C-45D8-A952-242027DC48FA}" type="pres">
      <dgm:prSet presAssocID="{7893FCD6-D93E-4D7B-ACA4-1C1C0094BA7D}" presName="parTx" presStyleLbl="revTx" presStyleIdx="2" presStyleCnt="4">
        <dgm:presLayoutVars>
          <dgm:chMax val="0"/>
          <dgm:chPref val="0"/>
        </dgm:presLayoutVars>
      </dgm:prSet>
      <dgm:spPr/>
    </dgm:pt>
    <dgm:pt modelId="{B99BB8C0-C40B-47A1-AB8B-F4A145A57A23}" type="pres">
      <dgm:prSet presAssocID="{7893FCD6-D93E-4D7B-ACA4-1C1C0094BA7D}" presName="txSpace" presStyleCnt="0"/>
      <dgm:spPr/>
    </dgm:pt>
    <dgm:pt modelId="{A3714466-4556-4590-8B8C-E365DACF0AA7}" type="pres">
      <dgm:prSet presAssocID="{7893FCD6-D93E-4D7B-ACA4-1C1C0094BA7D}" presName="desTx" presStyleLbl="revTx" presStyleIdx="3" presStyleCnt="4">
        <dgm:presLayoutVars/>
      </dgm:prSet>
      <dgm:spPr/>
    </dgm:pt>
  </dgm:ptLst>
  <dgm:cxnLst>
    <dgm:cxn modelId="{862A1D06-041D-4ABF-AB27-36E2A2FC10E5}" type="presOf" srcId="{54C71B5C-A0CB-4D0F-AC62-5502E430F547}" destId="{D67415B5-837A-4EAF-A54F-5A0F63B1A532}" srcOrd="0" destOrd="0" presId="urn:microsoft.com/office/officeart/2018/5/layout/CenteredIconLabelDescriptionList"/>
    <dgm:cxn modelId="{E9509C11-2FB8-4536-BE23-CAA24F927B14}" srcId="{54C71B5C-A0CB-4D0F-AC62-5502E430F547}" destId="{90F722C0-8147-45FE-AC67-97F950A6A96C}" srcOrd="0" destOrd="0" parTransId="{E27EC58F-7F03-435B-81A2-6333A36DAE24}" sibTransId="{1E6EBB3C-EE08-4718-8CDB-00F44B681DDE}"/>
    <dgm:cxn modelId="{6BD5DC17-3705-491C-9247-90C5869D0D8E}" srcId="{9E5C6BF0-B40F-466D-82B1-7C3B9A2D229B}" destId="{7893FCD6-D93E-4D7B-ACA4-1C1C0094BA7D}" srcOrd="1" destOrd="0" parTransId="{D5C7E312-DA9E-44D0-9B72-F812773687D2}" sibTransId="{B1F93853-7EBF-4866-945D-D99E3D35E2A0}"/>
    <dgm:cxn modelId="{E7697D30-2404-44E1-A841-5E85B9787D08}" srcId="{54C71B5C-A0CB-4D0F-AC62-5502E430F547}" destId="{5A41A24A-ABA1-4D64-8FA2-A70528DCE22B}" srcOrd="2" destOrd="0" parTransId="{7927410B-1C62-4030-B328-8A60F3670BD1}" sibTransId="{962855E8-E80B-40D7-9A0C-3E1207EAC8C0}"/>
    <dgm:cxn modelId="{B752163D-F5DF-4504-B733-9BF9A81467F3}" srcId="{B9105824-F6D6-45FF-A2AD-7AB03473F2F3}" destId="{54C71B5C-A0CB-4D0F-AC62-5502E430F547}" srcOrd="0" destOrd="0" parTransId="{B381C5C8-2E77-4C8B-9D9E-60CBC5515E89}" sibTransId="{915233B1-64C9-46CE-9E83-2323B7E62FAB}"/>
    <dgm:cxn modelId="{F1240D43-6F7A-4F31-ADBA-AB6D69817B11}" srcId="{7893FCD6-D93E-4D7B-ACA4-1C1C0094BA7D}" destId="{4A8E21B9-D9BC-46BA-9AD0-D553934FA8F3}" srcOrd="0" destOrd="0" parTransId="{48C97ACF-83F1-4AEF-9346-8ABB84521287}" sibTransId="{5B0EBA56-1FE9-4B58-BE28-E34C9C286C23}"/>
    <dgm:cxn modelId="{DE1EFC83-67EF-4C2D-8035-7206CC38F44A}" srcId="{9E5C6BF0-B40F-466D-82B1-7C3B9A2D229B}" destId="{B9105824-F6D6-45FF-A2AD-7AB03473F2F3}" srcOrd="0" destOrd="0" parTransId="{4ED1F5CB-7062-40A4-9575-744388F9AA37}" sibTransId="{703153A6-C610-46E7-B7DC-094FC9103675}"/>
    <dgm:cxn modelId="{4696F395-ACC7-44B4-AB4B-C93CD6089D11}" type="presOf" srcId="{7893FCD6-D93E-4D7B-ACA4-1C1C0094BA7D}" destId="{9FEDC3F5-057C-45D8-A952-242027DC48FA}" srcOrd="0" destOrd="0" presId="urn:microsoft.com/office/officeart/2018/5/layout/CenteredIconLabelDescriptionList"/>
    <dgm:cxn modelId="{A07A33A8-696F-4571-B8BB-7437C39C70EF}" type="presOf" srcId="{4A8E21B9-D9BC-46BA-9AD0-D553934FA8F3}" destId="{A3714466-4556-4590-8B8C-E365DACF0AA7}" srcOrd="0" destOrd="0" presId="urn:microsoft.com/office/officeart/2018/5/layout/CenteredIconLabelDescriptionList"/>
    <dgm:cxn modelId="{D4A417AD-99B8-43CF-926C-7324CC995ECA}" type="presOf" srcId="{90F722C0-8147-45FE-AC67-97F950A6A96C}" destId="{D67415B5-837A-4EAF-A54F-5A0F63B1A532}" srcOrd="0" destOrd="1" presId="urn:microsoft.com/office/officeart/2018/5/layout/CenteredIconLabelDescriptionList"/>
    <dgm:cxn modelId="{6C1395B3-451A-4FA4-8D7C-F7DCBF7DD9A2}" type="presOf" srcId="{CDF04EF2-7C47-4FFB-BA4D-14D612F644B6}" destId="{D67415B5-837A-4EAF-A54F-5A0F63B1A532}" srcOrd="0" destOrd="2" presId="urn:microsoft.com/office/officeart/2018/5/layout/CenteredIconLabelDescriptionList"/>
    <dgm:cxn modelId="{C5612EC5-0931-42EE-B74C-3162F3A21A31}" type="presOf" srcId="{9E5C6BF0-B40F-466D-82B1-7C3B9A2D229B}" destId="{910BF495-7AA6-459A-BEB0-9CEE307EA960}" srcOrd="0" destOrd="0" presId="urn:microsoft.com/office/officeart/2018/5/layout/CenteredIconLabelDescriptionList"/>
    <dgm:cxn modelId="{AB5CA7D7-206F-419A-B411-7B2CB0651741}" srcId="{54C71B5C-A0CB-4D0F-AC62-5502E430F547}" destId="{CDF04EF2-7C47-4FFB-BA4D-14D612F644B6}" srcOrd="1" destOrd="0" parTransId="{9E95CB18-387B-4E01-AC54-8F3F5A11BE16}" sibTransId="{CFBDF9F5-74EA-4DC3-ABF9-1AEA8689F5CA}"/>
    <dgm:cxn modelId="{449795E0-752E-4209-8B59-19108731C52A}" type="presOf" srcId="{5A41A24A-ABA1-4D64-8FA2-A70528DCE22B}" destId="{D67415B5-837A-4EAF-A54F-5A0F63B1A532}" srcOrd="0" destOrd="3" presId="urn:microsoft.com/office/officeart/2018/5/layout/CenteredIconLabelDescriptionList"/>
    <dgm:cxn modelId="{64412BE8-B24A-4D4B-8985-1070CF14F1EF}" type="presOf" srcId="{B9105824-F6D6-45FF-A2AD-7AB03473F2F3}" destId="{F2CCDEFD-C6A6-40C5-B6F0-1CD40375769C}" srcOrd="0" destOrd="0" presId="urn:microsoft.com/office/officeart/2018/5/layout/CenteredIconLabelDescriptionList"/>
    <dgm:cxn modelId="{2E1F5447-CFE6-4DF0-87FB-190CE57D7F3E}" type="presParOf" srcId="{910BF495-7AA6-459A-BEB0-9CEE307EA960}" destId="{B55582BB-D40A-48D8-90EE-F08CC6BBA135}" srcOrd="0" destOrd="0" presId="urn:microsoft.com/office/officeart/2018/5/layout/CenteredIconLabelDescriptionList"/>
    <dgm:cxn modelId="{D8CF5327-99C9-4C96-A46B-B2583816947B}" type="presParOf" srcId="{B55582BB-D40A-48D8-90EE-F08CC6BBA135}" destId="{8AFBABB8-4C93-48B5-97EC-74B2CC6ED10E}" srcOrd="0" destOrd="0" presId="urn:microsoft.com/office/officeart/2018/5/layout/CenteredIconLabelDescriptionList"/>
    <dgm:cxn modelId="{AB4BFD00-68EE-4BC6-8328-0858967B031B}" type="presParOf" srcId="{B55582BB-D40A-48D8-90EE-F08CC6BBA135}" destId="{E4A477A8-A49A-4F64-B89F-0F30BACDA835}" srcOrd="1" destOrd="0" presId="urn:microsoft.com/office/officeart/2018/5/layout/CenteredIconLabelDescriptionList"/>
    <dgm:cxn modelId="{0AE34F0C-A5EF-4D18-A2AE-97546BFC5910}" type="presParOf" srcId="{B55582BB-D40A-48D8-90EE-F08CC6BBA135}" destId="{F2CCDEFD-C6A6-40C5-B6F0-1CD40375769C}" srcOrd="2" destOrd="0" presId="urn:microsoft.com/office/officeart/2018/5/layout/CenteredIconLabelDescriptionList"/>
    <dgm:cxn modelId="{AF3FEF31-C0F4-4D96-94D0-BC084A75DD11}" type="presParOf" srcId="{B55582BB-D40A-48D8-90EE-F08CC6BBA135}" destId="{E893B127-8E48-48D2-9D97-F7BA1B0CE0AE}" srcOrd="3" destOrd="0" presId="urn:microsoft.com/office/officeart/2018/5/layout/CenteredIconLabelDescriptionList"/>
    <dgm:cxn modelId="{D9C9D680-883B-4731-9770-0BB9893D58B5}" type="presParOf" srcId="{B55582BB-D40A-48D8-90EE-F08CC6BBA135}" destId="{D67415B5-837A-4EAF-A54F-5A0F63B1A532}" srcOrd="4" destOrd="0" presId="urn:microsoft.com/office/officeart/2018/5/layout/CenteredIconLabelDescriptionList"/>
    <dgm:cxn modelId="{C0BF84D1-FAB1-4C9A-9467-3E7279149203}" type="presParOf" srcId="{910BF495-7AA6-459A-BEB0-9CEE307EA960}" destId="{81B928C7-D165-4D8C-BF2A-C7C442458EE1}" srcOrd="1" destOrd="0" presId="urn:microsoft.com/office/officeart/2018/5/layout/CenteredIconLabelDescriptionList"/>
    <dgm:cxn modelId="{686D634E-E5A8-4461-86A9-DA8462F615DF}" type="presParOf" srcId="{910BF495-7AA6-459A-BEB0-9CEE307EA960}" destId="{F2C34117-1539-45E6-89B1-60015C79D46C}" srcOrd="2" destOrd="0" presId="urn:microsoft.com/office/officeart/2018/5/layout/CenteredIconLabelDescriptionList"/>
    <dgm:cxn modelId="{6AE89E43-2913-4E9C-B9B2-BB9073784532}" type="presParOf" srcId="{F2C34117-1539-45E6-89B1-60015C79D46C}" destId="{EED807D1-A027-40D2-99A0-583341FCDA59}" srcOrd="0" destOrd="0" presId="urn:microsoft.com/office/officeart/2018/5/layout/CenteredIconLabelDescriptionList"/>
    <dgm:cxn modelId="{F6216187-BA67-4D0F-A861-BD03C688D14A}" type="presParOf" srcId="{F2C34117-1539-45E6-89B1-60015C79D46C}" destId="{A8BCCFCA-E99E-4F19-B7CF-E79D5A63613E}" srcOrd="1" destOrd="0" presId="urn:microsoft.com/office/officeart/2018/5/layout/CenteredIconLabelDescriptionList"/>
    <dgm:cxn modelId="{885655EF-80A7-49F4-8186-7025FA0CF71B}" type="presParOf" srcId="{F2C34117-1539-45E6-89B1-60015C79D46C}" destId="{9FEDC3F5-057C-45D8-A952-242027DC48FA}" srcOrd="2" destOrd="0" presId="urn:microsoft.com/office/officeart/2018/5/layout/CenteredIconLabelDescriptionList"/>
    <dgm:cxn modelId="{89E8F38F-6391-4CEE-9087-4DEDC2251EA8}" type="presParOf" srcId="{F2C34117-1539-45E6-89B1-60015C79D46C}" destId="{B99BB8C0-C40B-47A1-AB8B-F4A145A57A23}" srcOrd="3" destOrd="0" presId="urn:microsoft.com/office/officeart/2018/5/layout/CenteredIconLabelDescriptionList"/>
    <dgm:cxn modelId="{235E3CDF-BB2F-4F8B-8DBB-6FDA0A4DB193}" type="presParOf" srcId="{F2C34117-1539-45E6-89B1-60015C79D46C}" destId="{A3714466-4556-4590-8B8C-E365DACF0A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5C6BF0-B40F-466D-82B1-7C3B9A2D229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pt-BR"/>
        </a:p>
      </dgm:t>
    </dgm:pt>
    <dgm:pt modelId="{B9105824-F6D6-45FF-A2AD-7AB03473F2F3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sz="2000"/>
            <a:t>Desenvolvimento de versões beta (1.0) </a:t>
          </a:r>
        </a:p>
      </dgm:t>
    </dgm:pt>
    <dgm:pt modelId="{4ED1F5CB-7062-40A4-9575-744388F9AA37}" type="parTrans" cxnId="{DE1EFC83-67EF-4C2D-8035-7206CC38F44A}">
      <dgm:prSet/>
      <dgm:spPr/>
      <dgm:t>
        <a:bodyPr/>
        <a:lstStyle/>
        <a:p>
          <a:endParaRPr lang="pt-BR" sz="1400"/>
        </a:p>
      </dgm:t>
    </dgm:pt>
    <dgm:pt modelId="{703153A6-C610-46E7-B7DC-094FC9103675}" type="sibTrans" cxnId="{DE1EFC83-67EF-4C2D-8035-7206CC38F44A}">
      <dgm:prSet/>
      <dgm:spPr/>
      <dgm:t>
        <a:bodyPr/>
        <a:lstStyle/>
        <a:p>
          <a:endParaRPr lang="pt-BR" sz="1400"/>
        </a:p>
      </dgm:t>
    </dgm:pt>
    <dgm:pt modelId="{54C71B5C-A0CB-4D0F-AC62-5502E430F547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400"/>
            <a:t>Com uma solução mais robusta de dois ou três modelos: </a:t>
          </a:r>
        </a:p>
        <a:p>
          <a:pPr>
            <a:lnSpc>
              <a:spcPct val="100000"/>
            </a:lnSpc>
          </a:pPr>
          <a:r>
            <a:rPr lang="pt-BR" sz="1400"/>
            <a:t>(1.1) aprendizado de máquina não supervisionado;</a:t>
          </a:r>
        </a:p>
        <a:p>
          <a:pPr>
            <a:lnSpc>
              <a:spcPct val="100000"/>
            </a:lnSpc>
          </a:pPr>
          <a:r>
            <a:rPr lang="pt-BR" sz="1400" strike="sngStrike"/>
            <a:t>(1.2) aprendizado de máquina supervisionado</a:t>
          </a:r>
          <a:r>
            <a:rPr lang="pt-BR" sz="1400"/>
            <a:t>; e </a:t>
          </a:r>
        </a:p>
        <a:p>
          <a:pPr>
            <a:lnSpc>
              <a:spcPct val="100000"/>
            </a:lnSpc>
          </a:pPr>
          <a:r>
            <a:rPr lang="pt-BR" sz="1400"/>
            <a:t>(1.3) redes neurais (versão alpha de redes neurais)</a:t>
          </a:r>
        </a:p>
      </dgm:t>
    </dgm:pt>
    <dgm:pt modelId="{B381C5C8-2E77-4C8B-9D9E-60CBC5515E89}" type="parTrans" cxnId="{B752163D-F5DF-4504-B733-9BF9A81467F3}">
      <dgm:prSet/>
      <dgm:spPr/>
      <dgm:t>
        <a:bodyPr/>
        <a:lstStyle/>
        <a:p>
          <a:endParaRPr lang="pt-BR" sz="1400"/>
        </a:p>
      </dgm:t>
    </dgm:pt>
    <dgm:pt modelId="{915233B1-64C9-46CE-9E83-2323B7E62FAB}" type="sibTrans" cxnId="{B752163D-F5DF-4504-B733-9BF9A81467F3}">
      <dgm:prSet/>
      <dgm:spPr/>
      <dgm:t>
        <a:bodyPr/>
        <a:lstStyle/>
        <a:p>
          <a:endParaRPr lang="pt-BR" sz="1400"/>
        </a:p>
      </dgm:t>
    </dgm:pt>
    <dgm:pt modelId="{7893FCD6-D93E-4D7B-ACA4-1C1C0094BA7D}">
      <dgm:prSet phldrT="[Texto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sz="2000" err="1">
              <a:latin typeface="Arial Nova" panose="020B0504020202020204" pitchFamily="34" charset="0"/>
            </a:rPr>
            <a:t>Winner</a:t>
          </a:r>
          <a:r>
            <a:rPr lang="pt-BR" sz="2000">
              <a:latin typeface="Arial Nova" panose="020B0504020202020204" pitchFamily="34" charset="0"/>
            </a:rPr>
            <a:t> models running </a:t>
          </a:r>
          <a:br>
            <a:rPr lang="pt-BR" sz="2000">
              <a:latin typeface="Arial Nova" panose="020B0504020202020204" pitchFamily="34" charset="0"/>
            </a:rPr>
          </a:br>
          <a:r>
            <a:rPr lang="pt-BR" sz="2000">
              <a:latin typeface="Arial Nova" panose="020B0504020202020204" pitchFamily="34" charset="0"/>
            </a:rPr>
            <a:t>Implementação de Versões </a:t>
          </a:r>
          <a:r>
            <a:rPr lang="el-GR" sz="2000">
              <a:latin typeface="Times New Roman" panose="02020603050405020304" pitchFamily="18" charset="0"/>
              <a:cs typeface="Times New Roman" panose="02020603050405020304" pitchFamily="18" charset="0"/>
            </a:rPr>
            <a:t>β</a:t>
          </a:r>
          <a:r>
            <a:rPr lang="pt-BR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sz="1100" i="1">
              <a:latin typeface="Times New Roman" panose="02020603050405020304" pitchFamily="18" charset="0"/>
              <a:cs typeface="Times New Roman" panose="02020603050405020304" pitchFamily="18" charset="0"/>
            </a:rPr>
            <a:t>(operacionais</a:t>
          </a:r>
          <a:r>
            <a:rPr lang="pt-BR" sz="1100" i="1">
              <a:latin typeface="Arial Nova" panose="020B0504020202020204" pitchFamily="34" charset="0"/>
              <a:cs typeface="Times New Roman" panose="02020603050405020304" pitchFamily="18" charset="0"/>
            </a:rPr>
            <a:t>)</a:t>
          </a:r>
          <a:endParaRPr lang="pt-BR" sz="2000" i="1">
            <a:latin typeface="Arial Nova" panose="020B0504020202020204" pitchFamily="34" charset="0"/>
          </a:endParaRPr>
        </a:p>
      </dgm:t>
    </dgm:pt>
    <dgm:pt modelId="{D5C7E312-DA9E-44D0-9B72-F812773687D2}" type="parTrans" cxnId="{6BD5DC17-3705-491C-9247-90C5869D0D8E}">
      <dgm:prSet/>
      <dgm:spPr/>
      <dgm:t>
        <a:bodyPr/>
        <a:lstStyle/>
        <a:p>
          <a:endParaRPr lang="pt-BR" sz="1400"/>
        </a:p>
      </dgm:t>
    </dgm:pt>
    <dgm:pt modelId="{B1F93853-7EBF-4866-945D-D99E3D35E2A0}" type="sibTrans" cxnId="{6BD5DC17-3705-491C-9247-90C5869D0D8E}">
      <dgm:prSet/>
      <dgm:spPr/>
      <dgm:t>
        <a:bodyPr/>
        <a:lstStyle/>
        <a:p>
          <a:endParaRPr lang="pt-BR" sz="1400"/>
        </a:p>
      </dgm:t>
    </dgm:pt>
    <dgm:pt modelId="{4A8E21B9-D9BC-46BA-9AD0-D553934FA8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400"/>
            <a:t>1. Desenho e implementação da solução “</a:t>
          </a:r>
          <a:r>
            <a:rPr lang="pt-BR" sz="1400" err="1"/>
            <a:t>winner</a:t>
          </a:r>
          <a:r>
            <a:rPr lang="pt-BR" sz="1400"/>
            <a:t> model”</a:t>
          </a:r>
        </a:p>
        <a:p>
          <a:pPr>
            <a:lnSpc>
              <a:spcPct val="100000"/>
            </a:lnSpc>
          </a:pPr>
          <a:r>
            <a:rPr lang="pt-BR" sz="1400"/>
            <a:t>2. Teste dos modelos em modo de desenvolvimento por pelo menos 1 ano</a:t>
          </a:r>
        </a:p>
        <a:p>
          <a:pPr>
            <a:lnSpc>
              <a:spcPct val="100000"/>
            </a:lnSpc>
          </a:pPr>
          <a:r>
            <a:rPr lang="pt-BR" sz="1400"/>
            <a:t>3. Desenho da solução definitiva (</a:t>
          </a:r>
          <a:r>
            <a:rPr lang="pt-BR" sz="1400" err="1"/>
            <a:t>MLOps</a:t>
          </a:r>
          <a:r>
            <a:rPr lang="pt-BR" sz="1400"/>
            <a:t>) vencedora</a:t>
          </a:r>
        </a:p>
      </dgm:t>
    </dgm:pt>
    <dgm:pt modelId="{48C97ACF-83F1-4AEF-9346-8ABB84521287}" type="parTrans" cxnId="{F1240D43-6F7A-4F31-ADBA-AB6D69817B11}">
      <dgm:prSet/>
      <dgm:spPr/>
      <dgm:t>
        <a:bodyPr/>
        <a:lstStyle/>
        <a:p>
          <a:endParaRPr lang="pt-BR" sz="1400"/>
        </a:p>
      </dgm:t>
    </dgm:pt>
    <dgm:pt modelId="{5B0EBA56-1FE9-4B58-BE28-E34C9C286C23}" type="sibTrans" cxnId="{F1240D43-6F7A-4F31-ADBA-AB6D69817B11}">
      <dgm:prSet/>
      <dgm:spPr/>
      <dgm:t>
        <a:bodyPr/>
        <a:lstStyle/>
        <a:p>
          <a:endParaRPr lang="pt-BR" sz="1400"/>
        </a:p>
      </dgm:t>
    </dgm:pt>
    <dgm:pt modelId="{910BF495-7AA6-459A-BEB0-9CEE307EA960}" type="pres">
      <dgm:prSet presAssocID="{9E5C6BF0-B40F-466D-82B1-7C3B9A2D229B}" presName="root" presStyleCnt="0">
        <dgm:presLayoutVars>
          <dgm:dir/>
          <dgm:resizeHandles val="exact"/>
        </dgm:presLayoutVars>
      </dgm:prSet>
      <dgm:spPr/>
    </dgm:pt>
    <dgm:pt modelId="{B55582BB-D40A-48D8-90EE-F08CC6BBA135}" type="pres">
      <dgm:prSet presAssocID="{B9105824-F6D6-45FF-A2AD-7AB03473F2F3}" presName="compNode" presStyleCnt="0"/>
      <dgm:spPr/>
    </dgm:pt>
    <dgm:pt modelId="{8AFBABB8-4C93-48B5-97EC-74B2CC6ED10E}" type="pres">
      <dgm:prSet presAssocID="{B9105824-F6D6-45FF-A2AD-7AB03473F2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ligência artificial com preenchimento sólido"/>
        </a:ext>
      </dgm:extLst>
    </dgm:pt>
    <dgm:pt modelId="{E4A477A8-A49A-4F64-B89F-0F30BACDA835}" type="pres">
      <dgm:prSet presAssocID="{B9105824-F6D6-45FF-A2AD-7AB03473F2F3}" presName="iconSpace" presStyleCnt="0"/>
      <dgm:spPr/>
    </dgm:pt>
    <dgm:pt modelId="{F2CCDEFD-C6A6-40C5-B6F0-1CD40375769C}" type="pres">
      <dgm:prSet presAssocID="{B9105824-F6D6-45FF-A2AD-7AB03473F2F3}" presName="parTx" presStyleLbl="revTx" presStyleIdx="0" presStyleCnt="4">
        <dgm:presLayoutVars>
          <dgm:chMax val="0"/>
          <dgm:chPref val="0"/>
        </dgm:presLayoutVars>
      </dgm:prSet>
      <dgm:spPr/>
    </dgm:pt>
    <dgm:pt modelId="{E893B127-8E48-48D2-9D97-F7BA1B0CE0AE}" type="pres">
      <dgm:prSet presAssocID="{B9105824-F6D6-45FF-A2AD-7AB03473F2F3}" presName="txSpace" presStyleCnt="0"/>
      <dgm:spPr/>
    </dgm:pt>
    <dgm:pt modelId="{D67415B5-837A-4EAF-A54F-5A0F63B1A532}" type="pres">
      <dgm:prSet presAssocID="{B9105824-F6D6-45FF-A2AD-7AB03473F2F3}" presName="desTx" presStyleLbl="revTx" presStyleIdx="1" presStyleCnt="4">
        <dgm:presLayoutVars/>
      </dgm:prSet>
      <dgm:spPr/>
    </dgm:pt>
    <dgm:pt modelId="{81B928C7-D165-4D8C-BF2A-C7C442458EE1}" type="pres">
      <dgm:prSet presAssocID="{703153A6-C610-46E7-B7DC-094FC9103675}" presName="sibTrans" presStyleCnt="0"/>
      <dgm:spPr/>
    </dgm:pt>
    <dgm:pt modelId="{F2C34117-1539-45E6-89B1-60015C79D46C}" type="pres">
      <dgm:prSet presAssocID="{7893FCD6-D93E-4D7B-ACA4-1C1C0094BA7D}" presName="compNode" presStyleCnt="0"/>
      <dgm:spPr/>
    </dgm:pt>
    <dgm:pt modelId="{EED807D1-A027-40D2-99A0-583341FCDA59}" type="pres">
      <dgm:prSet presAssocID="{7893FCD6-D93E-4D7B-ACA4-1C1C0094BA7D}" presName="iconRect" presStyleLbl="node1" presStyleIdx="1" presStyleCnt="2"/>
      <dgm:spPr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ô amarelo fofo"/>
        </a:ext>
      </dgm:extLst>
    </dgm:pt>
    <dgm:pt modelId="{A8BCCFCA-E99E-4F19-B7CF-E79D5A63613E}" type="pres">
      <dgm:prSet presAssocID="{7893FCD6-D93E-4D7B-ACA4-1C1C0094BA7D}" presName="iconSpace" presStyleCnt="0"/>
      <dgm:spPr/>
    </dgm:pt>
    <dgm:pt modelId="{9FEDC3F5-057C-45D8-A952-242027DC48FA}" type="pres">
      <dgm:prSet presAssocID="{7893FCD6-D93E-4D7B-ACA4-1C1C0094BA7D}" presName="parTx" presStyleLbl="revTx" presStyleIdx="2" presStyleCnt="4">
        <dgm:presLayoutVars>
          <dgm:chMax val="0"/>
          <dgm:chPref val="0"/>
        </dgm:presLayoutVars>
      </dgm:prSet>
      <dgm:spPr/>
    </dgm:pt>
    <dgm:pt modelId="{B99BB8C0-C40B-47A1-AB8B-F4A145A57A23}" type="pres">
      <dgm:prSet presAssocID="{7893FCD6-D93E-4D7B-ACA4-1C1C0094BA7D}" presName="txSpace" presStyleCnt="0"/>
      <dgm:spPr/>
    </dgm:pt>
    <dgm:pt modelId="{A3714466-4556-4590-8B8C-E365DACF0AA7}" type="pres">
      <dgm:prSet presAssocID="{7893FCD6-D93E-4D7B-ACA4-1C1C0094BA7D}" presName="desTx" presStyleLbl="revTx" presStyleIdx="3" presStyleCnt="4">
        <dgm:presLayoutVars/>
      </dgm:prSet>
      <dgm:spPr/>
    </dgm:pt>
  </dgm:ptLst>
  <dgm:cxnLst>
    <dgm:cxn modelId="{862A1D06-041D-4ABF-AB27-36E2A2FC10E5}" type="presOf" srcId="{54C71B5C-A0CB-4D0F-AC62-5502E430F547}" destId="{D67415B5-837A-4EAF-A54F-5A0F63B1A532}" srcOrd="0" destOrd="0" presId="urn:microsoft.com/office/officeart/2018/5/layout/CenteredIconLabelDescriptionList"/>
    <dgm:cxn modelId="{6BD5DC17-3705-491C-9247-90C5869D0D8E}" srcId="{9E5C6BF0-B40F-466D-82B1-7C3B9A2D229B}" destId="{7893FCD6-D93E-4D7B-ACA4-1C1C0094BA7D}" srcOrd="1" destOrd="0" parTransId="{D5C7E312-DA9E-44D0-9B72-F812773687D2}" sibTransId="{B1F93853-7EBF-4866-945D-D99E3D35E2A0}"/>
    <dgm:cxn modelId="{B752163D-F5DF-4504-B733-9BF9A81467F3}" srcId="{B9105824-F6D6-45FF-A2AD-7AB03473F2F3}" destId="{54C71B5C-A0CB-4D0F-AC62-5502E430F547}" srcOrd="0" destOrd="0" parTransId="{B381C5C8-2E77-4C8B-9D9E-60CBC5515E89}" sibTransId="{915233B1-64C9-46CE-9E83-2323B7E62FAB}"/>
    <dgm:cxn modelId="{F1240D43-6F7A-4F31-ADBA-AB6D69817B11}" srcId="{7893FCD6-D93E-4D7B-ACA4-1C1C0094BA7D}" destId="{4A8E21B9-D9BC-46BA-9AD0-D553934FA8F3}" srcOrd="0" destOrd="0" parTransId="{48C97ACF-83F1-4AEF-9346-8ABB84521287}" sibTransId="{5B0EBA56-1FE9-4B58-BE28-E34C9C286C23}"/>
    <dgm:cxn modelId="{DE1EFC83-67EF-4C2D-8035-7206CC38F44A}" srcId="{9E5C6BF0-B40F-466D-82B1-7C3B9A2D229B}" destId="{B9105824-F6D6-45FF-A2AD-7AB03473F2F3}" srcOrd="0" destOrd="0" parTransId="{4ED1F5CB-7062-40A4-9575-744388F9AA37}" sibTransId="{703153A6-C610-46E7-B7DC-094FC9103675}"/>
    <dgm:cxn modelId="{4696F395-ACC7-44B4-AB4B-C93CD6089D11}" type="presOf" srcId="{7893FCD6-D93E-4D7B-ACA4-1C1C0094BA7D}" destId="{9FEDC3F5-057C-45D8-A952-242027DC48FA}" srcOrd="0" destOrd="0" presId="urn:microsoft.com/office/officeart/2018/5/layout/CenteredIconLabelDescriptionList"/>
    <dgm:cxn modelId="{A07A33A8-696F-4571-B8BB-7437C39C70EF}" type="presOf" srcId="{4A8E21B9-D9BC-46BA-9AD0-D553934FA8F3}" destId="{A3714466-4556-4590-8B8C-E365DACF0AA7}" srcOrd="0" destOrd="0" presId="urn:microsoft.com/office/officeart/2018/5/layout/CenteredIconLabelDescriptionList"/>
    <dgm:cxn modelId="{C5612EC5-0931-42EE-B74C-3162F3A21A31}" type="presOf" srcId="{9E5C6BF0-B40F-466D-82B1-7C3B9A2D229B}" destId="{910BF495-7AA6-459A-BEB0-9CEE307EA960}" srcOrd="0" destOrd="0" presId="urn:microsoft.com/office/officeart/2018/5/layout/CenteredIconLabelDescriptionList"/>
    <dgm:cxn modelId="{64412BE8-B24A-4D4B-8985-1070CF14F1EF}" type="presOf" srcId="{B9105824-F6D6-45FF-A2AD-7AB03473F2F3}" destId="{F2CCDEFD-C6A6-40C5-B6F0-1CD40375769C}" srcOrd="0" destOrd="0" presId="urn:microsoft.com/office/officeart/2018/5/layout/CenteredIconLabelDescriptionList"/>
    <dgm:cxn modelId="{2E1F5447-CFE6-4DF0-87FB-190CE57D7F3E}" type="presParOf" srcId="{910BF495-7AA6-459A-BEB0-9CEE307EA960}" destId="{B55582BB-D40A-48D8-90EE-F08CC6BBA135}" srcOrd="0" destOrd="0" presId="urn:microsoft.com/office/officeart/2018/5/layout/CenteredIconLabelDescriptionList"/>
    <dgm:cxn modelId="{D8CF5327-99C9-4C96-A46B-B2583816947B}" type="presParOf" srcId="{B55582BB-D40A-48D8-90EE-F08CC6BBA135}" destId="{8AFBABB8-4C93-48B5-97EC-74B2CC6ED10E}" srcOrd="0" destOrd="0" presId="urn:microsoft.com/office/officeart/2018/5/layout/CenteredIconLabelDescriptionList"/>
    <dgm:cxn modelId="{AB4BFD00-68EE-4BC6-8328-0858967B031B}" type="presParOf" srcId="{B55582BB-D40A-48D8-90EE-F08CC6BBA135}" destId="{E4A477A8-A49A-4F64-B89F-0F30BACDA835}" srcOrd="1" destOrd="0" presId="urn:microsoft.com/office/officeart/2018/5/layout/CenteredIconLabelDescriptionList"/>
    <dgm:cxn modelId="{0AE34F0C-A5EF-4D18-A2AE-97546BFC5910}" type="presParOf" srcId="{B55582BB-D40A-48D8-90EE-F08CC6BBA135}" destId="{F2CCDEFD-C6A6-40C5-B6F0-1CD40375769C}" srcOrd="2" destOrd="0" presId="urn:microsoft.com/office/officeart/2018/5/layout/CenteredIconLabelDescriptionList"/>
    <dgm:cxn modelId="{AF3FEF31-C0F4-4D96-94D0-BC084A75DD11}" type="presParOf" srcId="{B55582BB-D40A-48D8-90EE-F08CC6BBA135}" destId="{E893B127-8E48-48D2-9D97-F7BA1B0CE0AE}" srcOrd="3" destOrd="0" presId="urn:microsoft.com/office/officeart/2018/5/layout/CenteredIconLabelDescriptionList"/>
    <dgm:cxn modelId="{D9C9D680-883B-4731-9770-0BB9893D58B5}" type="presParOf" srcId="{B55582BB-D40A-48D8-90EE-F08CC6BBA135}" destId="{D67415B5-837A-4EAF-A54F-5A0F63B1A532}" srcOrd="4" destOrd="0" presId="urn:microsoft.com/office/officeart/2018/5/layout/CenteredIconLabelDescriptionList"/>
    <dgm:cxn modelId="{C0BF84D1-FAB1-4C9A-9467-3E7279149203}" type="presParOf" srcId="{910BF495-7AA6-459A-BEB0-9CEE307EA960}" destId="{81B928C7-D165-4D8C-BF2A-C7C442458EE1}" srcOrd="1" destOrd="0" presId="urn:microsoft.com/office/officeart/2018/5/layout/CenteredIconLabelDescriptionList"/>
    <dgm:cxn modelId="{686D634E-E5A8-4461-86A9-DA8462F615DF}" type="presParOf" srcId="{910BF495-7AA6-459A-BEB0-9CEE307EA960}" destId="{F2C34117-1539-45E6-89B1-60015C79D46C}" srcOrd="2" destOrd="0" presId="urn:microsoft.com/office/officeart/2018/5/layout/CenteredIconLabelDescriptionList"/>
    <dgm:cxn modelId="{6AE89E43-2913-4E9C-B9B2-BB9073784532}" type="presParOf" srcId="{F2C34117-1539-45E6-89B1-60015C79D46C}" destId="{EED807D1-A027-40D2-99A0-583341FCDA59}" srcOrd="0" destOrd="0" presId="urn:microsoft.com/office/officeart/2018/5/layout/CenteredIconLabelDescriptionList"/>
    <dgm:cxn modelId="{F6216187-BA67-4D0F-A861-BD03C688D14A}" type="presParOf" srcId="{F2C34117-1539-45E6-89B1-60015C79D46C}" destId="{A8BCCFCA-E99E-4F19-B7CF-E79D5A63613E}" srcOrd="1" destOrd="0" presId="urn:microsoft.com/office/officeart/2018/5/layout/CenteredIconLabelDescriptionList"/>
    <dgm:cxn modelId="{885655EF-80A7-49F4-8186-7025FA0CF71B}" type="presParOf" srcId="{F2C34117-1539-45E6-89B1-60015C79D46C}" destId="{9FEDC3F5-057C-45D8-A952-242027DC48FA}" srcOrd="2" destOrd="0" presId="urn:microsoft.com/office/officeart/2018/5/layout/CenteredIconLabelDescriptionList"/>
    <dgm:cxn modelId="{89E8F38F-6391-4CEE-9087-4DEDC2251EA8}" type="presParOf" srcId="{F2C34117-1539-45E6-89B1-60015C79D46C}" destId="{B99BB8C0-C40B-47A1-AB8B-F4A145A57A23}" srcOrd="3" destOrd="0" presId="urn:microsoft.com/office/officeart/2018/5/layout/CenteredIconLabelDescriptionList"/>
    <dgm:cxn modelId="{235E3CDF-BB2F-4F8B-8DBB-6FDA0A4DB193}" type="presParOf" srcId="{F2C34117-1539-45E6-89B1-60015C79D46C}" destId="{A3714466-4556-4590-8B8C-E365DACF0AA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8D0610-2551-46A8-87F2-CBCC852184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9CD6CBB-B4D5-4157-A43C-9E7F7C2F6260}">
      <dgm:prSet custT="1"/>
      <dgm:spPr/>
      <dgm:t>
        <a:bodyPr/>
        <a:lstStyle/>
        <a:p>
          <a:r>
            <a:rPr lang="pt-BR" sz="1200" b="1"/>
            <a:t>Extração de dados</a:t>
          </a:r>
          <a:endParaRPr lang="en-US" sz="1200"/>
        </a:p>
      </dgm:t>
    </dgm:pt>
    <dgm:pt modelId="{57A4A8FD-B649-4939-A621-4BE6A15DFBC3}" type="parTrans" cxnId="{2494F675-AE37-47DA-9EF4-63DDE18D667E}">
      <dgm:prSet/>
      <dgm:spPr/>
      <dgm:t>
        <a:bodyPr/>
        <a:lstStyle/>
        <a:p>
          <a:endParaRPr lang="en-US" sz="1200"/>
        </a:p>
      </dgm:t>
    </dgm:pt>
    <dgm:pt modelId="{59EC34AF-2F8A-4FC5-A99D-11CF09001DD2}" type="sibTrans" cxnId="{2494F675-AE37-47DA-9EF4-63DDE18D667E}">
      <dgm:prSet/>
      <dgm:spPr/>
      <dgm:t>
        <a:bodyPr/>
        <a:lstStyle/>
        <a:p>
          <a:endParaRPr lang="en-US" sz="1200"/>
        </a:p>
      </dgm:t>
    </dgm:pt>
    <dgm:pt modelId="{25C35664-B932-4BB9-BCF2-04FE7C9A0CAB}">
      <dgm:prSet custT="1"/>
      <dgm:spPr/>
      <dgm:t>
        <a:bodyPr/>
        <a:lstStyle/>
        <a:p>
          <a:r>
            <a:rPr lang="pt-BR" sz="1200" b="1"/>
            <a:t>Pré-processamento de dados</a:t>
          </a:r>
          <a:endParaRPr lang="en-US" sz="1200"/>
        </a:p>
      </dgm:t>
    </dgm:pt>
    <dgm:pt modelId="{8F69DC1D-907B-4C8B-A1FE-EA5670867FF7}" type="parTrans" cxnId="{2F20D49A-8658-41E0-900B-EC5ADD83F0EA}">
      <dgm:prSet/>
      <dgm:spPr/>
      <dgm:t>
        <a:bodyPr/>
        <a:lstStyle/>
        <a:p>
          <a:endParaRPr lang="en-US" sz="1200"/>
        </a:p>
      </dgm:t>
    </dgm:pt>
    <dgm:pt modelId="{95E065B3-6F96-4123-8298-7B73AD233F20}" type="sibTrans" cxnId="{2F20D49A-8658-41E0-900B-EC5ADD83F0EA}">
      <dgm:prSet/>
      <dgm:spPr/>
      <dgm:t>
        <a:bodyPr/>
        <a:lstStyle/>
        <a:p>
          <a:endParaRPr lang="en-US" sz="1200"/>
        </a:p>
      </dgm:t>
    </dgm:pt>
    <dgm:pt modelId="{EC3B0BA2-81AA-4A65-B834-A5D1BBBC7B26}">
      <dgm:prSet custT="1"/>
      <dgm:spPr/>
      <dgm:t>
        <a:bodyPr/>
        <a:lstStyle/>
        <a:p>
          <a:r>
            <a:rPr lang="pt-BR" sz="1200" b="1"/>
            <a:t>Treinamento do modelo</a:t>
          </a:r>
          <a:r>
            <a:rPr lang="pt-BR" sz="1200"/>
            <a:t>.</a:t>
          </a:r>
          <a:endParaRPr lang="en-US" sz="1200"/>
        </a:p>
      </dgm:t>
    </dgm:pt>
    <dgm:pt modelId="{0BF97687-3843-4BF9-AFE9-2740D1EFB808}" type="parTrans" cxnId="{6F52EE1B-583C-4F40-B20D-8C7022D151AE}">
      <dgm:prSet/>
      <dgm:spPr/>
      <dgm:t>
        <a:bodyPr/>
        <a:lstStyle/>
        <a:p>
          <a:endParaRPr lang="en-US" sz="1200"/>
        </a:p>
      </dgm:t>
    </dgm:pt>
    <dgm:pt modelId="{B5FAB258-C63E-4A9B-BE8F-4F7D39B2B8BE}" type="sibTrans" cxnId="{6F52EE1B-583C-4F40-B20D-8C7022D151AE}">
      <dgm:prSet/>
      <dgm:spPr/>
      <dgm:t>
        <a:bodyPr/>
        <a:lstStyle/>
        <a:p>
          <a:endParaRPr lang="en-US" sz="1200"/>
        </a:p>
      </dgm:t>
    </dgm:pt>
    <dgm:pt modelId="{03C15DA2-6DFF-4077-9F70-6BC5B60BA7D1}">
      <dgm:prSet custT="1"/>
      <dgm:spPr/>
      <dgm:t>
        <a:bodyPr/>
        <a:lstStyle/>
        <a:p>
          <a:r>
            <a:rPr lang="pt-BR" sz="1200" b="1"/>
            <a:t>Avaliação do modelo</a:t>
          </a:r>
          <a:endParaRPr lang="en-US" sz="1200"/>
        </a:p>
      </dgm:t>
    </dgm:pt>
    <dgm:pt modelId="{30A9C211-68D4-4DA4-BEC3-2B37B2B3A90B}" type="parTrans" cxnId="{15DF718B-0313-4FD8-AFDD-2664B6A5F06B}">
      <dgm:prSet/>
      <dgm:spPr/>
      <dgm:t>
        <a:bodyPr/>
        <a:lstStyle/>
        <a:p>
          <a:endParaRPr lang="en-US" sz="1200"/>
        </a:p>
      </dgm:t>
    </dgm:pt>
    <dgm:pt modelId="{FA0FC962-A71F-4767-A6A5-22F58D480F94}" type="sibTrans" cxnId="{15DF718B-0313-4FD8-AFDD-2664B6A5F06B}">
      <dgm:prSet/>
      <dgm:spPr/>
      <dgm:t>
        <a:bodyPr/>
        <a:lstStyle/>
        <a:p>
          <a:endParaRPr lang="en-US" sz="1200"/>
        </a:p>
      </dgm:t>
    </dgm:pt>
    <dgm:pt modelId="{F62380F3-274B-42BD-A920-94BB03587145}">
      <dgm:prSet custT="1"/>
      <dgm:spPr/>
      <dgm:t>
        <a:bodyPr/>
        <a:lstStyle/>
        <a:p>
          <a:r>
            <a:rPr lang="pt-BR" sz="1200" b="1" dirty="0"/>
            <a:t>Detecção em tempo real</a:t>
          </a:r>
          <a:r>
            <a:rPr lang="pt-BR" sz="1200" dirty="0"/>
            <a:t> </a:t>
          </a:r>
          <a:endParaRPr lang="en-US" sz="1200" dirty="0"/>
        </a:p>
      </dgm:t>
    </dgm:pt>
    <dgm:pt modelId="{32DEB3F1-3E0D-42CD-A84A-5F4F58D8E895}" type="parTrans" cxnId="{B5D21CB0-0C81-47BC-8ECC-EDA2ABA163F5}">
      <dgm:prSet/>
      <dgm:spPr/>
      <dgm:t>
        <a:bodyPr/>
        <a:lstStyle/>
        <a:p>
          <a:endParaRPr lang="en-US" sz="1200"/>
        </a:p>
      </dgm:t>
    </dgm:pt>
    <dgm:pt modelId="{647F3B13-4E96-4984-BB67-166BD5FAF8D6}" type="sibTrans" cxnId="{B5D21CB0-0C81-47BC-8ECC-EDA2ABA163F5}">
      <dgm:prSet/>
      <dgm:spPr/>
      <dgm:t>
        <a:bodyPr/>
        <a:lstStyle/>
        <a:p>
          <a:endParaRPr lang="en-US" sz="1200"/>
        </a:p>
      </dgm:t>
    </dgm:pt>
    <dgm:pt modelId="{4AC44D44-08AD-4AEA-955B-B2E70B4C0FA5}">
      <dgm:prSet custT="1"/>
      <dgm:spPr/>
      <dgm:t>
        <a:bodyPr/>
        <a:lstStyle/>
        <a:p>
          <a:r>
            <a:rPr lang="pt-BR" sz="1200" b="1"/>
            <a:t>Monitoramento e alertas</a:t>
          </a:r>
          <a:endParaRPr lang="en-US" sz="1200"/>
        </a:p>
      </dgm:t>
    </dgm:pt>
    <dgm:pt modelId="{83B38C65-88AA-4B3F-936F-F5FB04D21435}" type="parTrans" cxnId="{13324A50-4FF5-4A4B-B477-7171B8113FB0}">
      <dgm:prSet/>
      <dgm:spPr/>
      <dgm:t>
        <a:bodyPr/>
        <a:lstStyle/>
        <a:p>
          <a:endParaRPr lang="en-US" sz="1200"/>
        </a:p>
      </dgm:t>
    </dgm:pt>
    <dgm:pt modelId="{6C5B3DD0-7F06-470C-8E35-247A134DCA42}" type="sibTrans" cxnId="{13324A50-4FF5-4A4B-B477-7171B8113FB0}">
      <dgm:prSet/>
      <dgm:spPr/>
      <dgm:t>
        <a:bodyPr/>
        <a:lstStyle/>
        <a:p>
          <a:endParaRPr lang="en-US" sz="1200"/>
        </a:p>
      </dgm:t>
    </dgm:pt>
    <dgm:pt modelId="{ECCF9A79-2BA8-48C6-AB18-F0557DCCE3E7}">
      <dgm:prSet custT="1"/>
      <dgm:spPr/>
      <dgm:t>
        <a:bodyPr/>
        <a:lstStyle/>
        <a:p>
          <a:r>
            <a:rPr lang="pt-BR" sz="1200" b="1"/>
            <a:t>Escalonamento de recursos</a:t>
          </a:r>
          <a:endParaRPr lang="en-US" sz="1200"/>
        </a:p>
      </dgm:t>
    </dgm:pt>
    <dgm:pt modelId="{B6AE786B-E1C5-46C0-8D15-2AC18CC834F5}" type="parTrans" cxnId="{9C5AC8BC-3FFA-4FED-A3C6-D93212123328}">
      <dgm:prSet/>
      <dgm:spPr/>
      <dgm:t>
        <a:bodyPr/>
        <a:lstStyle/>
        <a:p>
          <a:endParaRPr lang="en-US" sz="1200"/>
        </a:p>
      </dgm:t>
    </dgm:pt>
    <dgm:pt modelId="{2ADCA726-96B9-45AA-B51E-A50948CE5589}" type="sibTrans" cxnId="{9C5AC8BC-3FFA-4FED-A3C6-D93212123328}">
      <dgm:prSet/>
      <dgm:spPr/>
      <dgm:t>
        <a:bodyPr/>
        <a:lstStyle/>
        <a:p>
          <a:endParaRPr lang="en-US" sz="1200"/>
        </a:p>
      </dgm:t>
    </dgm:pt>
    <dgm:pt modelId="{6FF369D2-B8CE-4564-B484-4EACDA73E470}" type="pres">
      <dgm:prSet presAssocID="{E58D0610-2551-46A8-87F2-CBCC852184F1}" presName="linear" presStyleCnt="0">
        <dgm:presLayoutVars>
          <dgm:dir/>
          <dgm:animLvl val="lvl"/>
          <dgm:resizeHandles val="exact"/>
        </dgm:presLayoutVars>
      </dgm:prSet>
      <dgm:spPr/>
    </dgm:pt>
    <dgm:pt modelId="{DFFDB51C-76F9-4EE9-AC5A-A41043409FA4}" type="pres">
      <dgm:prSet presAssocID="{79CD6CBB-B4D5-4157-A43C-9E7F7C2F6260}" presName="parentLin" presStyleCnt="0"/>
      <dgm:spPr/>
    </dgm:pt>
    <dgm:pt modelId="{395DAD74-3EE3-4B16-A9E5-4416598C3FC5}" type="pres">
      <dgm:prSet presAssocID="{79CD6CBB-B4D5-4157-A43C-9E7F7C2F6260}" presName="parentLeftMargin" presStyleLbl="node1" presStyleIdx="0" presStyleCnt="7"/>
      <dgm:spPr/>
    </dgm:pt>
    <dgm:pt modelId="{66466866-D5C9-4DCD-8E9B-5215005D6710}" type="pres">
      <dgm:prSet presAssocID="{79CD6CBB-B4D5-4157-A43C-9E7F7C2F626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0EFE6E8-82BD-404C-8227-1319E6F72AE6}" type="pres">
      <dgm:prSet presAssocID="{79CD6CBB-B4D5-4157-A43C-9E7F7C2F6260}" presName="negativeSpace" presStyleCnt="0"/>
      <dgm:spPr/>
    </dgm:pt>
    <dgm:pt modelId="{78A71394-E9CE-420E-A151-F32482B26F25}" type="pres">
      <dgm:prSet presAssocID="{79CD6CBB-B4D5-4157-A43C-9E7F7C2F6260}" presName="childText" presStyleLbl="conFgAcc1" presStyleIdx="0" presStyleCnt="7">
        <dgm:presLayoutVars>
          <dgm:bulletEnabled val="1"/>
        </dgm:presLayoutVars>
      </dgm:prSet>
      <dgm:spPr/>
    </dgm:pt>
    <dgm:pt modelId="{DDFE0959-BF6D-41E3-90A9-9720AB5FC5F6}" type="pres">
      <dgm:prSet presAssocID="{59EC34AF-2F8A-4FC5-A99D-11CF09001DD2}" presName="spaceBetweenRectangles" presStyleCnt="0"/>
      <dgm:spPr/>
    </dgm:pt>
    <dgm:pt modelId="{5EB570B5-F5C4-4D81-802B-B3788F5A5496}" type="pres">
      <dgm:prSet presAssocID="{25C35664-B932-4BB9-BCF2-04FE7C9A0CAB}" presName="parentLin" presStyleCnt="0"/>
      <dgm:spPr/>
    </dgm:pt>
    <dgm:pt modelId="{B8E1A411-9C2E-472E-B540-E0EA99A10B56}" type="pres">
      <dgm:prSet presAssocID="{25C35664-B932-4BB9-BCF2-04FE7C9A0CAB}" presName="parentLeftMargin" presStyleLbl="node1" presStyleIdx="0" presStyleCnt="7"/>
      <dgm:spPr/>
    </dgm:pt>
    <dgm:pt modelId="{973A48C5-1C63-4F2F-8328-A806EFD738C2}" type="pres">
      <dgm:prSet presAssocID="{25C35664-B932-4BB9-BCF2-04FE7C9A0CA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0EC6616-9D5C-497F-92D9-9677F5DDCC34}" type="pres">
      <dgm:prSet presAssocID="{25C35664-B932-4BB9-BCF2-04FE7C9A0CAB}" presName="negativeSpace" presStyleCnt="0"/>
      <dgm:spPr/>
    </dgm:pt>
    <dgm:pt modelId="{635362A3-A130-4A90-8038-ECDD8EAC34DE}" type="pres">
      <dgm:prSet presAssocID="{25C35664-B932-4BB9-BCF2-04FE7C9A0CAB}" presName="childText" presStyleLbl="conFgAcc1" presStyleIdx="1" presStyleCnt="7">
        <dgm:presLayoutVars>
          <dgm:bulletEnabled val="1"/>
        </dgm:presLayoutVars>
      </dgm:prSet>
      <dgm:spPr/>
    </dgm:pt>
    <dgm:pt modelId="{6D2CD266-96B0-4AA4-85EE-B05A5D7524E1}" type="pres">
      <dgm:prSet presAssocID="{95E065B3-6F96-4123-8298-7B73AD233F20}" presName="spaceBetweenRectangles" presStyleCnt="0"/>
      <dgm:spPr/>
    </dgm:pt>
    <dgm:pt modelId="{7EE38485-6A54-484E-A883-B676F2419D26}" type="pres">
      <dgm:prSet presAssocID="{EC3B0BA2-81AA-4A65-B834-A5D1BBBC7B26}" presName="parentLin" presStyleCnt="0"/>
      <dgm:spPr/>
    </dgm:pt>
    <dgm:pt modelId="{CF0ECAF8-0A31-4D0C-A764-0279C5980CB2}" type="pres">
      <dgm:prSet presAssocID="{EC3B0BA2-81AA-4A65-B834-A5D1BBBC7B26}" presName="parentLeftMargin" presStyleLbl="node1" presStyleIdx="1" presStyleCnt="7"/>
      <dgm:spPr/>
    </dgm:pt>
    <dgm:pt modelId="{68BF93CA-7011-48FF-97E6-77ABC83CBA84}" type="pres">
      <dgm:prSet presAssocID="{EC3B0BA2-81AA-4A65-B834-A5D1BBBC7B2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53B4CE4-05E0-4EA6-948E-24F3B8EA58D1}" type="pres">
      <dgm:prSet presAssocID="{EC3B0BA2-81AA-4A65-B834-A5D1BBBC7B26}" presName="negativeSpace" presStyleCnt="0"/>
      <dgm:spPr/>
    </dgm:pt>
    <dgm:pt modelId="{2702ADEE-C4CD-48D1-B504-22DD54BE8161}" type="pres">
      <dgm:prSet presAssocID="{EC3B0BA2-81AA-4A65-B834-A5D1BBBC7B26}" presName="childText" presStyleLbl="conFgAcc1" presStyleIdx="2" presStyleCnt="7">
        <dgm:presLayoutVars>
          <dgm:bulletEnabled val="1"/>
        </dgm:presLayoutVars>
      </dgm:prSet>
      <dgm:spPr/>
    </dgm:pt>
    <dgm:pt modelId="{1576ECC3-0C4F-4B6B-8CCD-E684843E4E98}" type="pres">
      <dgm:prSet presAssocID="{B5FAB258-C63E-4A9B-BE8F-4F7D39B2B8BE}" presName="spaceBetweenRectangles" presStyleCnt="0"/>
      <dgm:spPr/>
    </dgm:pt>
    <dgm:pt modelId="{D0DD5889-4821-488C-97CB-8B7F64314AB2}" type="pres">
      <dgm:prSet presAssocID="{03C15DA2-6DFF-4077-9F70-6BC5B60BA7D1}" presName="parentLin" presStyleCnt="0"/>
      <dgm:spPr/>
    </dgm:pt>
    <dgm:pt modelId="{7C89F6B2-48F5-4C68-9F6E-6DFA7B8CE063}" type="pres">
      <dgm:prSet presAssocID="{03C15DA2-6DFF-4077-9F70-6BC5B60BA7D1}" presName="parentLeftMargin" presStyleLbl="node1" presStyleIdx="2" presStyleCnt="7"/>
      <dgm:spPr/>
    </dgm:pt>
    <dgm:pt modelId="{898155B6-9C91-4730-9B14-DE604AD32F98}" type="pres">
      <dgm:prSet presAssocID="{03C15DA2-6DFF-4077-9F70-6BC5B60BA7D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7AF5043-1E30-4A58-9A4E-8331B760C5E2}" type="pres">
      <dgm:prSet presAssocID="{03C15DA2-6DFF-4077-9F70-6BC5B60BA7D1}" presName="negativeSpace" presStyleCnt="0"/>
      <dgm:spPr/>
    </dgm:pt>
    <dgm:pt modelId="{A8BCD437-826D-4230-901D-8283ABFA1FA1}" type="pres">
      <dgm:prSet presAssocID="{03C15DA2-6DFF-4077-9F70-6BC5B60BA7D1}" presName="childText" presStyleLbl="conFgAcc1" presStyleIdx="3" presStyleCnt="7">
        <dgm:presLayoutVars>
          <dgm:bulletEnabled val="1"/>
        </dgm:presLayoutVars>
      </dgm:prSet>
      <dgm:spPr/>
    </dgm:pt>
    <dgm:pt modelId="{0406FCA2-00DD-4C0C-8635-4440D498D777}" type="pres">
      <dgm:prSet presAssocID="{FA0FC962-A71F-4767-A6A5-22F58D480F94}" presName="spaceBetweenRectangles" presStyleCnt="0"/>
      <dgm:spPr/>
    </dgm:pt>
    <dgm:pt modelId="{63948942-DD72-4A09-9954-779863AE11FA}" type="pres">
      <dgm:prSet presAssocID="{F62380F3-274B-42BD-A920-94BB03587145}" presName="parentLin" presStyleCnt="0"/>
      <dgm:spPr/>
    </dgm:pt>
    <dgm:pt modelId="{5CF43616-5F6F-434C-AF4B-A9FAC477EADE}" type="pres">
      <dgm:prSet presAssocID="{F62380F3-274B-42BD-A920-94BB03587145}" presName="parentLeftMargin" presStyleLbl="node1" presStyleIdx="3" presStyleCnt="7"/>
      <dgm:spPr/>
    </dgm:pt>
    <dgm:pt modelId="{8A118B20-68B7-4962-ADC7-187CB22B2D87}" type="pres">
      <dgm:prSet presAssocID="{F62380F3-274B-42BD-A920-94BB0358714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105AC7E-23B4-4A29-8EE3-B01F4C12B416}" type="pres">
      <dgm:prSet presAssocID="{F62380F3-274B-42BD-A920-94BB03587145}" presName="negativeSpace" presStyleCnt="0"/>
      <dgm:spPr/>
    </dgm:pt>
    <dgm:pt modelId="{D3590BF1-2715-469D-97AC-1878248DFFEA}" type="pres">
      <dgm:prSet presAssocID="{F62380F3-274B-42BD-A920-94BB03587145}" presName="childText" presStyleLbl="conFgAcc1" presStyleIdx="4" presStyleCnt="7">
        <dgm:presLayoutVars>
          <dgm:bulletEnabled val="1"/>
        </dgm:presLayoutVars>
      </dgm:prSet>
      <dgm:spPr/>
    </dgm:pt>
    <dgm:pt modelId="{D2D8755B-AF78-45D8-A908-E4AF673758F4}" type="pres">
      <dgm:prSet presAssocID="{647F3B13-4E96-4984-BB67-166BD5FAF8D6}" presName="spaceBetweenRectangles" presStyleCnt="0"/>
      <dgm:spPr/>
    </dgm:pt>
    <dgm:pt modelId="{CEBE187A-75C3-43DD-979C-5A7C753D4F7C}" type="pres">
      <dgm:prSet presAssocID="{4AC44D44-08AD-4AEA-955B-B2E70B4C0FA5}" presName="parentLin" presStyleCnt="0"/>
      <dgm:spPr/>
    </dgm:pt>
    <dgm:pt modelId="{FC1E9DA5-7ACA-421D-A99B-8B35E6BC6315}" type="pres">
      <dgm:prSet presAssocID="{4AC44D44-08AD-4AEA-955B-B2E70B4C0FA5}" presName="parentLeftMargin" presStyleLbl="node1" presStyleIdx="4" presStyleCnt="7"/>
      <dgm:spPr/>
    </dgm:pt>
    <dgm:pt modelId="{422875C0-4D88-45A6-B280-944493E360C4}" type="pres">
      <dgm:prSet presAssocID="{4AC44D44-08AD-4AEA-955B-B2E70B4C0FA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A4A965D-DEB3-482F-86AA-5721AFCBE004}" type="pres">
      <dgm:prSet presAssocID="{4AC44D44-08AD-4AEA-955B-B2E70B4C0FA5}" presName="negativeSpace" presStyleCnt="0"/>
      <dgm:spPr/>
    </dgm:pt>
    <dgm:pt modelId="{6D0840D2-0385-4110-B24A-ACDE4B8E1B7E}" type="pres">
      <dgm:prSet presAssocID="{4AC44D44-08AD-4AEA-955B-B2E70B4C0FA5}" presName="childText" presStyleLbl="conFgAcc1" presStyleIdx="5" presStyleCnt="7">
        <dgm:presLayoutVars>
          <dgm:bulletEnabled val="1"/>
        </dgm:presLayoutVars>
      </dgm:prSet>
      <dgm:spPr/>
    </dgm:pt>
    <dgm:pt modelId="{DB2B76BA-259B-4B47-B526-E6DCCFED7382}" type="pres">
      <dgm:prSet presAssocID="{6C5B3DD0-7F06-470C-8E35-247A134DCA42}" presName="spaceBetweenRectangles" presStyleCnt="0"/>
      <dgm:spPr/>
    </dgm:pt>
    <dgm:pt modelId="{B738D135-310A-492D-A3F0-230E55A461CE}" type="pres">
      <dgm:prSet presAssocID="{ECCF9A79-2BA8-48C6-AB18-F0557DCCE3E7}" presName="parentLin" presStyleCnt="0"/>
      <dgm:spPr/>
    </dgm:pt>
    <dgm:pt modelId="{1EBD50F5-82B2-4CAA-93D7-0E997A46A010}" type="pres">
      <dgm:prSet presAssocID="{ECCF9A79-2BA8-48C6-AB18-F0557DCCE3E7}" presName="parentLeftMargin" presStyleLbl="node1" presStyleIdx="5" presStyleCnt="7"/>
      <dgm:spPr/>
    </dgm:pt>
    <dgm:pt modelId="{0DAEC640-8F5A-47A0-89ED-01862F13F1E6}" type="pres">
      <dgm:prSet presAssocID="{ECCF9A79-2BA8-48C6-AB18-F0557DCCE3E7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6EE08239-A339-4449-B2AB-648DA02D17F3}" type="pres">
      <dgm:prSet presAssocID="{ECCF9A79-2BA8-48C6-AB18-F0557DCCE3E7}" presName="negativeSpace" presStyleCnt="0"/>
      <dgm:spPr/>
    </dgm:pt>
    <dgm:pt modelId="{F522E0ED-6F70-49FB-9C26-211985E565A8}" type="pres">
      <dgm:prSet presAssocID="{ECCF9A79-2BA8-48C6-AB18-F0557DCCE3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F52EE1B-583C-4F40-B20D-8C7022D151AE}" srcId="{E58D0610-2551-46A8-87F2-CBCC852184F1}" destId="{EC3B0BA2-81AA-4A65-B834-A5D1BBBC7B26}" srcOrd="2" destOrd="0" parTransId="{0BF97687-3843-4BF9-AFE9-2740D1EFB808}" sibTransId="{B5FAB258-C63E-4A9B-BE8F-4F7D39B2B8BE}"/>
    <dgm:cxn modelId="{C4904234-3454-45F3-8B7A-CFFDEDEF967E}" type="presOf" srcId="{4AC44D44-08AD-4AEA-955B-B2E70B4C0FA5}" destId="{FC1E9DA5-7ACA-421D-A99B-8B35E6BC6315}" srcOrd="0" destOrd="0" presId="urn:microsoft.com/office/officeart/2005/8/layout/list1"/>
    <dgm:cxn modelId="{B2BD4C62-292B-43E4-92C3-AF3EF15FFD37}" type="presOf" srcId="{79CD6CBB-B4D5-4157-A43C-9E7F7C2F6260}" destId="{66466866-D5C9-4DCD-8E9B-5215005D6710}" srcOrd="1" destOrd="0" presId="urn:microsoft.com/office/officeart/2005/8/layout/list1"/>
    <dgm:cxn modelId="{247B4E69-02AA-4FB8-99BD-5AD34DFE2BA3}" type="presOf" srcId="{25C35664-B932-4BB9-BCF2-04FE7C9A0CAB}" destId="{B8E1A411-9C2E-472E-B540-E0EA99A10B56}" srcOrd="0" destOrd="0" presId="urn:microsoft.com/office/officeart/2005/8/layout/list1"/>
    <dgm:cxn modelId="{71F61F6B-1ED9-4883-B2E7-54714016EDC5}" type="presOf" srcId="{F62380F3-274B-42BD-A920-94BB03587145}" destId="{5CF43616-5F6F-434C-AF4B-A9FAC477EADE}" srcOrd="0" destOrd="0" presId="urn:microsoft.com/office/officeart/2005/8/layout/list1"/>
    <dgm:cxn modelId="{13324A50-4FF5-4A4B-B477-7171B8113FB0}" srcId="{E58D0610-2551-46A8-87F2-CBCC852184F1}" destId="{4AC44D44-08AD-4AEA-955B-B2E70B4C0FA5}" srcOrd="5" destOrd="0" parTransId="{83B38C65-88AA-4B3F-936F-F5FB04D21435}" sibTransId="{6C5B3DD0-7F06-470C-8E35-247A134DCA42}"/>
    <dgm:cxn modelId="{C9FE8351-B080-4416-BB89-5493C3D36C29}" type="presOf" srcId="{F62380F3-274B-42BD-A920-94BB03587145}" destId="{8A118B20-68B7-4962-ADC7-187CB22B2D87}" srcOrd="1" destOrd="0" presId="urn:microsoft.com/office/officeart/2005/8/layout/list1"/>
    <dgm:cxn modelId="{4D087075-DE97-4F00-9C43-A4F8D152617C}" type="presOf" srcId="{ECCF9A79-2BA8-48C6-AB18-F0557DCCE3E7}" destId="{0DAEC640-8F5A-47A0-89ED-01862F13F1E6}" srcOrd="1" destOrd="0" presId="urn:microsoft.com/office/officeart/2005/8/layout/list1"/>
    <dgm:cxn modelId="{2494F675-AE37-47DA-9EF4-63DDE18D667E}" srcId="{E58D0610-2551-46A8-87F2-CBCC852184F1}" destId="{79CD6CBB-B4D5-4157-A43C-9E7F7C2F6260}" srcOrd="0" destOrd="0" parTransId="{57A4A8FD-B649-4939-A621-4BE6A15DFBC3}" sibTransId="{59EC34AF-2F8A-4FC5-A99D-11CF09001DD2}"/>
    <dgm:cxn modelId="{4D11AB59-688B-41D4-937C-340DC223F7D0}" type="presOf" srcId="{03C15DA2-6DFF-4077-9F70-6BC5B60BA7D1}" destId="{7C89F6B2-48F5-4C68-9F6E-6DFA7B8CE063}" srcOrd="0" destOrd="0" presId="urn:microsoft.com/office/officeart/2005/8/layout/list1"/>
    <dgm:cxn modelId="{15DF718B-0313-4FD8-AFDD-2664B6A5F06B}" srcId="{E58D0610-2551-46A8-87F2-CBCC852184F1}" destId="{03C15DA2-6DFF-4077-9F70-6BC5B60BA7D1}" srcOrd="3" destOrd="0" parTransId="{30A9C211-68D4-4DA4-BEC3-2B37B2B3A90B}" sibTransId="{FA0FC962-A71F-4767-A6A5-22F58D480F94}"/>
    <dgm:cxn modelId="{2F20D49A-8658-41E0-900B-EC5ADD83F0EA}" srcId="{E58D0610-2551-46A8-87F2-CBCC852184F1}" destId="{25C35664-B932-4BB9-BCF2-04FE7C9A0CAB}" srcOrd="1" destOrd="0" parTransId="{8F69DC1D-907B-4C8B-A1FE-EA5670867FF7}" sibTransId="{95E065B3-6F96-4123-8298-7B73AD233F20}"/>
    <dgm:cxn modelId="{B5D21CB0-0C81-47BC-8ECC-EDA2ABA163F5}" srcId="{E58D0610-2551-46A8-87F2-CBCC852184F1}" destId="{F62380F3-274B-42BD-A920-94BB03587145}" srcOrd="4" destOrd="0" parTransId="{32DEB3F1-3E0D-42CD-A84A-5F4F58D8E895}" sibTransId="{647F3B13-4E96-4984-BB67-166BD5FAF8D6}"/>
    <dgm:cxn modelId="{D06745BA-829F-45C4-B208-BC79DF982FCB}" type="presOf" srcId="{03C15DA2-6DFF-4077-9F70-6BC5B60BA7D1}" destId="{898155B6-9C91-4730-9B14-DE604AD32F98}" srcOrd="1" destOrd="0" presId="urn:microsoft.com/office/officeart/2005/8/layout/list1"/>
    <dgm:cxn modelId="{9C5AC8BC-3FFA-4FED-A3C6-D93212123328}" srcId="{E58D0610-2551-46A8-87F2-CBCC852184F1}" destId="{ECCF9A79-2BA8-48C6-AB18-F0557DCCE3E7}" srcOrd="6" destOrd="0" parTransId="{B6AE786B-E1C5-46C0-8D15-2AC18CC834F5}" sibTransId="{2ADCA726-96B9-45AA-B51E-A50948CE5589}"/>
    <dgm:cxn modelId="{762F02C1-8098-47CF-936A-7F44BEA34441}" type="presOf" srcId="{79CD6CBB-B4D5-4157-A43C-9E7F7C2F6260}" destId="{395DAD74-3EE3-4B16-A9E5-4416598C3FC5}" srcOrd="0" destOrd="0" presId="urn:microsoft.com/office/officeart/2005/8/layout/list1"/>
    <dgm:cxn modelId="{70C892C4-83EB-4B2F-A9DB-33D8C2BA75BB}" type="presOf" srcId="{E58D0610-2551-46A8-87F2-CBCC852184F1}" destId="{6FF369D2-B8CE-4564-B484-4EACDA73E470}" srcOrd="0" destOrd="0" presId="urn:microsoft.com/office/officeart/2005/8/layout/list1"/>
    <dgm:cxn modelId="{C80B7AD0-139D-4BED-B0EF-12E71BDB7973}" type="presOf" srcId="{ECCF9A79-2BA8-48C6-AB18-F0557DCCE3E7}" destId="{1EBD50F5-82B2-4CAA-93D7-0E997A46A010}" srcOrd="0" destOrd="0" presId="urn:microsoft.com/office/officeart/2005/8/layout/list1"/>
    <dgm:cxn modelId="{80CDBDD7-8C8F-464A-B70E-ABF92006AAAB}" type="presOf" srcId="{4AC44D44-08AD-4AEA-955B-B2E70B4C0FA5}" destId="{422875C0-4D88-45A6-B280-944493E360C4}" srcOrd="1" destOrd="0" presId="urn:microsoft.com/office/officeart/2005/8/layout/list1"/>
    <dgm:cxn modelId="{99E772DA-996C-4E12-B651-97D1FD35DAAF}" type="presOf" srcId="{EC3B0BA2-81AA-4A65-B834-A5D1BBBC7B26}" destId="{68BF93CA-7011-48FF-97E6-77ABC83CBA84}" srcOrd="1" destOrd="0" presId="urn:microsoft.com/office/officeart/2005/8/layout/list1"/>
    <dgm:cxn modelId="{0D4FAAF0-3B3B-4B3E-A167-0BEA110E811A}" type="presOf" srcId="{EC3B0BA2-81AA-4A65-B834-A5D1BBBC7B26}" destId="{CF0ECAF8-0A31-4D0C-A764-0279C5980CB2}" srcOrd="0" destOrd="0" presId="urn:microsoft.com/office/officeart/2005/8/layout/list1"/>
    <dgm:cxn modelId="{1F315BFE-0FDB-4E25-BDB2-592FD4354C90}" type="presOf" srcId="{25C35664-B932-4BB9-BCF2-04FE7C9A0CAB}" destId="{973A48C5-1C63-4F2F-8328-A806EFD738C2}" srcOrd="1" destOrd="0" presId="urn:microsoft.com/office/officeart/2005/8/layout/list1"/>
    <dgm:cxn modelId="{12853278-5D45-4340-BA40-D4697E6E80F7}" type="presParOf" srcId="{6FF369D2-B8CE-4564-B484-4EACDA73E470}" destId="{DFFDB51C-76F9-4EE9-AC5A-A41043409FA4}" srcOrd="0" destOrd="0" presId="urn:microsoft.com/office/officeart/2005/8/layout/list1"/>
    <dgm:cxn modelId="{FF1986EB-6223-403C-B23E-F2571912981C}" type="presParOf" srcId="{DFFDB51C-76F9-4EE9-AC5A-A41043409FA4}" destId="{395DAD74-3EE3-4B16-A9E5-4416598C3FC5}" srcOrd="0" destOrd="0" presId="urn:microsoft.com/office/officeart/2005/8/layout/list1"/>
    <dgm:cxn modelId="{1422DBA8-0889-477C-AF25-26797D42CE5F}" type="presParOf" srcId="{DFFDB51C-76F9-4EE9-AC5A-A41043409FA4}" destId="{66466866-D5C9-4DCD-8E9B-5215005D6710}" srcOrd="1" destOrd="0" presId="urn:microsoft.com/office/officeart/2005/8/layout/list1"/>
    <dgm:cxn modelId="{299C0569-1F02-48F6-9972-8F345A397939}" type="presParOf" srcId="{6FF369D2-B8CE-4564-B484-4EACDA73E470}" destId="{60EFE6E8-82BD-404C-8227-1319E6F72AE6}" srcOrd="1" destOrd="0" presId="urn:microsoft.com/office/officeart/2005/8/layout/list1"/>
    <dgm:cxn modelId="{8AAF2F7F-1A55-4088-A5CE-BDF9994933C5}" type="presParOf" srcId="{6FF369D2-B8CE-4564-B484-4EACDA73E470}" destId="{78A71394-E9CE-420E-A151-F32482B26F25}" srcOrd="2" destOrd="0" presId="urn:microsoft.com/office/officeart/2005/8/layout/list1"/>
    <dgm:cxn modelId="{526C19BD-25B4-436B-8615-0F115054F7AB}" type="presParOf" srcId="{6FF369D2-B8CE-4564-B484-4EACDA73E470}" destId="{DDFE0959-BF6D-41E3-90A9-9720AB5FC5F6}" srcOrd="3" destOrd="0" presId="urn:microsoft.com/office/officeart/2005/8/layout/list1"/>
    <dgm:cxn modelId="{2EDD552B-72D8-40EF-BDC7-CA8D07BA54F7}" type="presParOf" srcId="{6FF369D2-B8CE-4564-B484-4EACDA73E470}" destId="{5EB570B5-F5C4-4D81-802B-B3788F5A5496}" srcOrd="4" destOrd="0" presId="urn:microsoft.com/office/officeart/2005/8/layout/list1"/>
    <dgm:cxn modelId="{9677AA3F-656B-4904-BA38-6EB401B2F950}" type="presParOf" srcId="{5EB570B5-F5C4-4D81-802B-B3788F5A5496}" destId="{B8E1A411-9C2E-472E-B540-E0EA99A10B56}" srcOrd="0" destOrd="0" presId="urn:microsoft.com/office/officeart/2005/8/layout/list1"/>
    <dgm:cxn modelId="{88DA50BB-921D-46A6-8498-0A09A24CBF65}" type="presParOf" srcId="{5EB570B5-F5C4-4D81-802B-B3788F5A5496}" destId="{973A48C5-1C63-4F2F-8328-A806EFD738C2}" srcOrd="1" destOrd="0" presId="urn:microsoft.com/office/officeart/2005/8/layout/list1"/>
    <dgm:cxn modelId="{DB929874-1BD0-4A7F-A11A-7C6B02AB8BFD}" type="presParOf" srcId="{6FF369D2-B8CE-4564-B484-4EACDA73E470}" destId="{E0EC6616-9D5C-497F-92D9-9677F5DDCC34}" srcOrd="5" destOrd="0" presId="urn:microsoft.com/office/officeart/2005/8/layout/list1"/>
    <dgm:cxn modelId="{30EF5379-F52B-4E3B-A658-C6853F9ECFC4}" type="presParOf" srcId="{6FF369D2-B8CE-4564-B484-4EACDA73E470}" destId="{635362A3-A130-4A90-8038-ECDD8EAC34DE}" srcOrd="6" destOrd="0" presId="urn:microsoft.com/office/officeart/2005/8/layout/list1"/>
    <dgm:cxn modelId="{F5F8572B-D675-4224-A5C3-4BA6DE7ABEB7}" type="presParOf" srcId="{6FF369D2-B8CE-4564-B484-4EACDA73E470}" destId="{6D2CD266-96B0-4AA4-85EE-B05A5D7524E1}" srcOrd="7" destOrd="0" presId="urn:microsoft.com/office/officeart/2005/8/layout/list1"/>
    <dgm:cxn modelId="{028197A3-8AF1-4B69-AE71-6E13C2D0BABF}" type="presParOf" srcId="{6FF369D2-B8CE-4564-B484-4EACDA73E470}" destId="{7EE38485-6A54-484E-A883-B676F2419D26}" srcOrd="8" destOrd="0" presId="urn:microsoft.com/office/officeart/2005/8/layout/list1"/>
    <dgm:cxn modelId="{84932D1F-FC68-4B25-B7B0-7E1DCBA28AFE}" type="presParOf" srcId="{7EE38485-6A54-484E-A883-B676F2419D26}" destId="{CF0ECAF8-0A31-4D0C-A764-0279C5980CB2}" srcOrd="0" destOrd="0" presId="urn:microsoft.com/office/officeart/2005/8/layout/list1"/>
    <dgm:cxn modelId="{FCECC5F9-E606-428F-A831-CEF16A236736}" type="presParOf" srcId="{7EE38485-6A54-484E-A883-B676F2419D26}" destId="{68BF93CA-7011-48FF-97E6-77ABC83CBA84}" srcOrd="1" destOrd="0" presId="urn:microsoft.com/office/officeart/2005/8/layout/list1"/>
    <dgm:cxn modelId="{E49A04B0-31C5-4A2A-950C-CD91113D60C5}" type="presParOf" srcId="{6FF369D2-B8CE-4564-B484-4EACDA73E470}" destId="{253B4CE4-05E0-4EA6-948E-24F3B8EA58D1}" srcOrd="9" destOrd="0" presId="urn:microsoft.com/office/officeart/2005/8/layout/list1"/>
    <dgm:cxn modelId="{C4D1A848-CA5D-4D6B-A07D-B95D651D2597}" type="presParOf" srcId="{6FF369D2-B8CE-4564-B484-4EACDA73E470}" destId="{2702ADEE-C4CD-48D1-B504-22DD54BE8161}" srcOrd="10" destOrd="0" presId="urn:microsoft.com/office/officeart/2005/8/layout/list1"/>
    <dgm:cxn modelId="{8F05BB0E-A1A6-4B65-93C4-6CDD7437CB7D}" type="presParOf" srcId="{6FF369D2-B8CE-4564-B484-4EACDA73E470}" destId="{1576ECC3-0C4F-4B6B-8CCD-E684843E4E98}" srcOrd="11" destOrd="0" presId="urn:microsoft.com/office/officeart/2005/8/layout/list1"/>
    <dgm:cxn modelId="{F4B88001-09A6-48BA-85F7-1A93AECFF014}" type="presParOf" srcId="{6FF369D2-B8CE-4564-B484-4EACDA73E470}" destId="{D0DD5889-4821-488C-97CB-8B7F64314AB2}" srcOrd="12" destOrd="0" presId="urn:microsoft.com/office/officeart/2005/8/layout/list1"/>
    <dgm:cxn modelId="{27F41A49-4D62-4AA4-ABE2-E2389DDFB2E9}" type="presParOf" srcId="{D0DD5889-4821-488C-97CB-8B7F64314AB2}" destId="{7C89F6B2-48F5-4C68-9F6E-6DFA7B8CE063}" srcOrd="0" destOrd="0" presId="urn:microsoft.com/office/officeart/2005/8/layout/list1"/>
    <dgm:cxn modelId="{2CAB8252-F202-4C77-B92D-54F50D465053}" type="presParOf" srcId="{D0DD5889-4821-488C-97CB-8B7F64314AB2}" destId="{898155B6-9C91-4730-9B14-DE604AD32F98}" srcOrd="1" destOrd="0" presId="urn:microsoft.com/office/officeart/2005/8/layout/list1"/>
    <dgm:cxn modelId="{B7ED3B23-2219-4273-BAB2-0D08FC411D22}" type="presParOf" srcId="{6FF369D2-B8CE-4564-B484-4EACDA73E470}" destId="{F7AF5043-1E30-4A58-9A4E-8331B760C5E2}" srcOrd="13" destOrd="0" presId="urn:microsoft.com/office/officeart/2005/8/layout/list1"/>
    <dgm:cxn modelId="{DE439E41-B7DA-4EB4-9FAC-54FB5637F72F}" type="presParOf" srcId="{6FF369D2-B8CE-4564-B484-4EACDA73E470}" destId="{A8BCD437-826D-4230-901D-8283ABFA1FA1}" srcOrd="14" destOrd="0" presId="urn:microsoft.com/office/officeart/2005/8/layout/list1"/>
    <dgm:cxn modelId="{5126D68E-00A2-409D-8B86-9B0D0C85936A}" type="presParOf" srcId="{6FF369D2-B8CE-4564-B484-4EACDA73E470}" destId="{0406FCA2-00DD-4C0C-8635-4440D498D777}" srcOrd="15" destOrd="0" presId="urn:microsoft.com/office/officeart/2005/8/layout/list1"/>
    <dgm:cxn modelId="{22BA1CE7-A24B-4E4F-A4D2-3642C8C79704}" type="presParOf" srcId="{6FF369D2-B8CE-4564-B484-4EACDA73E470}" destId="{63948942-DD72-4A09-9954-779863AE11FA}" srcOrd="16" destOrd="0" presId="urn:microsoft.com/office/officeart/2005/8/layout/list1"/>
    <dgm:cxn modelId="{99C6E578-7990-402A-9CAD-0220C54FD21A}" type="presParOf" srcId="{63948942-DD72-4A09-9954-779863AE11FA}" destId="{5CF43616-5F6F-434C-AF4B-A9FAC477EADE}" srcOrd="0" destOrd="0" presId="urn:microsoft.com/office/officeart/2005/8/layout/list1"/>
    <dgm:cxn modelId="{7EEE278D-70C9-4635-AD42-4521CF807B5C}" type="presParOf" srcId="{63948942-DD72-4A09-9954-779863AE11FA}" destId="{8A118B20-68B7-4962-ADC7-187CB22B2D87}" srcOrd="1" destOrd="0" presId="urn:microsoft.com/office/officeart/2005/8/layout/list1"/>
    <dgm:cxn modelId="{9E91BBF4-0AF3-437D-9C78-93495B32C0ED}" type="presParOf" srcId="{6FF369D2-B8CE-4564-B484-4EACDA73E470}" destId="{E105AC7E-23B4-4A29-8EE3-B01F4C12B416}" srcOrd="17" destOrd="0" presId="urn:microsoft.com/office/officeart/2005/8/layout/list1"/>
    <dgm:cxn modelId="{0EA01B70-5278-4F6D-A67A-3996CE2A17ED}" type="presParOf" srcId="{6FF369D2-B8CE-4564-B484-4EACDA73E470}" destId="{D3590BF1-2715-469D-97AC-1878248DFFEA}" srcOrd="18" destOrd="0" presId="urn:microsoft.com/office/officeart/2005/8/layout/list1"/>
    <dgm:cxn modelId="{E6A3A660-ABA9-4F69-BE84-478539EFFBA1}" type="presParOf" srcId="{6FF369D2-B8CE-4564-B484-4EACDA73E470}" destId="{D2D8755B-AF78-45D8-A908-E4AF673758F4}" srcOrd="19" destOrd="0" presId="urn:microsoft.com/office/officeart/2005/8/layout/list1"/>
    <dgm:cxn modelId="{4CDE8EF3-3E28-4FED-B6F6-05435B0944C4}" type="presParOf" srcId="{6FF369D2-B8CE-4564-B484-4EACDA73E470}" destId="{CEBE187A-75C3-43DD-979C-5A7C753D4F7C}" srcOrd="20" destOrd="0" presId="urn:microsoft.com/office/officeart/2005/8/layout/list1"/>
    <dgm:cxn modelId="{1361A3A2-6313-4081-9FAB-2725C8CE068B}" type="presParOf" srcId="{CEBE187A-75C3-43DD-979C-5A7C753D4F7C}" destId="{FC1E9DA5-7ACA-421D-A99B-8B35E6BC6315}" srcOrd="0" destOrd="0" presId="urn:microsoft.com/office/officeart/2005/8/layout/list1"/>
    <dgm:cxn modelId="{C4BB9ED3-86CB-4ED5-A2EA-826C0ADFB08E}" type="presParOf" srcId="{CEBE187A-75C3-43DD-979C-5A7C753D4F7C}" destId="{422875C0-4D88-45A6-B280-944493E360C4}" srcOrd="1" destOrd="0" presId="urn:microsoft.com/office/officeart/2005/8/layout/list1"/>
    <dgm:cxn modelId="{0D25A9C8-3790-4E8C-87D9-247543B2AF88}" type="presParOf" srcId="{6FF369D2-B8CE-4564-B484-4EACDA73E470}" destId="{3A4A965D-DEB3-482F-86AA-5721AFCBE004}" srcOrd="21" destOrd="0" presId="urn:microsoft.com/office/officeart/2005/8/layout/list1"/>
    <dgm:cxn modelId="{807A5C8A-C5B4-452A-92DE-D5567F4E2F35}" type="presParOf" srcId="{6FF369D2-B8CE-4564-B484-4EACDA73E470}" destId="{6D0840D2-0385-4110-B24A-ACDE4B8E1B7E}" srcOrd="22" destOrd="0" presId="urn:microsoft.com/office/officeart/2005/8/layout/list1"/>
    <dgm:cxn modelId="{D181E02A-2876-48CF-A1F4-4971C84510C8}" type="presParOf" srcId="{6FF369D2-B8CE-4564-B484-4EACDA73E470}" destId="{DB2B76BA-259B-4B47-B526-E6DCCFED7382}" srcOrd="23" destOrd="0" presId="urn:microsoft.com/office/officeart/2005/8/layout/list1"/>
    <dgm:cxn modelId="{03FDF30F-1D87-4B57-B7E3-89F9A91D88FA}" type="presParOf" srcId="{6FF369D2-B8CE-4564-B484-4EACDA73E470}" destId="{B738D135-310A-492D-A3F0-230E55A461CE}" srcOrd="24" destOrd="0" presId="urn:microsoft.com/office/officeart/2005/8/layout/list1"/>
    <dgm:cxn modelId="{07BBDB39-B4B2-4C16-BD8C-CBB4A8B00924}" type="presParOf" srcId="{B738D135-310A-492D-A3F0-230E55A461CE}" destId="{1EBD50F5-82B2-4CAA-93D7-0E997A46A010}" srcOrd="0" destOrd="0" presId="urn:microsoft.com/office/officeart/2005/8/layout/list1"/>
    <dgm:cxn modelId="{F8064679-0EBB-4293-A816-D76AD50742B4}" type="presParOf" srcId="{B738D135-310A-492D-A3F0-230E55A461CE}" destId="{0DAEC640-8F5A-47A0-89ED-01862F13F1E6}" srcOrd="1" destOrd="0" presId="urn:microsoft.com/office/officeart/2005/8/layout/list1"/>
    <dgm:cxn modelId="{270718B3-A1F3-4856-A7A4-4BA3AD01F371}" type="presParOf" srcId="{6FF369D2-B8CE-4564-B484-4EACDA73E470}" destId="{6EE08239-A339-4449-B2AB-648DA02D17F3}" srcOrd="25" destOrd="0" presId="urn:microsoft.com/office/officeart/2005/8/layout/list1"/>
    <dgm:cxn modelId="{174ED1E0-B1B4-4FAB-9D6E-412699293FBC}" type="presParOf" srcId="{6FF369D2-B8CE-4564-B484-4EACDA73E470}" destId="{F522E0ED-6F70-49FB-9C26-211985E565A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BABB8-4C93-48B5-97EC-74B2CC6ED10E}">
      <dsp:nvSpPr>
        <dsp:cNvPr id="0" name=""/>
        <dsp:cNvSpPr/>
      </dsp:nvSpPr>
      <dsp:spPr>
        <a:xfrm>
          <a:off x="1294621" y="85974"/>
          <a:ext cx="1389563" cy="13321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CDEFD-C6A6-40C5-B6F0-1CD40375769C}">
      <dsp:nvSpPr>
        <dsp:cNvPr id="0" name=""/>
        <dsp:cNvSpPr/>
      </dsp:nvSpPr>
      <dsp:spPr>
        <a:xfrm>
          <a:off x="4312" y="1589609"/>
          <a:ext cx="3970181" cy="57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/>
            <a:t>Estudo de viabilidade</a:t>
          </a:r>
        </a:p>
      </dsp:txBody>
      <dsp:txXfrm>
        <a:off x="4312" y="1589609"/>
        <a:ext cx="3970181" cy="570914"/>
      </dsp:txXfrm>
    </dsp:sp>
    <dsp:sp modelId="{D67415B5-837A-4EAF-A54F-5A0F63B1A532}">
      <dsp:nvSpPr>
        <dsp:cNvPr id="0" name=""/>
        <dsp:cNvSpPr/>
      </dsp:nvSpPr>
      <dsp:spPr>
        <a:xfrm>
          <a:off x="4312" y="2240292"/>
          <a:ext cx="3970181" cy="18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3 modelos de 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2 ML (sendo 1 supervisionado e 1 não supervisionado)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err="1"/>
            <a:t>Deep</a:t>
          </a:r>
          <a:r>
            <a:rPr lang="pt-BR" sz="1400" kern="1200"/>
            <a:t> Learning com Rede Neural de tipo </a:t>
          </a:r>
          <a:r>
            <a:rPr lang="pt-BR" sz="1400" kern="1200" err="1"/>
            <a:t>Autoencoder</a:t>
          </a:r>
          <a:r>
            <a:rPr lang="pt-BR" sz="1400" kern="1200"/>
            <a:t> </a:t>
          </a:r>
          <a:r>
            <a:rPr lang="pt-BR" sz="1400" kern="1200" err="1"/>
            <a:t>Multilayer</a:t>
          </a:r>
          <a:r>
            <a:rPr lang="pt-BR" sz="1400" kern="1200"/>
            <a:t> </a:t>
          </a:r>
          <a:r>
            <a:rPr lang="pt-BR" sz="1400" kern="1200" err="1"/>
            <a:t>Perceptron</a:t>
          </a:r>
          <a:r>
            <a:rPr lang="pt-BR" sz="1400" kern="1200"/>
            <a:t> (MLP),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levantamento de requisitos e infraestrutura e plataformas necessárias e disponíveis</a:t>
          </a:r>
        </a:p>
      </dsp:txBody>
      <dsp:txXfrm>
        <a:off x="4312" y="2240292"/>
        <a:ext cx="3970181" cy="1834117"/>
      </dsp:txXfrm>
    </dsp:sp>
    <dsp:sp modelId="{EED807D1-A027-40D2-99A0-583341FCDA59}">
      <dsp:nvSpPr>
        <dsp:cNvPr id="0" name=""/>
        <dsp:cNvSpPr/>
      </dsp:nvSpPr>
      <dsp:spPr>
        <a:xfrm>
          <a:off x="5959584" y="85974"/>
          <a:ext cx="1389563" cy="13321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DC3F5-057C-45D8-A952-242027DC48FA}">
      <dsp:nvSpPr>
        <dsp:cNvPr id="0" name=""/>
        <dsp:cNvSpPr/>
      </dsp:nvSpPr>
      <dsp:spPr>
        <a:xfrm>
          <a:off x="4669275" y="1589609"/>
          <a:ext cx="3970181" cy="57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>
              <a:latin typeface="Arial Nova" panose="020B0504020202020204" pitchFamily="34" charset="0"/>
            </a:rPr>
            <a:t>Versões </a:t>
          </a:r>
          <a:r>
            <a:rPr lang="el-GR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α</a:t>
          </a:r>
          <a:r>
            <a:rPr lang="pt-BR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sz="11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pt-BR" sz="1100" i="1" kern="1200">
              <a:latin typeface="Arial Nova" panose="020B0504020202020204" pitchFamily="34" charset="0"/>
              <a:cs typeface="Times New Roman" panose="02020603050405020304" pitchFamily="18" charset="0"/>
            </a:rPr>
            <a:t>testes)</a:t>
          </a:r>
          <a:endParaRPr lang="pt-BR" sz="2000" i="1" kern="1200">
            <a:latin typeface="Arial Nova" panose="020B0504020202020204" pitchFamily="34" charset="0"/>
          </a:endParaRPr>
        </a:p>
      </dsp:txBody>
      <dsp:txXfrm>
        <a:off x="4669275" y="1589609"/>
        <a:ext cx="3970181" cy="570914"/>
      </dsp:txXfrm>
    </dsp:sp>
    <dsp:sp modelId="{A3714466-4556-4590-8B8C-E365DACF0AA7}">
      <dsp:nvSpPr>
        <dsp:cNvPr id="0" name=""/>
        <dsp:cNvSpPr/>
      </dsp:nvSpPr>
      <dsp:spPr>
        <a:xfrm>
          <a:off x="4669275" y="2240292"/>
          <a:ext cx="3970181" cy="18341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Aprendizado de máquina supervisionado ou não supervisionado (a depender da acurácia e precisão dos modelos).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Esta primeira versão pode ser desenvolvida tomando como base os mesmos critérios e método utilizado pela auditoria que identificou casos de fraude no estado do Maranhão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/>
            <a:t>1. Base de dados já está pronta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t-BR" sz="1400" kern="1200" dirty="0"/>
            <a:t>2. Código em desenvolvimento</a:t>
          </a:r>
        </a:p>
      </dsp:txBody>
      <dsp:txXfrm>
        <a:off x="4669275" y="2240292"/>
        <a:ext cx="3970181" cy="18341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BABB8-4C93-48B5-97EC-74B2CC6ED10E}">
      <dsp:nvSpPr>
        <dsp:cNvPr id="0" name=""/>
        <dsp:cNvSpPr/>
      </dsp:nvSpPr>
      <dsp:spPr>
        <a:xfrm>
          <a:off x="1291661" y="250637"/>
          <a:ext cx="1390921" cy="1390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CDEFD-C6A6-40C5-B6F0-1CD40375769C}">
      <dsp:nvSpPr>
        <dsp:cNvPr id="0" name=""/>
        <dsp:cNvSpPr/>
      </dsp:nvSpPr>
      <dsp:spPr>
        <a:xfrm>
          <a:off x="91" y="1798900"/>
          <a:ext cx="3974062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/>
            <a:t>Desenvolvimento de versões beta (1.0) </a:t>
          </a:r>
        </a:p>
      </dsp:txBody>
      <dsp:txXfrm>
        <a:off x="91" y="1798900"/>
        <a:ext cx="3974062" cy="789750"/>
      </dsp:txXfrm>
    </dsp:sp>
    <dsp:sp modelId="{D67415B5-837A-4EAF-A54F-5A0F63B1A532}">
      <dsp:nvSpPr>
        <dsp:cNvPr id="0" name=""/>
        <dsp:cNvSpPr/>
      </dsp:nvSpPr>
      <dsp:spPr>
        <a:xfrm>
          <a:off x="91" y="2661832"/>
          <a:ext cx="3974062" cy="124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Com uma solução mais robusta de dois ou três modelos: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(1.1) aprendizado de máquina não supervisionado;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strike="sngStrike" kern="1200"/>
            <a:t>(1.2) aprendizado de máquina supervisionado</a:t>
          </a:r>
          <a:r>
            <a:rPr lang="pt-BR" sz="1400" kern="1200"/>
            <a:t>; e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(1.3) redes neurais (versão alpha de redes neurais)</a:t>
          </a:r>
        </a:p>
      </dsp:txBody>
      <dsp:txXfrm>
        <a:off x="91" y="2661832"/>
        <a:ext cx="3974062" cy="1247914"/>
      </dsp:txXfrm>
    </dsp:sp>
    <dsp:sp modelId="{EED807D1-A027-40D2-99A0-583341FCDA59}">
      <dsp:nvSpPr>
        <dsp:cNvPr id="0" name=""/>
        <dsp:cNvSpPr/>
      </dsp:nvSpPr>
      <dsp:spPr>
        <a:xfrm>
          <a:off x="5961185" y="250637"/>
          <a:ext cx="1390921" cy="1390921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DC3F5-057C-45D8-A952-242027DC48FA}">
      <dsp:nvSpPr>
        <dsp:cNvPr id="0" name=""/>
        <dsp:cNvSpPr/>
      </dsp:nvSpPr>
      <dsp:spPr>
        <a:xfrm>
          <a:off x="4669614" y="1798900"/>
          <a:ext cx="3974062" cy="789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 err="1">
              <a:latin typeface="Arial Nova" panose="020B0504020202020204" pitchFamily="34" charset="0"/>
            </a:rPr>
            <a:t>Winner</a:t>
          </a:r>
          <a:r>
            <a:rPr lang="pt-BR" sz="2000" kern="1200">
              <a:latin typeface="Arial Nova" panose="020B0504020202020204" pitchFamily="34" charset="0"/>
            </a:rPr>
            <a:t> models running </a:t>
          </a:r>
          <a:br>
            <a:rPr lang="pt-BR" sz="2000" kern="1200">
              <a:latin typeface="Arial Nova" panose="020B0504020202020204" pitchFamily="34" charset="0"/>
            </a:rPr>
          </a:br>
          <a:r>
            <a:rPr lang="pt-BR" sz="2000" kern="1200">
              <a:latin typeface="Arial Nova" panose="020B0504020202020204" pitchFamily="34" charset="0"/>
            </a:rPr>
            <a:t>Implementação de Versões </a:t>
          </a:r>
          <a:r>
            <a:rPr lang="el-GR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β</a:t>
          </a:r>
          <a:r>
            <a:rPr lang="pt-BR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sz="1100" i="1" kern="1200">
              <a:latin typeface="Times New Roman" panose="02020603050405020304" pitchFamily="18" charset="0"/>
              <a:cs typeface="Times New Roman" panose="02020603050405020304" pitchFamily="18" charset="0"/>
            </a:rPr>
            <a:t>(operacionais</a:t>
          </a:r>
          <a:r>
            <a:rPr lang="pt-BR" sz="1100" i="1" kern="1200">
              <a:latin typeface="Arial Nova" panose="020B0504020202020204" pitchFamily="34" charset="0"/>
              <a:cs typeface="Times New Roman" panose="02020603050405020304" pitchFamily="18" charset="0"/>
            </a:rPr>
            <a:t>)</a:t>
          </a:r>
          <a:endParaRPr lang="pt-BR" sz="2000" i="1" kern="1200">
            <a:latin typeface="Arial Nova" panose="020B0504020202020204" pitchFamily="34" charset="0"/>
          </a:endParaRPr>
        </a:p>
      </dsp:txBody>
      <dsp:txXfrm>
        <a:off x="4669614" y="1798900"/>
        <a:ext cx="3974062" cy="789750"/>
      </dsp:txXfrm>
    </dsp:sp>
    <dsp:sp modelId="{A3714466-4556-4590-8B8C-E365DACF0AA7}">
      <dsp:nvSpPr>
        <dsp:cNvPr id="0" name=""/>
        <dsp:cNvSpPr/>
      </dsp:nvSpPr>
      <dsp:spPr>
        <a:xfrm>
          <a:off x="4669614" y="2661832"/>
          <a:ext cx="3974062" cy="1247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1. Desenho e implementação da solução “</a:t>
          </a:r>
          <a:r>
            <a:rPr lang="pt-BR" sz="1400" kern="1200" err="1"/>
            <a:t>winner</a:t>
          </a:r>
          <a:r>
            <a:rPr lang="pt-BR" sz="1400" kern="1200"/>
            <a:t> model”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2. Teste dos modelos em modo de desenvolvimento por pelo menos 1 ano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3. Desenho da solução definitiva (</a:t>
          </a:r>
          <a:r>
            <a:rPr lang="pt-BR" sz="1400" kern="1200" err="1"/>
            <a:t>MLOps</a:t>
          </a:r>
          <a:r>
            <a:rPr lang="pt-BR" sz="1400" kern="1200"/>
            <a:t>) vencedora</a:t>
          </a:r>
        </a:p>
      </dsp:txBody>
      <dsp:txXfrm>
        <a:off x="4669614" y="2661832"/>
        <a:ext cx="3974062" cy="1247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71394-E9CE-420E-A151-F32482B26F25}">
      <dsp:nvSpPr>
        <dsp:cNvPr id="0" name=""/>
        <dsp:cNvSpPr/>
      </dsp:nvSpPr>
      <dsp:spPr>
        <a:xfrm>
          <a:off x="0" y="25100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66866-D5C9-4DCD-8E9B-5215005D6710}">
      <dsp:nvSpPr>
        <dsp:cNvPr id="0" name=""/>
        <dsp:cNvSpPr/>
      </dsp:nvSpPr>
      <dsp:spPr>
        <a:xfrm>
          <a:off x="165555" y="84"/>
          <a:ext cx="231777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Extração de dados</a:t>
          </a:r>
          <a:endParaRPr lang="en-US" sz="1200" kern="1200"/>
        </a:p>
      </dsp:txBody>
      <dsp:txXfrm>
        <a:off x="190053" y="24582"/>
        <a:ext cx="2268783" cy="452844"/>
      </dsp:txXfrm>
    </dsp:sp>
    <dsp:sp modelId="{635362A3-A130-4A90-8038-ECDD8EAC34DE}">
      <dsp:nvSpPr>
        <dsp:cNvPr id="0" name=""/>
        <dsp:cNvSpPr/>
      </dsp:nvSpPr>
      <dsp:spPr>
        <a:xfrm>
          <a:off x="0" y="102212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A48C5-1C63-4F2F-8328-A806EFD738C2}">
      <dsp:nvSpPr>
        <dsp:cNvPr id="0" name=""/>
        <dsp:cNvSpPr/>
      </dsp:nvSpPr>
      <dsp:spPr>
        <a:xfrm>
          <a:off x="165555" y="771204"/>
          <a:ext cx="231777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Pré-processamento de dados</a:t>
          </a:r>
          <a:endParaRPr lang="en-US" sz="1200" kern="1200"/>
        </a:p>
      </dsp:txBody>
      <dsp:txXfrm>
        <a:off x="190053" y="795702"/>
        <a:ext cx="2268783" cy="452844"/>
      </dsp:txXfrm>
    </dsp:sp>
    <dsp:sp modelId="{2702ADEE-C4CD-48D1-B504-22DD54BE8161}">
      <dsp:nvSpPr>
        <dsp:cNvPr id="0" name=""/>
        <dsp:cNvSpPr/>
      </dsp:nvSpPr>
      <dsp:spPr>
        <a:xfrm>
          <a:off x="0" y="179324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F93CA-7011-48FF-97E6-77ABC83CBA84}">
      <dsp:nvSpPr>
        <dsp:cNvPr id="0" name=""/>
        <dsp:cNvSpPr/>
      </dsp:nvSpPr>
      <dsp:spPr>
        <a:xfrm>
          <a:off x="165555" y="1542324"/>
          <a:ext cx="2317779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Treinamento do modelo</a:t>
          </a:r>
          <a:r>
            <a:rPr lang="pt-BR" sz="1200" kern="1200"/>
            <a:t>.</a:t>
          </a:r>
          <a:endParaRPr lang="en-US" sz="1200" kern="1200"/>
        </a:p>
      </dsp:txBody>
      <dsp:txXfrm>
        <a:off x="190053" y="1566822"/>
        <a:ext cx="2268783" cy="452844"/>
      </dsp:txXfrm>
    </dsp:sp>
    <dsp:sp modelId="{A8BCD437-826D-4230-901D-8283ABFA1FA1}">
      <dsp:nvSpPr>
        <dsp:cNvPr id="0" name=""/>
        <dsp:cNvSpPr/>
      </dsp:nvSpPr>
      <dsp:spPr>
        <a:xfrm>
          <a:off x="0" y="256436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55B6-9C91-4730-9B14-DE604AD32F98}">
      <dsp:nvSpPr>
        <dsp:cNvPr id="0" name=""/>
        <dsp:cNvSpPr/>
      </dsp:nvSpPr>
      <dsp:spPr>
        <a:xfrm>
          <a:off x="165555" y="2313444"/>
          <a:ext cx="231777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Avaliação do modelo</a:t>
          </a:r>
          <a:endParaRPr lang="en-US" sz="1200" kern="1200"/>
        </a:p>
      </dsp:txBody>
      <dsp:txXfrm>
        <a:off x="190053" y="2337942"/>
        <a:ext cx="2268783" cy="452844"/>
      </dsp:txXfrm>
    </dsp:sp>
    <dsp:sp modelId="{D3590BF1-2715-469D-97AC-1878248DFFEA}">
      <dsp:nvSpPr>
        <dsp:cNvPr id="0" name=""/>
        <dsp:cNvSpPr/>
      </dsp:nvSpPr>
      <dsp:spPr>
        <a:xfrm>
          <a:off x="0" y="333548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18B20-68B7-4962-ADC7-187CB22B2D87}">
      <dsp:nvSpPr>
        <dsp:cNvPr id="0" name=""/>
        <dsp:cNvSpPr/>
      </dsp:nvSpPr>
      <dsp:spPr>
        <a:xfrm>
          <a:off x="165555" y="3084564"/>
          <a:ext cx="2317779" cy="5018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 dirty="0"/>
            <a:t>Detecção em tempo real</a:t>
          </a:r>
          <a:r>
            <a:rPr lang="pt-BR" sz="1200" kern="1200" dirty="0"/>
            <a:t> </a:t>
          </a:r>
          <a:endParaRPr lang="en-US" sz="1200" kern="1200" dirty="0"/>
        </a:p>
      </dsp:txBody>
      <dsp:txXfrm>
        <a:off x="190053" y="3109062"/>
        <a:ext cx="2268783" cy="452844"/>
      </dsp:txXfrm>
    </dsp:sp>
    <dsp:sp modelId="{6D0840D2-0385-4110-B24A-ACDE4B8E1B7E}">
      <dsp:nvSpPr>
        <dsp:cNvPr id="0" name=""/>
        <dsp:cNvSpPr/>
      </dsp:nvSpPr>
      <dsp:spPr>
        <a:xfrm>
          <a:off x="0" y="410660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875C0-4D88-45A6-B280-944493E360C4}">
      <dsp:nvSpPr>
        <dsp:cNvPr id="0" name=""/>
        <dsp:cNvSpPr/>
      </dsp:nvSpPr>
      <dsp:spPr>
        <a:xfrm>
          <a:off x="165555" y="3855684"/>
          <a:ext cx="231777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Monitoramento e alertas</a:t>
          </a:r>
          <a:endParaRPr lang="en-US" sz="1200" kern="1200"/>
        </a:p>
      </dsp:txBody>
      <dsp:txXfrm>
        <a:off x="190053" y="3880182"/>
        <a:ext cx="2268783" cy="452844"/>
      </dsp:txXfrm>
    </dsp:sp>
    <dsp:sp modelId="{F522E0ED-6F70-49FB-9C26-211985E565A8}">
      <dsp:nvSpPr>
        <dsp:cNvPr id="0" name=""/>
        <dsp:cNvSpPr/>
      </dsp:nvSpPr>
      <dsp:spPr>
        <a:xfrm>
          <a:off x="0" y="4877724"/>
          <a:ext cx="3311113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EC640-8F5A-47A0-89ED-01862F13F1E6}">
      <dsp:nvSpPr>
        <dsp:cNvPr id="0" name=""/>
        <dsp:cNvSpPr/>
      </dsp:nvSpPr>
      <dsp:spPr>
        <a:xfrm>
          <a:off x="165555" y="4626804"/>
          <a:ext cx="2317779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07" tIns="0" rIns="8760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1" kern="1200"/>
            <a:t>Escalonamento de recursos</a:t>
          </a:r>
          <a:endParaRPr lang="en-US" sz="1200" kern="1200"/>
        </a:p>
      </dsp:txBody>
      <dsp:txXfrm>
        <a:off x="190053" y="4651302"/>
        <a:ext cx="226878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9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5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0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1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0103171-0BA0-4AF0-AF05-04AFA1A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Um conceito abstrato da genética">
            <a:extLst>
              <a:ext uri="{FF2B5EF4-FFF2-40B4-BE49-F238E27FC236}">
                <a16:creationId xmlns:a16="http://schemas.microsoft.com/office/drawing/2014/main" id="{02F546B9-D591-74D0-4EB6-3B0BC3567C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4" r="12782"/>
          <a:stretch/>
        </p:blipFill>
        <p:spPr>
          <a:xfrm>
            <a:off x="20" y="10"/>
            <a:ext cx="4762480" cy="6857989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E128B901-D4EA-4C4D-A150-23D2A6DEC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09459" y="1"/>
            <a:ext cx="7482541" cy="685799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12">
            <a:extLst>
              <a:ext uri="{FF2B5EF4-FFF2-40B4-BE49-F238E27FC236}">
                <a16:creationId xmlns:a16="http://schemas.microsoft.com/office/drawing/2014/main" id="{A760B08A-B322-4C79-AB6D-7E4246352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685800"/>
            <a:ext cx="6099101" cy="5486400"/>
          </a:xfrm>
          <a:prstGeom prst="rect">
            <a:avLst/>
          </a:pr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1CE64C-4926-E069-668B-812B2626D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2827" y="2811819"/>
            <a:ext cx="4762500" cy="693869"/>
          </a:xfrm>
        </p:spPr>
        <p:txBody>
          <a:bodyPr>
            <a:normAutofit/>
          </a:bodyPr>
          <a:lstStyle/>
          <a:p>
            <a:r>
              <a:rPr lang="pt-BR" dirty="0"/>
              <a:t>IRIS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9BB01-25BD-6C4B-5130-0458B4988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8277" y="3747690"/>
            <a:ext cx="4762500" cy="693870"/>
          </a:xfrm>
        </p:spPr>
        <p:txBody>
          <a:bodyPr>
            <a:normAutofit/>
          </a:bodyPr>
          <a:lstStyle/>
          <a:p>
            <a:r>
              <a:rPr lang="pt-BR" sz="18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Inteligência de Rastreamento e Identificação de Suspeitas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FE4C742-DE85-B68B-D95A-162205E0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14" y="4800587"/>
            <a:ext cx="1659055" cy="8875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6404270-9A58-3FB8-61AF-BBD12473D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883" y="4937836"/>
            <a:ext cx="1558079" cy="6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90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B13EF1-93B0-26AE-3871-4ACD3F8E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262175"/>
            <a:ext cx="10198250" cy="63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0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C90B7E-74EB-DBAF-962E-FCD109A5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61" y="427087"/>
            <a:ext cx="8916277" cy="60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DFF321-414E-5B9E-1F66-CBA7387E0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09" y="461548"/>
            <a:ext cx="8459381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5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351272-9820-F4B3-E863-380226EFB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447259"/>
            <a:ext cx="764011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7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9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701EE40-98FE-DADE-D49C-7FE22176A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2907809"/>
            <a:ext cx="3390899" cy="8654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spcAft>
                <a:spcPts val="600"/>
              </a:spcAft>
              <a:buClrTx/>
              <a:buSzPct val="70000"/>
              <a:tabLst/>
            </a:pPr>
            <a:r>
              <a:rPr kumimoji="0" lang="en-US" altLang="pt-BR" sz="1200" b="1" i="0" u="none" strike="noStrike" cap="all" spc="300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Base de dados proposta com variáveis para treinamento com dados do SIA, SIH, IBGE e SIOPS</a:t>
            </a:r>
          </a:p>
          <a:p>
            <a:pPr marL="0" marR="0" lvl="0" indent="-228600" eaLnBrk="1" fontAlgn="base" hangingPunct="1"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</a:pPr>
            <a:endParaRPr kumimoji="0" lang="en-US" altLang="pt-BR" sz="1200" b="0" i="0" u="none" strike="noStrike" cap="all" spc="300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074634A-7084-4C93-E2CD-1211E4D19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566134"/>
              </p:ext>
            </p:extLst>
          </p:nvPr>
        </p:nvGraphicFramePr>
        <p:xfrm>
          <a:off x="73572" y="63057"/>
          <a:ext cx="7362496" cy="673188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2196662">
                  <a:extLst>
                    <a:ext uri="{9D8B030D-6E8A-4147-A177-3AD203B41FA5}">
                      <a16:colId xmlns:a16="http://schemas.microsoft.com/office/drawing/2014/main" val="1853800911"/>
                    </a:ext>
                  </a:extLst>
                </a:gridCol>
                <a:gridCol w="5165834">
                  <a:extLst>
                    <a:ext uri="{9D8B030D-6E8A-4147-A177-3AD203B41FA5}">
                      <a16:colId xmlns:a16="http://schemas.microsoft.com/office/drawing/2014/main" val="139766581"/>
                    </a:ext>
                  </a:extLst>
                </a:gridCol>
              </a:tblGrid>
              <a:tr h="128323">
                <a:tc>
                  <a:txBody>
                    <a:bodyPr/>
                    <a:lstStyle/>
                    <a:p>
                      <a:pPr marL="449580" indent="-4495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 kern="100" dirty="0">
                          <a:effectLst/>
                          <a:latin typeface="Arial Nova" panose="020B0504020202020204" pitchFamily="34" charset="0"/>
                        </a:rPr>
                        <a:t>Coluna</a:t>
                      </a:r>
                      <a:endParaRPr lang="pt-BR" sz="11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800" kern="100">
                          <a:effectLst/>
                          <a:latin typeface="Arial Nova" panose="020B0504020202020204" pitchFamily="34" charset="0"/>
                        </a:rPr>
                        <a:t>Descrição</a:t>
                      </a:r>
                      <a:endParaRPr lang="pt-BR" sz="11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60359079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CNES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Código do estabelecimento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333601011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MES_ANO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Data que agrega os valores de quantidade e valor dos procedimentos por estabelecimento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401538619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ESTABELECIMENTO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Nome fantasia do estabelecimento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988699735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RAZAO_SOCIAL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Razão social do estabelecimento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081485755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uf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Unidade Federativa onde o estabelecimento está localizado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78389994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CODIGO_MUNICIPIO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Código do município onde o estabelecimento está localizado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989196029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MUNICIPIO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Nome do município onde o estabelecimento está localizado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421050021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CODIGO_PROCEDIMENTO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Código do procedimento realizado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58137211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PROCEDIMENTO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Descrição do procedimento realizado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647195689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VALOR_PROCEDIMENTOS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Valor total dos procedimentos realizados pelo estabelecimento por tipo de procedimento e por mês/ano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378749927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QUANTIDADE_PROCEDIMENTOS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Quantidade total de procedimentos realizados pelo estabelecimento por tipo de procedimento e por mês/ano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286147894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POPULACAO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População do município onde o estabelecimento está localizado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933037322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PROCEDIMENTOS_POR_10K_HABIT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Quantidade total de procedimentos realizados pelo estabelecimento por tipo de procedimento e por 10.000 habitantes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4278629145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VALOR_TOTAL_10K_HABIT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Valor total dos procedimentos realizados pelo estabelecimento por tipo de procedimento e por 10.000 habitantes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37891490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DISTANCIA_QTDE_PROCED_MED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Distância da quantidade total de procedimentos realizados pelo estabelecimento da mediana dos 120 meses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868130825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DISTANCIA_VALOR_PROCED_MED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Distância dos valores totais dos procedimentos realizados pelo estabelecimento da mediana dos 120 meses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99048305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TIPO_ESTABELECIMENTO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Classificação do tipo de estabelecimento, como hospitais, clínicas, laboratórios, etc.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687314384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TAMANHO_MUNICIPIO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Classificação do tamanho do município, como pequeno, médio e grande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587238881"/>
                  </a:ext>
                </a:extLst>
              </a:tr>
              <a:tr h="34150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EMENDAS_PARLAMENTARES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Indica se o estabelecimento de saúde recebeu emendas parlamentares nos últimos anos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1354266721"/>
                  </a:ext>
                </a:extLst>
              </a:tr>
              <a:tr h="34865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IDH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Índice de Desenvolvimento Humano do município onde o estabelecimento está localizado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480321852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TAXA_DESEMPREGO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Taxa de desemprego do município onde o estabelecimento está localizado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4085673506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RENDA_PER_CAPITA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>
                          <a:effectLst/>
                          <a:latin typeface="Arial Nova" panose="020B0504020202020204" pitchFamily="34" charset="0"/>
                        </a:rPr>
                        <a:t>Renda per capita do município onde o estabelecimento está localizado</a:t>
                      </a:r>
                      <a:endParaRPr lang="pt-BR" sz="1600" kern="10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3591415431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VOLUME_ATENDIMENTOS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Volume de atendimentos por estabelecimento de saúde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439821075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NUM_FISCALIZACOES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Número de fiscalizações realizadas no estabelecimento de saúde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4222239335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NUM_SANCOES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Número de sanções aplicadas no estabelecimento de saúde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391329156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TIPO_INFRAÇÃO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Tipo de infração identificada durante a fiscalização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052880549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LOCAL_FISCALIZACAO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Local onde foi realizada a fiscalização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2846821511"/>
                  </a:ext>
                </a:extLst>
              </a:tr>
              <a:tr h="1827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pt-BR" sz="1000" b="0" kern="100" dirty="0">
                          <a:effectLst/>
                          <a:latin typeface="Arial Nova" panose="020B0504020202020204" pitchFamily="34" charset="0"/>
                        </a:rPr>
                        <a:t>DATA_FISCALIZACAO</a:t>
                      </a:r>
                      <a:endParaRPr lang="pt-BR" sz="1400" b="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ctr"/>
                </a:tc>
                <a:tc>
                  <a:txBody>
                    <a:bodyPr/>
                    <a:lstStyle/>
                    <a:p>
                      <a:pPr indent="-17780"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050" kern="100" dirty="0">
                          <a:effectLst/>
                          <a:latin typeface="Arial Nova" panose="020B0504020202020204" pitchFamily="34" charset="0"/>
                        </a:rPr>
                        <a:t>Data em que foi realizada a fiscalização</a:t>
                      </a:r>
                      <a:endParaRPr lang="pt-BR" sz="1600" kern="100" dirty="0">
                        <a:effectLst/>
                        <a:latin typeface="Arial Nova" panose="020B05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086" marR="17086" marT="0" marB="0" anchor="b"/>
                </a:tc>
                <a:extLst>
                  <a:ext uri="{0D108BD9-81ED-4DB2-BD59-A6C34878D82A}">
                    <a16:rowId xmlns:a16="http://schemas.microsoft.com/office/drawing/2014/main" val="6572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Variável">
            <a:extLst>
              <a:ext uri="{FF2B5EF4-FFF2-40B4-BE49-F238E27FC236}">
                <a16:creationId xmlns:a16="http://schemas.microsoft.com/office/drawing/2014/main" id="{B8A2E849-6AFD-3C74-818D-7D2200B9E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6907" y="2105811"/>
            <a:ext cx="2487706" cy="24877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342901" y="480784"/>
            <a:ext cx="6821692" cy="58554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Com base nas variáveis disponíveis (variáveis 1 a 17) e em outros fatores que podem ser convertidos em variáveis a partir de bases de dados públicas do governo federal brasileiro, sugiro as seguintes variáveis adicionais que podem ser úteis para aumentar a eficiência do modelo de detecção de fraudes: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Tipo de estabelecimento: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uma variável que classifique os estabelecimentos de saúde de acordo com o tipo de serviço que prestam, como hospitais (por porte), clínicas, laboratórios, etc. Essa variável pode ajudar a identificar padrões de fraude específicos em cada tipo de estabelecimento.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Tamanho do município: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uma variável que classifique os municípios de acordo com sua população, como pequenos, médios e grandes. Essa variável pode ajudar a identificar padrões de fraude específicos em cada tamanho de município.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Emendas parlamentares: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uma variável que indique se o estabelecimento de saúde recebeu emendas parlamentares nos últimos anos. Essa variável pode ajudar a identificar padrões de fraude relacionados a possíveis favorecimentos políticos.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Dados socioeconômicos: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variáveis socioeconômicas, como índice de desenvolvimento humano (IDH), taxa de desemprego, renda per capita, etc. Essas variáveis podem ajudar a identificar padrões de fraude relacionados a áreas com maior vulnerabilidade socioeconômica.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Volume de atendimentos: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uma variável que indique o volume de atendimentos por estabelecimento de saúde. Essa variável pode ajudar a identificar padrões de fraude relacionados a estabelecimentos que realizam um número anormalmente alto de procedimentos.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Dados de fiscalização:</a:t>
            </a: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Adicionar variáveis que indiquem o número de inspeções ou fiscalizações realizadas em cada estabelecimento de saúde. Essas variáveis podem ajudar a identificar padrões de fraude relacionados a estabelecimentos que recebem pouca ou nenhuma fiscalização.</a:t>
            </a:r>
          </a:p>
        </p:txBody>
      </p:sp>
    </p:spTree>
    <p:extLst>
      <p:ext uri="{BB962C8B-B14F-4D97-AF65-F5344CB8AC3E}">
        <p14:creationId xmlns:p14="http://schemas.microsoft.com/office/powerpoint/2010/main" val="67248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upa mostrando declínio de desempenho">
            <a:extLst>
              <a:ext uri="{FF2B5EF4-FFF2-40B4-BE49-F238E27FC236}">
                <a16:creationId xmlns:a16="http://schemas.microsoft.com/office/drawing/2014/main" id="{588637F1-0DFF-D970-08EE-53FCE59C5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r="35615" b="-1"/>
          <a:stretch/>
        </p:blipFill>
        <p:spPr>
          <a:xfrm>
            <a:off x="6986748" y="962948"/>
            <a:ext cx="4384085" cy="493210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290456" y="311971"/>
            <a:ext cx="5805544" cy="623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Essas variáveis adicionais podem ser obtidas a partir de bases de dados públicas do governo federal e incorporadas ao modelo de autoencoder MLP para melhorar sua eficiência na detecção de fraudes em dados de saúde. No entanto, é importante lembrar que o modelo deve ser treinado com cuidado para evitar o overfitting e garantir a validade e a confiabilidade dos resultados.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Os dados de fiscalização podem ser obtidos em tempo real a partir do Portal da Transparência do Governo Federal, especificamente na seção de dados abertos do Sistema Integrado de Planejamento e Orçamento (SIOP).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Entre as informações disponíveis, destacam-se: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Número de fiscalizações realizadas;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Número de sanções aplicadas;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Tipo de infração;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Local da fiscalização;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Data da fiscalização;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Valor das multas aplicadas.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Os dados estão disponíveis em formato aberto e podem ser acessados por meio de APIs ou arquivos em formato CSV.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6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Além disso, é importante destacar que alguns órgãos públicos, como a Agência Nacional de Saúde Suplementar (ANS) e a Agência Nacional de Vigilância Sanitária (ANVISA), possuem seus próprios sistemas de fiscalização, nos quais é possível obter dados sobre a fiscalização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54020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E5064B-BAF4-48C7-8C2C-8219FF24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3E33EB3-397E-4C5F-B561-7FEE7C781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1" y="701040"/>
            <a:ext cx="10820400" cy="5471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627192" y="1366222"/>
            <a:ext cx="8729801" cy="45786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350" b="1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Divisão</a:t>
            </a:r>
            <a:r>
              <a:rPr lang="en-US" sz="135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em etapas e modularidade: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Dividir o código em etapas claras e modulares para que cada etapa possa ser executada independentemente em uma pipeline separada. Isso permite que cada etapa seja dimensionada separadamente e que o fluxo de dados possa ser controlado de forma eficiente entre as diferentes </a:t>
            </a:r>
            <a:r>
              <a:rPr lang="en-US" sz="135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etapas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2"/>
              </a:solidFill>
              <a:effectLst/>
              <a:latin typeface="Arial Nova" panose="020B0504020202020204" pitchFamily="34" charset="0"/>
            </a:endParaRP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Orquestração de pipelines: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Usar uma ferramenta de orquestração de pipelines, como Apache Airflow ou Apache NiFi, para gerenciar e agendar a execução das diferentes etapas do pipeline. Isso permite que as etapas sejam executadas automaticamente em uma programação regular e que o fluxo de dados entre as diferentes etapas seja gerenciado </a:t>
            </a:r>
            <a:r>
              <a:rPr lang="en-US" sz="135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automaticamente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2"/>
              </a:solidFill>
              <a:effectLst/>
              <a:latin typeface="Arial Nova" panose="020B0504020202020204" pitchFamily="34" charset="0"/>
            </a:endParaRP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Armazenamento de dados: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Armazenar os dados de entrada e saída em um local centralizado, como um banco de dados ou um sistema de arquivos distribuído, como o Hadoop Distributed File System (HDFS). Isso permite que os dados sejam acessados e processados de forma eficiente pelas diferentes etapas do pipeline e garante que os dados possam ser recuperados em caso de falha do </a:t>
            </a:r>
            <a:r>
              <a:rPr lang="en-US" sz="135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sistema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2"/>
              </a:solidFill>
              <a:effectLst/>
              <a:latin typeface="Arial Nova" panose="020B0504020202020204" pitchFamily="34" charset="0"/>
            </a:endParaRP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Escalonamento de recursos: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Usar uma plataforma de gerenciamento de recursos, como Kubernetes ou Apache Mesos, para dimensionar automaticamente os recursos do sistema, como CPU, memória e armazenamento, para atender à carga de trabalho de processamento de dados em cada etapa do pipeline. Isso garante que o sistema possa lidar com um grande volume de dados sem sobrecarregar os recursos do </a:t>
            </a:r>
            <a:r>
              <a:rPr lang="en-US" sz="135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sistema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endParaRPr lang="en-US" sz="1350" dirty="0">
              <a:solidFill>
                <a:schemeClr val="tx2"/>
              </a:solidFill>
              <a:effectLst/>
              <a:latin typeface="Arial Nova" panose="020B0504020202020204" pitchFamily="34" charset="0"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35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Monitoramento e alertas: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Implementar um sistema de monitoramento e alertas para alertar os administradores do sistema sobre possíveis problemas ou falhas no pipeline. Isso permite que os problemas sejam identificados e resolvidos rapidamente antes que possam afetar a integridade ou a disponibilidade do </a:t>
            </a:r>
            <a:r>
              <a:rPr lang="en-US" sz="135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sistema</a:t>
            </a:r>
            <a:r>
              <a:rPr lang="en-US" sz="135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</p:txBody>
      </p:sp>
      <p:pic>
        <p:nvPicPr>
          <p:cNvPr id="8" name="Graphic 7" descr="Filtro">
            <a:extLst>
              <a:ext uri="{FF2B5EF4-FFF2-40B4-BE49-F238E27FC236}">
                <a16:creationId xmlns:a16="http://schemas.microsoft.com/office/drawing/2014/main" id="{9C9EF9DF-DD2E-B925-51E6-E162CDCE9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818" y="2433857"/>
            <a:ext cx="2586990" cy="25869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A9BE4A8-C911-950F-C026-4B842B477353}"/>
              </a:ext>
            </a:extLst>
          </p:cNvPr>
          <p:cNvSpPr txBox="1"/>
          <p:nvPr/>
        </p:nvSpPr>
        <p:spPr>
          <a:xfrm>
            <a:off x="769201" y="913173"/>
            <a:ext cx="10736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4200"/>
              </a:spcBef>
              <a:spcAft>
                <a:spcPts val="2400"/>
              </a:spcAft>
            </a:pPr>
            <a:r>
              <a:rPr lang="pt-BR" b="1" kern="10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Estratégia de implementação de pipelines de ETL e da aplicação de ML (versões alpha e beta 1.0) e NN (versão 2.0)</a:t>
            </a:r>
          </a:p>
        </p:txBody>
      </p:sp>
    </p:spTree>
    <p:extLst>
      <p:ext uri="{BB962C8B-B14F-4D97-AF65-F5344CB8AC3E}">
        <p14:creationId xmlns:p14="http://schemas.microsoft.com/office/powerpoint/2010/main" val="202916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D538B8-489B-407A-A760-436DB4C56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855674E8-8B29-45E2-57E2-728474CB0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060160"/>
              </p:ext>
            </p:extLst>
          </p:nvPr>
        </p:nvGraphicFramePr>
        <p:xfrm>
          <a:off x="1068593" y="756189"/>
          <a:ext cx="3311113" cy="5306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BC795BD-59C9-0532-BB80-65F602D9B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673" y="481405"/>
            <a:ext cx="1316747" cy="13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D3F5468-768C-CDD8-9AC2-54B8BD5E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56" y="2187883"/>
            <a:ext cx="6873582" cy="390811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94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771E30-A604-493B-BC4C-1AA766591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3EDF91-3802-4360-909F-A0509363D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E0542D0A-E05B-38D8-84DD-E55AA86CD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0" r="49584" b="-2"/>
          <a:stretch/>
        </p:blipFill>
        <p:spPr>
          <a:xfrm>
            <a:off x="685800" y="685800"/>
            <a:ext cx="3390900" cy="54864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4880835" y="206638"/>
            <a:ext cx="7022542" cy="6444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lvl="1">
              <a:lnSpc>
                <a:spcPct val="90000"/>
              </a:lnSpc>
              <a:spcBef>
                <a:spcPts val="2400"/>
              </a:spcBef>
              <a:spcAft>
                <a:spcPts val="1200"/>
              </a:spcAft>
              <a:buSzPct val="70000"/>
              <a:tabLst>
                <a:tab pos="914400" algn="l"/>
              </a:tabLst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Sistema de monitoramento de fraudes e de desempenho do modelo </a:t>
            </a:r>
          </a:p>
          <a:p>
            <a:pPr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Para um painel de monitoramento da detecção de fraudes com o modelo proposto, sugiro os seguintes indicadores: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Número de alertas de fraude: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O número total de alertas de fraude gerados pelo sistema em um determinado período de tempo.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Percentual de alertas verdadeiros positivos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: A porcentagem de alertas de fraude que foram confirmados como fraudes reais em relação ao número total de alertas gerados no mesmo período de tempo.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Percentual de alertas falsos positivos: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A porcentagem de alertas de fraude que foram identificados como falsos positivos em relação ao número total de alertas gerados no mesmo período de tempo.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Tempo médio de resposta: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O tempo médio necessário para que um alerta de fraude seja identificado e registrado pelo sistema após a ocorrência da fraude.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Distribuição geográfica das fraudes: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Um mapa que mostra a distribuição geográfica das fraudes detectadas pelo sistema, permitindo que as autoridades de saúde concentrem seus esforços de investigação onde as fraudes são mais frequentes.</a:t>
            </a:r>
          </a:p>
          <a:p>
            <a:pPr marL="342900" lvl="0" indent="-228600">
              <a:lnSpc>
                <a:spcPct val="9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Histórico de alertas: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Uma lista dos alertas de fraude gerados pelo sistema nos últimos dias, incluindo informações como o local, data e hora da fraude, a magnitude da fraude e as ações tomadas pela equipe de saúde.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Desempenho do modelo: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Uma seção que exibe o desempenho atual do modelo de autoencoder MLP, incluindo métricas como a acurácia, precisão e recall</a:t>
            </a:r>
            <a:endParaRPr lang="en-US" sz="1400" dirty="0">
              <a:solidFill>
                <a:schemeClr val="tx2"/>
              </a:solidFill>
              <a:latin typeface="Arial Nova" panose="020B0504020202020204" pitchFamily="34" charset="0"/>
            </a:endParaRPr>
          </a:p>
          <a:p>
            <a:pPr marL="114300" lvl="0"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40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Além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 disso, o painel deve ser atualizado em tempo real, para que as autoridades de saúde possam responder rapidamente às fraudes detectadas pelo </a:t>
            </a:r>
            <a:r>
              <a:rPr lang="en-US" sz="1400" dirty="0" err="1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sistema</a:t>
            </a: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.</a:t>
            </a:r>
          </a:p>
          <a:p>
            <a:pPr marL="114300" lvl="0">
              <a:lnSpc>
                <a:spcPct val="90000"/>
              </a:lnSpc>
              <a:spcAft>
                <a:spcPts val="800"/>
              </a:spcAft>
              <a:buSzPct val="70000"/>
            </a:pPr>
            <a:r>
              <a:rPr lang="en-US" sz="1400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 implementação do painel de monitoramento pode ser feita usando ferramentas de visualização de dados, como Tableau, Power BI ou Grafana, conectando-se ao banco de dados onde os alertas de fraude e as métricas de desempenho do modelo estão armazenados. O painel pode ser configurado para enviar alertas por email ou SMS quando o número de alertas de fraude ultrapassar um determinado limite ou quando houver um aumento no número de falsos positivos.</a:t>
            </a:r>
          </a:p>
        </p:txBody>
      </p:sp>
    </p:spTree>
    <p:extLst>
      <p:ext uri="{BB962C8B-B14F-4D97-AF65-F5344CB8AC3E}">
        <p14:creationId xmlns:p14="http://schemas.microsoft.com/office/powerpoint/2010/main" val="37885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5ED762-87A9-4432-9372-C63D1D399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27E7CE-3860-417D-BFB8-9C0D915E1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60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A728F4-0AE8-41AC-91AF-ECA038AC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1F80667-5043-E509-2D87-C38E0D34D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5"/>
          <a:stretch/>
        </p:blipFill>
        <p:spPr>
          <a:xfrm>
            <a:off x="201707" y="2057400"/>
            <a:ext cx="5410200" cy="2743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7BD450A-57AE-5BB1-4DE0-878211DF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06" y="2415092"/>
            <a:ext cx="5830143" cy="23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30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109383" y="320861"/>
            <a:ext cx="6753552" cy="604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o monitoramento em tempo real das detecções de fraudes, seria interessante a criação de um dashboard que permita visualizar as informações de forma clara e intuitiva. Algumas possíveis visualizações e métricas que poderiam ser incluídas no dashboard são: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detecções de fraudes por mês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Distribuição das detecções de fraudes por tipo de estabelecimento de saúde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Distribuição das detecções de fraudes por tamanho do município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Distribuição das detecções de fraudes por tipo de infração identificada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 geográfico com a localização dos estabelecimentos de saúde e das detecções de fraudes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linha com a evolução do número de detecções de fraudes ao longo do tempo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barras com o número de detecções de fraudes por UF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pizza com a distribuição das detecções de fraudes por tipo de procedimento realizado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 de dispersão com a relação entre o volume de atendimentos e o número de detecções de fraudes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Tabela com os detalhes das detecções de fraudes, incluindo a data, o estabelecimento de saúde, o tipo de infração identificada e outras informações relevantes.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dashboard poderia ser desenvolvido em uma plataforma de visualização de dados, como </a:t>
            </a:r>
            <a:r>
              <a:rPr lang="pt-BR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Qlik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Sense, e ser atualizado automaticamente com os dados extraídos em tempo real da fonte de fiscalização. Também seria importante definir responsabilidades e protocolos claros para a tomada de ações em caso de detecções de fraudes, a fim de garantir a efetividade da solução.</a:t>
            </a:r>
          </a:p>
        </p:txBody>
      </p:sp>
      <p:pic>
        <p:nvPicPr>
          <p:cNvPr id="3074" name="Picture 2" descr="Data Visualization Dashboards: What Are They &amp; How Do You Make One?">
            <a:extLst>
              <a:ext uri="{FF2B5EF4-FFF2-40B4-BE49-F238E27FC236}">
                <a16:creationId xmlns:a16="http://schemas.microsoft.com/office/drawing/2014/main" id="{18B5DF91-5831-D741-9C81-E6E23D49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763" y="3559384"/>
            <a:ext cx="4950691" cy="27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8023E25-0A5A-AF0E-5C99-AF1D895BEFEB}"/>
              </a:ext>
            </a:extLst>
          </p:cNvPr>
          <p:cNvSpPr txBox="1"/>
          <p:nvPr/>
        </p:nvSpPr>
        <p:spPr>
          <a:xfrm>
            <a:off x="6941763" y="1605482"/>
            <a:ext cx="48242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ts val="2400"/>
              </a:spcBef>
              <a:spcAft>
                <a:spcPts val="1200"/>
              </a:spcAft>
              <a:tabLst>
                <a:tab pos="914400" algn="l"/>
              </a:tabLst>
            </a:pPr>
            <a:r>
              <a:rPr lang="pt-BR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Proposta de dashboard para monitoramento das possíveis fraudes detectadas e de desempenho do modelo</a:t>
            </a:r>
          </a:p>
        </p:txBody>
      </p:sp>
    </p:spTree>
    <p:extLst>
      <p:ext uri="{BB962C8B-B14F-4D97-AF65-F5344CB8AC3E}">
        <p14:creationId xmlns:p14="http://schemas.microsoft.com/office/powerpoint/2010/main" val="2559612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D07532-2899-4125-0DC4-DB44FF548016}"/>
              </a:ext>
            </a:extLst>
          </p:cNvPr>
          <p:cNvSpPr txBox="1"/>
          <p:nvPr/>
        </p:nvSpPr>
        <p:spPr>
          <a:xfrm>
            <a:off x="5433848" y="310352"/>
            <a:ext cx="6316717" cy="604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painel poderia ser dividido em diferentes seções, como: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Uma visão geral do painel, que inclui as principais métricas do modelo, como o número de alertas de fraude, o percentual de alertas verdadeiros positivos e falsos positivos, e o tempo médio de resposta.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Mapa de calor: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mapa que mostra a distribuição geográfica das fraudes detectadas pelo sistema, com áreas em cores diferentes indicando a magnitude da fraude.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Histórico de alertas: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lista de alertas de fraude gerados pelo sistema nos últimos dias, que inclui informações como a data, hora e local da fraude, a magnitude da fraude, e as ações tomadas pela equipe de saúde.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Desempenho do modelo: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seção que exibe o desempenho atual do modelo de </a:t>
            </a:r>
            <a:r>
              <a:rPr lang="pt-BR" sz="1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MLP, incluindo métricas como a acurácia, precisão e recall.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Alertas: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Uma seção que exibe alertas de fraude em tempo real, com uma descrição da fraude, o local e a magnitude, e sugestões de ações a serem tomadas pela equipe de saúde.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pt-BR" sz="1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Gráficos e tabelas:</a:t>
            </a: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Gráficos e tabelas adicionais que fornecem informações detalhadas sobre a distribuição de fraudes por região, tipo de estabelecimento e procedimento, e outras métricas relevantes.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painel deve ser projetado de forma intuitiva e fácil de usar, com gráficos e tabelas claras e simples que permitem que as autoridades de saúde identifiquem rapidamente padrões e tendências nos dados. O layout do painel deve ser flexível e ajustável para que os usuários possam personalizar as informações exibidas de acordo com suas necessidades específicas.</a:t>
            </a:r>
          </a:p>
        </p:txBody>
      </p:sp>
      <p:pic>
        <p:nvPicPr>
          <p:cNvPr id="2" name="Picture 2" descr="Data Visualization Dashboards: What Are They &amp; How Do You Make One?">
            <a:extLst>
              <a:ext uri="{FF2B5EF4-FFF2-40B4-BE49-F238E27FC236}">
                <a16:creationId xmlns:a16="http://schemas.microsoft.com/office/drawing/2014/main" id="{2D3C1766-51A4-9936-20E5-632EDE05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8" y="1827403"/>
            <a:ext cx="4950691" cy="272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32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949742-730C-4F7B-88BE-E4E69F6D1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5C0732-01DA-4A7C-ABF5-56B3C5B0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685801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âmpada em tela de fundo amarela com cabo e feixes de luz traçados">
            <a:extLst>
              <a:ext uri="{FF2B5EF4-FFF2-40B4-BE49-F238E27FC236}">
                <a16:creationId xmlns:a16="http://schemas.microsoft.com/office/drawing/2014/main" id="{6B372288-BCD3-3A59-C51B-0A71ED3DB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92" r="24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A593FDF-E1E8-9E11-CDBF-AD7AB70B37C1}"/>
              </a:ext>
            </a:extLst>
          </p:cNvPr>
          <p:cNvSpPr txBox="1"/>
          <p:nvPr/>
        </p:nvSpPr>
        <p:spPr>
          <a:xfrm>
            <a:off x="7142023" y="963582"/>
            <a:ext cx="4003953" cy="1609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>
              <a:spcAft>
                <a:spcPts val="800"/>
              </a:spcAft>
              <a:buSzPct val="70000"/>
            </a:pPr>
            <a:r>
              <a:rPr lang="en-US" dirty="0">
                <a:solidFill>
                  <a:schemeClr val="tx2"/>
                </a:solidFill>
                <a:effectLst/>
                <a:latin typeface="Arial Nova" panose="020B0504020202020204" pitchFamily="34" charset="0"/>
              </a:rPr>
              <a:t>A proposta de desenvolvimento de uma solução para detecção de fraudes no SIA e no SIH, com foco nos procedimentos da Atenção Especializada à Saúde divide-se em 5 etapas: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417EC8-EF54-9A18-34E5-295C753C3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505" y="6284684"/>
            <a:ext cx="915782" cy="48994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E443802-B70F-CDE2-C6D8-F361A60E5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1056" y="6284684"/>
            <a:ext cx="1100163" cy="48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345A9C-E07D-45D3-A710-DDECB3F9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09C2A7A-3C21-14BA-5322-9B6D169B1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71979"/>
              </p:ext>
            </p:extLst>
          </p:nvPr>
        </p:nvGraphicFramePr>
        <p:xfrm>
          <a:off x="1774115" y="1218440"/>
          <a:ext cx="8643769" cy="416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031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345A9C-E07D-45D3-A710-DDECB3F99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9C18AC-EFAA-4C60-A84E-ECED43E3E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09C2A7A-3C21-14BA-5322-9B6D169B1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80565"/>
              </p:ext>
            </p:extLst>
          </p:nvPr>
        </p:nvGraphicFramePr>
        <p:xfrm>
          <a:off x="1774115" y="1218440"/>
          <a:ext cx="8643769" cy="4160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08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 descr="Robô amarelo fofo">
            <a:extLst>
              <a:ext uri="{FF2B5EF4-FFF2-40B4-BE49-F238E27FC236}">
                <a16:creationId xmlns:a16="http://schemas.microsoft.com/office/drawing/2014/main" id="{E39DDB4E-A8BD-A58E-D9C8-006B75893055}"/>
              </a:ext>
            </a:extLst>
          </p:cNvPr>
          <p:cNvSpPr/>
          <p:nvPr/>
        </p:nvSpPr>
        <p:spPr>
          <a:xfrm>
            <a:off x="0" y="108584"/>
            <a:ext cx="10426262" cy="6675846"/>
          </a:xfrm>
          <a:prstGeom prst="rect">
            <a:avLst/>
          </a:prstGeom>
          <a:blipFill>
            <a:blip r:embed="rId2"/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Retângulo 3" descr="Robô amarelo fofo">
            <a:extLst>
              <a:ext uri="{FF2B5EF4-FFF2-40B4-BE49-F238E27FC236}">
                <a16:creationId xmlns:a16="http://schemas.microsoft.com/office/drawing/2014/main" id="{89D7BCA6-65F1-7FA8-394B-621FF7D18D71}"/>
              </a:ext>
            </a:extLst>
          </p:cNvPr>
          <p:cNvSpPr/>
          <p:nvPr/>
        </p:nvSpPr>
        <p:spPr>
          <a:xfrm>
            <a:off x="5516154" y="91077"/>
            <a:ext cx="6675846" cy="6675846"/>
          </a:xfrm>
          <a:prstGeom prst="rect">
            <a:avLst/>
          </a:prstGeom>
          <a:blipFill>
            <a:blip r:embed="rId2"/>
            <a:srcRect/>
            <a:stretch>
              <a:fillRect l="-25000" r="-25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28B4CA0-A95E-A628-F117-BD5B7B36C70D}"/>
              </a:ext>
            </a:extLst>
          </p:cNvPr>
          <p:cNvSpPr txBox="1"/>
          <p:nvPr/>
        </p:nvSpPr>
        <p:spPr>
          <a:xfrm>
            <a:off x="304800" y="367216"/>
            <a:ext cx="9007366" cy="606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AGATHA - (Auditoria de Gerenciamento Autônomo de Transações e Históricos de Atividades)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AGNES - (Auditoria e Gerenciamento de Notificações e Estatísticas)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ALENA - (Análise de Linhas e Estatísticas em Auditoria Neural)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ALICIA - (Análise de Linhas e Identificação de Casos Irregulares Automatizada)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AMANDA - (Análise Multidimensional e Autônoma de Dados e Atividades)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 - (Análise Neural de Auditoria)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ARIA - (Auditoria Robótica de Informações e Atividades)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ARIEL - (Auditoria de Registros e Identificação de Exceções em Linhas)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ATLAS - (Análise de Transações e Laudos de Auditoria por Sistemas)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IRIS - (Inteligência de Rastreamento e Identificação de Suspeitas)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ÍRIS - (Inteligência Robótica de Identificação de Suspeitas)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ISIS - (Inteligência de Supervisão e Identificação de Suspeitas)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LIA - (Inteligência Artificial de Auditoria)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RITA - (Robô de Inteligência em Auditoria)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RUBI - (Robô de Auditoria em Base de Informações)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07000"/>
              </a:lnSpc>
              <a:spcAft>
                <a:spcPts val="800"/>
              </a:spcAft>
            </a:pPr>
            <a:r>
              <a:rPr lang="pt-BR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SARAH - (Sistema Automatizado de Rastreamento e Auditoria em Histórico)</a:t>
            </a:r>
            <a:endParaRPr lang="pt-BR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9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9F810E4-139D-4D0F-A81C-2783F586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488A2-8E53-4B40-81EA-EF0126290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0BB3A554-D78A-6C82-445F-9FACB04E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26"/>
          <a:stretch/>
        </p:blipFill>
        <p:spPr>
          <a:xfrm>
            <a:off x="685801" y="685800"/>
            <a:ext cx="10820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8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 de bolhas&#10;&#10;Descrição gerada automaticamente com confiança baixa">
            <a:extLst>
              <a:ext uri="{FF2B5EF4-FFF2-40B4-BE49-F238E27FC236}">
                <a16:creationId xmlns:a16="http://schemas.microsoft.com/office/drawing/2014/main" id="{648826DD-1961-F302-7D11-B61BDBF36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 r="4407"/>
          <a:stretch/>
        </p:blipFill>
        <p:spPr>
          <a:xfrm>
            <a:off x="367872" y="0"/>
            <a:ext cx="11624421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4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4B96B7-F07C-4E9B-86F3-BC4691135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287F19-3D91-5D04-9DA7-B6C21B63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02" y="217174"/>
            <a:ext cx="11475994" cy="64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25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2524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Arial Nova</vt:lpstr>
      <vt:lpstr>Calibri Light</vt:lpstr>
      <vt:lpstr>Gill Sans MT</vt:lpstr>
      <vt:lpstr>Goudy Old Style</vt:lpstr>
      <vt:lpstr>Symbol</vt:lpstr>
      <vt:lpstr>Times New Roman</vt:lpstr>
      <vt:lpstr>ClassicFrameVTI</vt:lpstr>
      <vt:lpstr>IRIS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</dc:title>
  <dc:creator>Ricardo Kaminski</dc:creator>
  <cp:lastModifiedBy>Ricardo Kaminski</cp:lastModifiedBy>
  <cp:revision>2</cp:revision>
  <dcterms:created xsi:type="dcterms:W3CDTF">2023-05-04T13:42:28Z</dcterms:created>
  <dcterms:modified xsi:type="dcterms:W3CDTF">2023-05-04T16:04:34Z</dcterms:modified>
</cp:coreProperties>
</file>