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1"/>
  </p:notesMasterIdLst>
  <p:sldIdLst>
    <p:sldId id="256" r:id="rId2"/>
    <p:sldId id="257" r:id="rId3"/>
    <p:sldId id="263" r:id="rId4"/>
    <p:sldId id="261" r:id="rId5"/>
    <p:sldId id="267" r:id="rId6"/>
    <p:sldId id="264" r:id="rId7"/>
    <p:sldId id="265" r:id="rId8"/>
    <p:sldId id="266"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B87D1-EA2E-4174-B241-24B230B0335D}" v="250" dt="2024-05-28T14:12:05.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487" autoAdjust="0"/>
  </p:normalViewPr>
  <p:slideViewPr>
    <p:cSldViewPr snapToGrid="0">
      <p:cViewPr varScale="1">
        <p:scale>
          <a:sx n="81" d="100"/>
          <a:sy n="81" d="100"/>
        </p:scale>
        <p:origin x="1752"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go Saraiva" userId="d469cb5b8436be40" providerId="LiveId" clId="{348B87D1-EA2E-4174-B241-24B230B0335D}"/>
    <pc:docChg chg="undo custSel addSld delSld modSld modMainMaster">
      <pc:chgData name="Tiago Saraiva" userId="d469cb5b8436be40" providerId="LiveId" clId="{348B87D1-EA2E-4174-B241-24B230B0335D}" dt="2024-05-28T16:06:37.863" v="12999" actId="6549"/>
      <pc:docMkLst>
        <pc:docMk/>
      </pc:docMkLst>
      <pc:sldChg chg="addSp delSp modSp mod setBg delDesignElem modNotesTx">
        <pc:chgData name="Tiago Saraiva" userId="d469cb5b8436be40" providerId="LiveId" clId="{348B87D1-EA2E-4174-B241-24B230B0335D}" dt="2024-05-28T14:07:24.329" v="2659" actId="20577"/>
        <pc:sldMkLst>
          <pc:docMk/>
          <pc:sldMk cId="3041644515" sldId="256"/>
        </pc:sldMkLst>
        <pc:spChg chg="mod">
          <ac:chgData name="Tiago Saraiva" userId="d469cb5b8436be40" providerId="LiveId" clId="{348B87D1-EA2E-4174-B241-24B230B0335D}" dt="2024-05-28T03:42:49.636" v="2110" actId="26606"/>
          <ac:spMkLst>
            <pc:docMk/>
            <pc:sldMk cId="3041644515" sldId="256"/>
            <ac:spMk id="2" creationId="{89F37D8E-3D26-22D8-3ECA-AE1DFCDAE833}"/>
          </ac:spMkLst>
        </pc:spChg>
        <pc:spChg chg="mod">
          <ac:chgData name="Tiago Saraiva" userId="d469cb5b8436be40" providerId="LiveId" clId="{348B87D1-EA2E-4174-B241-24B230B0335D}" dt="2024-05-28T13:59:29.639" v="2379" actId="20577"/>
          <ac:spMkLst>
            <pc:docMk/>
            <pc:sldMk cId="3041644515" sldId="256"/>
            <ac:spMk id="3" creationId="{9AE782C5-3E29-58DA-E1BA-362B1BF4B03C}"/>
          </ac:spMkLst>
        </pc:spChg>
        <pc:grpChg chg="add del">
          <ac:chgData name="Tiago Saraiva" userId="d469cb5b8436be40" providerId="LiveId" clId="{348B87D1-EA2E-4174-B241-24B230B0335D}" dt="2024-05-28T03:44:56.406" v="2244"/>
          <ac:grpSpMkLst>
            <pc:docMk/>
            <pc:sldMk cId="3041644515" sldId="256"/>
            <ac:grpSpMk id="9" creationId="{6B80FDCA-5FB2-4A5A-ADD6-CF221ECFD978}"/>
          </ac:grpSpMkLst>
        </pc:grpChg>
        <pc:grpChg chg="add del">
          <ac:chgData name="Tiago Saraiva" userId="d469cb5b8436be40" providerId="LiveId" clId="{348B87D1-EA2E-4174-B241-24B230B0335D}" dt="2024-05-28T03:44:56.406" v="2244"/>
          <ac:grpSpMkLst>
            <pc:docMk/>
            <pc:sldMk cId="3041644515" sldId="256"/>
            <ac:grpSpMk id="13" creationId="{9A230317-CD6B-4234-8C05-373F12DCD44E}"/>
          </ac:grpSpMkLst>
        </pc:grpChg>
        <pc:grpChg chg="add del">
          <ac:chgData name="Tiago Saraiva" userId="d469cb5b8436be40" providerId="LiveId" clId="{348B87D1-EA2E-4174-B241-24B230B0335D}" dt="2024-05-28T03:44:56.406" v="2244"/>
          <ac:grpSpMkLst>
            <pc:docMk/>
            <pc:sldMk cId="3041644515" sldId="256"/>
            <ac:grpSpMk id="69" creationId="{4C0E9EE2-DDBB-4805-9BDB-0A641D4D6BE0}"/>
          </ac:grpSpMkLst>
        </pc:grpChg>
        <pc:picChg chg="add">
          <ac:chgData name="Tiago Saraiva" userId="d469cb5b8436be40" providerId="LiveId" clId="{348B87D1-EA2E-4174-B241-24B230B0335D}" dt="2024-05-28T03:42:49.636" v="2110" actId="26606"/>
          <ac:picMkLst>
            <pc:docMk/>
            <pc:sldMk cId="3041644515" sldId="256"/>
            <ac:picMk id="5" creationId="{994E6AC8-3A74-6903-ABAC-C5E016BA52DD}"/>
          </ac:picMkLst>
        </pc:picChg>
        <pc:picChg chg="add mod">
          <ac:chgData name="Tiago Saraiva" userId="d469cb5b8436be40" providerId="LiveId" clId="{348B87D1-EA2E-4174-B241-24B230B0335D}" dt="2024-05-28T03:52:50.848" v="2355" actId="14861"/>
          <ac:picMkLst>
            <pc:docMk/>
            <pc:sldMk cId="3041644515" sldId="256"/>
            <ac:picMk id="6" creationId="{814DEFC3-2C31-4825-B2E6-36942F8E7A78}"/>
          </ac:picMkLst>
        </pc:picChg>
      </pc:sldChg>
      <pc:sldChg chg="addSp modSp mod modNotesTx">
        <pc:chgData name="Tiago Saraiva" userId="d469cb5b8436be40" providerId="LiveId" clId="{348B87D1-EA2E-4174-B241-24B230B0335D}" dt="2024-05-28T14:19:41.737" v="3690" actId="20577"/>
        <pc:sldMkLst>
          <pc:docMk/>
          <pc:sldMk cId="1192362849" sldId="257"/>
        </pc:sldMkLst>
        <pc:spChg chg="mod">
          <ac:chgData name="Tiago Saraiva" userId="d469cb5b8436be40" providerId="LiveId" clId="{348B87D1-EA2E-4174-B241-24B230B0335D}" dt="2024-05-28T03:44:56.406" v="2244"/>
          <ac:spMkLst>
            <pc:docMk/>
            <pc:sldMk cId="1192362849" sldId="257"/>
            <ac:spMk id="2" creationId="{7FDAA9D0-CC19-980B-C8D9-41548D4AE455}"/>
          </ac:spMkLst>
        </pc:spChg>
        <pc:graphicFrameChg chg="mod modGraphic">
          <ac:chgData name="Tiago Saraiva" userId="d469cb5b8436be40" providerId="LiveId" clId="{348B87D1-EA2E-4174-B241-24B230B0335D}" dt="2024-05-28T14:12:05.596" v="3004"/>
          <ac:graphicFrameMkLst>
            <pc:docMk/>
            <pc:sldMk cId="1192362849" sldId="257"/>
            <ac:graphicFrameMk id="15" creationId="{05437899-4A09-5BB3-E482-C049AF443256}"/>
          </ac:graphicFrameMkLst>
        </pc:graphicFrameChg>
        <pc:picChg chg="add mod">
          <ac:chgData name="Tiago Saraiva" userId="d469cb5b8436be40" providerId="LiveId" clId="{348B87D1-EA2E-4174-B241-24B230B0335D}" dt="2024-05-28T03:53:29.672" v="2356"/>
          <ac:picMkLst>
            <pc:docMk/>
            <pc:sldMk cId="1192362849" sldId="257"/>
            <ac:picMk id="17" creationId="{556D873E-3C6F-6DA1-290B-43F26846BCE5}"/>
          </ac:picMkLst>
        </pc:picChg>
      </pc:sldChg>
      <pc:sldChg chg="del">
        <pc:chgData name="Tiago Saraiva" userId="d469cb5b8436be40" providerId="LiveId" clId="{348B87D1-EA2E-4174-B241-24B230B0335D}" dt="2024-05-28T02:50:10.240" v="0" actId="47"/>
        <pc:sldMkLst>
          <pc:docMk/>
          <pc:sldMk cId="3677633852" sldId="258"/>
        </pc:sldMkLst>
      </pc:sldChg>
      <pc:sldChg chg="del">
        <pc:chgData name="Tiago Saraiva" userId="d469cb5b8436be40" providerId="LiveId" clId="{348B87D1-EA2E-4174-B241-24B230B0335D}" dt="2024-05-28T02:50:10.437" v="1" actId="47"/>
        <pc:sldMkLst>
          <pc:docMk/>
          <pc:sldMk cId="1693844986" sldId="259"/>
        </pc:sldMkLst>
      </pc:sldChg>
      <pc:sldChg chg="del">
        <pc:chgData name="Tiago Saraiva" userId="d469cb5b8436be40" providerId="LiveId" clId="{348B87D1-EA2E-4174-B241-24B230B0335D}" dt="2024-05-28T02:50:12.261" v="2" actId="47"/>
        <pc:sldMkLst>
          <pc:docMk/>
          <pc:sldMk cId="2415478567" sldId="260"/>
        </pc:sldMkLst>
      </pc:sldChg>
      <pc:sldChg chg="addSp modSp mod setBg modNotesTx">
        <pc:chgData name="Tiago Saraiva" userId="d469cb5b8436be40" providerId="LiveId" clId="{348B87D1-EA2E-4174-B241-24B230B0335D}" dt="2024-05-28T14:54:40.945" v="7069" actId="20577"/>
        <pc:sldMkLst>
          <pc:docMk/>
          <pc:sldMk cId="2214827235" sldId="261"/>
        </pc:sldMkLst>
        <pc:spChg chg="mod">
          <ac:chgData name="Tiago Saraiva" userId="d469cb5b8436be40" providerId="LiveId" clId="{348B87D1-EA2E-4174-B241-24B230B0335D}" dt="2024-05-28T03:44:56.406" v="2244"/>
          <ac:spMkLst>
            <pc:docMk/>
            <pc:sldMk cId="2214827235" sldId="261"/>
            <ac:spMk id="2" creationId="{644244C2-E3B6-DB24-AE05-C13F0980C20D}"/>
          </ac:spMkLst>
        </pc:spChg>
        <pc:spChg chg="mod ord">
          <ac:chgData name="Tiago Saraiva" userId="d469cb5b8436be40" providerId="LiveId" clId="{348B87D1-EA2E-4174-B241-24B230B0335D}" dt="2024-05-28T14:40:05.369" v="5832" actId="6549"/>
          <ac:spMkLst>
            <pc:docMk/>
            <pc:sldMk cId="2214827235" sldId="261"/>
            <ac:spMk id="3" creationId="{79E2E30E-D0D1-4E90-E219-D42265EEC5C0}"/>
          </ac:spMkLst>
        </pc:spChg>
        <pc:picChg chg="add mod">
          <ac:chgData name="Tiago Saraiva" userId="d469cb5b8436be40" providerId="LiveId" clId="{348B87D1-EA2E-4174-B241-24B230B0335D}" dt="2024-05-28T03:21:02.243" v="1302" actId="1582"/>
          <ac:picMkLst>
            <pc:docMk/>
            <pc:sldMk cId="2214827235" sldId="261"/>
            <ac:picMk id="4" creationId="{B08BEF9E-35D5-729F-09B8-5BEC89A62749}"/>
          </ac:picMkLst>
        </pc:picChg>
        <pc:picChg chg="add mod">
          <ac:chgData name="Tiago Saraiva" userId="d469cb5b8436be40" providerId="LiveId" clId="{348B87D1-EA2E-4174-B241-24B230B0335D}" dt="2024-05-28T03:53:34.985" v="2358"/>
          <ac:picMkLst>
            <pc:docMk/>
            <pc:sldMk cId="2214827235" sldId="261"/>
            <ac:picMk id="5" creationId="{B9367BA3-B6C2-8B1A-4055-283F4B6A4302}"/>
          </ac:picMkLst>
        </pc:picChg>
      </pc:sldChg>
      <pc:sldChg chg="addSp delSp modSp new del mod">
        <pc:chgData name="Tiago Saraiva" userId="d469cb5b8436be40" providerId="LiveId" clId="{348B87D1-EA2E-4174-B241-24B230B0335D}" dt="2024-05-28T03:10:33.815" v="836" actId="47"/>
        <pc:sldMkLst>
          <pc:docMk/>
          <pc:sldMk cId="3561724836" sldId="262"/>
        </pc:sldMkLst>
        <pc:spChg chg="mod">
          <ac:chgData name="Tiago Saraiva" userId="d469cb5b8436be40" providerId="LiveId" clId="{348B87D1-EA2E-4174-B241-24B230B0335D}" dt="2024-05-28T03:04:56.236" v="651" actId="20577"/>
          <ac:spMkLst>
            <pc:docMk/>
            <pc:sldMk cId="3561724836" sldId="262"/>
            <ac:spMk id="2" creationId="{5CE3998C-B711-43ED-F566-7DDB932D86A9}"/>
          </ac:spMkLst>
        </pc:spChg>
        <pc:spChg chg="del">
          <ac:chgData name="Tiago Saraiva" userId="d469cb5b8436be40" providerId="LiveId" clId="{348B87D1-EA2E-4174-B241-24B230B0335D}" dt="2024-05-28T03:08:02.517" v="652" actId="931"/>
          <ac:spMkLst>
            <pc:docMk/>
            <pc:sldMk cId="3561724836" sldId="262"/>
            <ac:spMk id="3" creationId="{96C7A6FF-56AA-2C3C-AB18-833BDF758973}"/>
          </ac:spMkLst>
        </pc:spChg>
        <pc:picChg chg="add mod">
          <ac:chgData name="Tiago Saraiva" userId="d469cb5b8436be40" providerId="LiveId" clId="{348B87D1-EA2E-4174-B241-24B230B0335D}" dt="2024-05-28T03:08:18.211" v="654" actId="1076"/>
          <ac:picMkLst>
            <pc:docMk/>
            <pc:sldMk cId="3561724836" sldId="262"/>
            <ac:picMk id="5" creationId="{C3A789AF-5D01-4D16-7BBD-D28315255635}"/>
          </ac:picMkLst>
        </pc:picChg>
      </pc:sldChg>
      <pc:sldChg chg="addSp delSp modSp new mod setBg delDesignElem modNotesTx">
        <pc:chgData name="Tiago Saraiva" userId="d469cb5b8436be40" providerId="LiveId" clId="{348B87D1-EA2E-4174-B241-24B230B0335D}" dt="2024-05-28T16:06:37.863" v="12999" actId="6549"/>
        <pc:sldMkLst>
          <pc:docMk/>
          <pc:sldMk cId="530548003" sldId="263"/>
        </pc:sldMkLst>
        <pc:spChg chg="mod">
          <ac:chgData name="Tiago Saraiva" userId="d469cb5b8436be40" providerId="LiveId" clId="{348B87D1-EA2E-4174-B241-24B230B0335D}" dt="2024-05-28T03:01:09.389" v="636" actId="26606"/>
          <ac:spMkLst>
            <pc:docMk/>
            <pc:sldMk cId="530548003" sldId="263"/>
            <ac:spMk id="2" creationId="{7CDE149E-BEFE-4693-BAA1-40EC8DA6F40A}"/>
          </ac:spMkLst>
        </pc:spChg>
        <pc:spChg chg="mod">
          <ac:chgData name="Tiago Saraiva" userId="d469cb5b8436be40" providerId="LiveId" clId="{348B87D1-EA2E-4174-B241-24B230B0335D}" dt="2024-05-28T03:01:09.389" v="636" actId="26606"/>
          <ac:spMkLst>
            <pc:docMk/>
            <pc:sldMk cId="530548003" sldId="263"/>
            <ac:spMk id="3" creationId="{4CB7C19F-D173-871A-0A05-5FB82D94FF73}"/>
          </ac:spMkLst>
        </pc:spChg>
        <pc:grpChg chg="add del">
          <ac:chgData name="Tiago Saraiva" userId="d469cb5b8436be40" providerId="LiveId" clId="{348B87D1-EA2E-4174-B241-24B230B0335D}" dt="2024-05-28T03:44:56.406" v="2244"/>
          <ac:grpSpMkLst>
            <pc:docMk/>
            <pc:sldMk cId="530548003" sldId="263"/>
            <ac:grpSpMk id="16" creationId="{F810FE48-5F0C-4E97-BD7F-FDE128D85371}"/>
          </ac:grpSpMkLst>
        </pc:grpChg>
        <pc:picChg chg="add mod">
          <ac:chgData name="Tiago Saraiva" userId="d469cb5b8436be40" providerId="LiveId" clId="{348B87D1-EA2E-4174-B241-24B230B0335D}" dt="2024-05-28T03:01:09.389" v="636" actId="26606"/>
          <ac:picMkLst>
            <pc:docMk/>
            <pc:sldMk cId="530548003" sldId="263"/>
            <ac:picMk id="5" creationId="{32026D0C-4BD9-E401-6809-1D87BA5A07DE}"/>
          </ac:picMkLst>
        </pc:picChg>
        <pc:picChg chg="add mod">
          <ac:chgData name="Tiago Saraiva" userId="d469cb5b8436be40" providerId="LiveId" clId="{348B87D1-EA2E-4174-B241-24B230B0335D}" dt="2024-05-28T03:01:09.389" v="636" actId="26606"/>
          <ac:picMkLst>
            <pc:docMk/>
            <pc:sldMk cId="530548003" sldId="263"/>
            <ac:picMk id="7" creationId="{C8B7BFFA-BCB5-DA45-9199-2B1C019E0041}"/>
          </ac:picMkLst>
        </pc:picChg>
        <pc:picChg chg="add mod">
          <ac:chgData name="Tiago Saraiva" userId="d469cb5b8436be40" providerId="LiveId" clId="{348B87D1-EA2E-4174-B241-24B230B0335D}" dt="2024-05-28T03:01:09.389" v="636" actId="26606"/>
          <ac:picMkLst>
            <pc:docMk/>
            <pc:sldMk cId="530548003" sldId="263"/>
            <ac:picMk id="9" creationId="{0B8CC57B-15D4-9C63-8199-37163689AF98}"/>
          </ac:picMkLst>
        </pc:picChg>
        <pc:picChg chg="add mod">
          <ac:chgData name="Tiago Saraiva" userId="d469cb5b8436be40" providerId="LiveId" clId="{348B87D1-EA2E-4174-B241-24B230B0335D}" dt="2024-05-28T03:53:32.980" v="2357"/>
          <ac:picMkLst>
            <pc:docMk/>
            <pc:sldMk cId="530548003" sldId="263"/>
            <ac:picMk id="10" creationId="{77FFD991-15B5-5239-1FA4-BF5F52434823}"/>
          </ac:picMkLst>
        </pc:picChg>
        <pc:picChg chg="add del">
          <ac:chgData name="Tiago Saraiva" userId="d469cb5b8436be40" providerId="LiveId" clId="{348B87D1-EA2E-4174-B241-24B230B0335D}" dt="2024-05-28T03:44:56.406" v="2244"/>
          <ac:picMkLst>
            <pc:docMk/>
            <pc:sldMk cId="530548003" sldId="263"/>
            <ac:picMk id="14" creationId="{5BD33659-8797-414B-BBDC-24F942329570}"/>
          </ac:picMkLst>
        </pc:picChg>
      </pc:sldChg>
      <pc:sldChg chg="addSp modSp add mod setBg modNotesTx">
        <pc:chgData name="Tiago Saraiva" userId="d469cb5b8436be40" providerId="LiveId" clId="{348B87D1-EA2E-4174-B241-24B230B0335D}" dt="2024-05-28T15:11:36.992" v="9206" actId="20577"/>
        <pc:sldMkLst>
          <pc:docMk/>
          <pc:sldMk cId="4253623230" sldId="264"/>
        </pc:sldMkLst>
        <pc:spChg chg="mod">
          <ac:chgData name="Tiago Saraiva" userId="d469cb5b8436be40" providerId="LiveId" clId="{348B87D1-EA2E-4174-B241-24B230B0335D}" dt="2024-05-28T03:44:56.406" v="2244"/>
          <ac:spMkLst>
            <pc:docMk/>
            <pc:sldMk cId="4253623230" sldId="264"/>
            <ac:spMk id="2" creationId="{644244C2-E3B6-DB24-AE05-C13F0980C20D}"/>
          </ac:spMkLst>
        </pc:spChg>
        <pc:spChg chg="mod">
          <ac:chgData name="Tiago Saraiva" userId="d469cb5b8436be40" providerId="LiveId" clId="{348B87D1-EA2E-4174-B241-24B230B0335D}" dt="2024-05-28T03:19:20.253" v="1299" actId="20577"/>
          <ac:spMkLst>
            <pc:docMk/>
            <pc:sldMk cId="4253623230" sldId="264"/>
            <ac:spMk id="3" creationId="{79E2E30E-D0D1-4E90-E219-D42265EEC5C0}"/>
          </ac:spMkLst>
        </pc:spChg>
        <pc:picChg chg="mod">
          <ac:chgData name="Tiago Saraiva" userId="d469cb5b8436be40" providerId="LiveId" clId="{348B87D1-EA2E-4174-B241-24B230B0335D}" dt="2024-05-28T03:20:00.051" v="1300" actId="14826"/>
          <ac:picMkLst>
            <pc:docMk/>
            <pc:sldMk cId="4253623230" sldId="264"/>
            <ac:picMk id="4" creationId="{B08BEF9E-35D5-729F-09B8-5BEC89A62749}"/>
          </ac:picMkLst>
        </pc:picChg>
        <pc:picChg chg="add mod">
          <ac:chgData name="Tiago Saraiva" userId="d469cb5b8436be40" providerId="LiveId" clId="{348B87D1-EA2E-4174-B241-24B230B0335D}" dt="2024-05-28T03:53:39.458" v="2360"/>
          <ac:picMkLst>
            <pc:docMk/>
            <pc:sldMk cId="4253623230" sldId="264"/>
            <ac:picMk id="5" creationId="{1580EA1B-8156-88BE-1895-0B6CC6780303}"/>
          </ac:picMkLst>
        </pc:picChg>
      </pc:sldChg>
      <pc:sldChg chg="addSp modSp add mod setBg modNotesTx">
        <pc:chgData name="Tiago Saraiva" userId="d469cb5b8436be40" providerId="LiveId" clId="{348B87D1-EA2E-4174-B241-24B230B0335D}" dt="2024-05-28T15:24:04.794" v="11312" actId="20577"/>
        <pc:sldMkLst>
          <pc:docMk/>
          <pc:sldMk cId="3495001748" sldId="265"/>
        </pc:sldMkLst>
        <pc:spChg chg="mod">
          <ac:chgData name="Tiago Saraiva" userId="d469cb5b8436be40" providerId="LiveId" clId="{348B87D1-EA2E-4174-B241-24B230B0335D}" dt="2024-05-28T03:44:56.406" v="2244"/>
          <ac:spMkLst>
            <pc:docMk/>
            <pc:sldMk cId="3495001748" sldId="265"/>
            <ac:spMk id="2" creationId="{644244C2-E3B6-DB24-AE05-C13F0980C20D}"/>
          </ac:spMkLst>
        </pc:spChg>
        <pc:spChg chg="mod">
          <ac:chgData name="Tiago Saraiva" userId="d469cb5b8436be40" providerId="LiveId" clId="{348B87D1-EA2E-4174-B241-24B230B0335D}" dt="2024-05-28T03:25:33.951" v="1620" actId="20577"/>
          <ac:spMkLst>
            <pc:docMk/>
            <pc:sldMk cId="3495001748" sldId="265"/>
            <ac:spMk id="3" creationId="{79E2E30E-D0D1-4E90-E219-D42265EEC5C0}"/>
          </ac:spMkLst>
        </pc:spChg>
        <pc:picChg chg="add mod">
          <ac:chgData name="Tiago Saraiva" userId="d469cb5b8436be40" providerId="LiveId" clId="{348B87D1-EA2E-4174-B241-24B230B0335D}" dt="2024-05-28T03:24:15.423" v="1527" actId="27957"/>
          <ac:picMkLst>
            <pc:docMk/>
            <pc:sldMk cId="3495001748" sldId="265"/>
            <ac:picMk id="4" creationId="{B08BEF9E-35D5-729F-09B8-5BEC89A62749}"/>
          </ac:picMkLst>
        </pc:picChg>
        <pc:picChg chg="add mod">
          <ac:chgData name="Tiago Saraiva" userId="d469cb5b8436be40" providerId="LiveId" clId="{348B87D1-EA2E-4174-B241-24B230B0335D}" dt="2024-05-28T03:53:40.913" v="2361"/>
          <ac:picMkLst>
            <pc:docMk/>
            <pc:sldMk cId="3495001748" sldId="265"/>
            <ac:picMk id="5" creationId="{EFCF422A-43D3-C1C3-8993-0041F8E11DD0}"/>
          </ac:picMkLst>
        </pc:picChg>
      </pc:sldChg>
      <pc:sldChg chg="addSp modSp add mod setBg modNotesTx">
        <pc:chgData name="Tiago Saraiva" userId="d469cb5b8436be40" providerId="LiveId" clId="{348B87D1-EA2E-4174-B241-24B230B0335D}" dt="2024-05-28T15:33:57.679" v="11901" actId="20577"/>
        <pc:sldMkLst>
          <pc:docMk/>
          <pc:sldMk cId="1921988968" sldId="266"/>
        </pc:sldMkLst>
        <pc:spChg chg="mod">
          <ac:chgData name="Tiago Saraiva" userId="d469cb5b8436be40" providerId="LiveId" clId="{348B87D1-EA2E-4174-B241-24B230B0335D}" dt="2024-05-28T03:44:56.406" v="2244"/>
          <ac:spMkLst>
            <pc:docMk/>
            <pc:sldMk cId="1921988968" sldId="266"/>
            <ac:spMk id="2" creationId="{644244C2-E3B6-DB24-AE05-C13F0980C20D}"/>
          </ac:spMkLst>
        </pc:spChg>
        <pc:spChg chg="mod">
          <ac:chgData name="Tiago Saraiva" userId="d469cb5b8436be40" providerId="LiveId" clId="{348B87D1-EA2E-4174-B241-24B230B0335D}" dt="2024-05-28T15:33:06.424" v="11819" actId="20577"/>
          <ac:spMkLst>
            <pc:docMk/>
            <pc:sldMk cId="1921988968" sldId="266"/>
            <ac:spMk id="3" creationId="{79E2E30E-D0D1-4E90-E219-D42265EEC5C0}"/>
          </ac:spMkLst>
        </pc:spChg>
        <pc:picChg chg="mod">
          <ac:chgData name="Tiago Saraiva" userId="d469cb5b8436be40" providerId="LiveId" clId="{348B87D1-EA2E-4174-B241-24B230B0335D}" dt="2024-05-28T03:33:54.346" v="1908" actId="14826"/>
          <ac:picMkLst>
            <pc:docMk/>
            <pc:sldMk cId="1921988968" sldId="266"/>
            <ac:picMk id="4" creationId="{B08BEF9E-35D5-729F-09B8-5BEC89A62749}"/>
          </ac:picMkLst>
        </pc:picChg>
        <pc:picChg chg="add mod">
          <ac:chgData name="Tiago Saraiva" userId="d469cb5b8436be40" providerId="LiveId" clId="{348B87D1-EA2E-4174-B241-24B230B0335D}" dt="2024-05-28T03:53:43.171" v="2362"/>
          <ac:picMkLst>
            <pc:docMk/>
            <pc:sldMk cId="1921988968" sldId="266"/>
            <ac:picMk id="5" creationId="{062BEC1A-424E-C9F1-CB97-9BE9BF815899}"/>
          </ac:picMkLst>
        </pc:picChg>
      </pc:sldChg>
      <pc:sldChg chg="addSp modSp new mod modNotesTx">
        <pc:chgData name="Tiago Saraiva" userId="d469cb5b8436be40" providerId="LiveId" clId="{348B87D1-EA2E-4174-B241-24B230B0335D}" dt="2024-05-28T15:01:20.784" v="7766" actId="20577"/>
        <pc:sldMkLst>
          <pc:docMk/>
          <pc:sldMk cId="969511364" sldId="267"/>
        </pc:sldMkLst>
        <pc:spChg chg="mod">
          <ac:chgData name="Tiago Saraiva" userId="d469cb5b8436be40" providerId="LiveId" clId="{348B87D1-EA2E-4174-B241-24B230B0335D}" dt="2024-05-28T03:44:56.406" v="2244"/>
          <ac:spMkLst>
            <pc:docMk/>
            <pc:sldMk cId="969511364" sldId="267"/>
            <ac:spMk id="2" creationId="{D3703C9A-4647-08ED-012C-A1DC92847C1C}"/>
          </ac:spMkLst>
        </pc:spChg>
        <pc:picChg chg="add mod">
          <ac:chgData name="Tiago Saraiva" userId="d469cb5b8436be40" providerId="LiveId" clId="{348B87D1-EA2E-4174-B241-24B230B0335D}" dt="2024-05-28T03:14:35.856" v="967" actId="14100"/>
          <ac:picMkLst>
            <pc:docMk/>
            <pc:sldMk cId="969511364" sldId="267"/>
            <ac:picMk id="4" creationId="{7AAB7DD2-62C4-A8B5-CFA1-3D288D960D3C}"/>
          </ac:picMkLst>
        </pc:picChg>
        <pc:picChg chg="add mod">
          <ac:chgData name="Tiago Saraiva" userId="d469cb5b8436be40" providerId="LiveId" clId="{348B87D1-EA2E-4174-B241-24B230B0335D}" dt="2024-05-28T03:53:36.993" v="2359"/>
          <ac:picMkLst>
            <pc:docMk/>
            <pc:sldMk cId="969511364" sldId="267"/>
            <ac:picMk id="5" creationId="{850EBF41-F5CC-4DAF-2241-6779242B2665}"/>
          </ac:picMkLst>
        </pc:picChg>
      </pc:sldChg>
      <pc:sldChg chg="addSp modSp add mod modNotesTx">
        <pc:chgData name="Tiago Saraiva" userId="d469cb5b8436be40" providerId="LiveId" clId="{348B87D1-EA2E-4174-B241-24B230B0335D}" dt="2024-05-28T15:40:53.873" v="12982" actId="20577"/>
        <pc:sldMkLst>
          <pc:docMk/>
          <pc:sldMk cId="1589968466" sldId="268"/>
        </pc:sldMkLst>
        <pc:spChg chg="mod">
          <ac:chgData name="Tiago Saraiva" userId="d469cb5b8436be40" providerId="LiveId" clId="{348B87D1-EA2E-4174-B241-24B230B0335D}" dt="2024-05-28T03:44:56.406" v="2244"/>
          <ac:spMkLst>
            <pc:docMk/>
            <pc:sldMk cId="1589968466" sldId="268"/>
            <ac:spMk id="2" creationId="{644244C2-E3B6-DB24-AE05-C13F0980C20D}"/>
          </ac:spMkLst>
        </pc:spChg>
        <pc:spChg chg="mod">
          <ac:chgData name="Tiago Saraiva" userId="d469cb5b8436be40" providerId="LiveId" clId="{348B87D1-EA2E-4174-B241-24B230B0335D}" dt="2024-05-28T03:42:02.861" v="2109" actId="20577"/>
          <ac:spMkLst>
            <pc:docMk/>
            <pc:sldMk cId="1589968466" sldId="268"/>
            <ac:spMk id="3" creationId="{79E2E30E-D0D1-4E90-E219-D42265EEC5C0}"/>
          </ac:spMkLst>
        </pc:spChg>
        <pc:picChg chg="mod">
          <ac:chgData name="Tiago Saraiva" userId="d469cb5b8436be40" providerId="LiveId" clId="{348B87D1-EA2E-4174-B241-24B230B0335D}" dt="2024-05-28T03:40:34.457" v="2007" actId="14826"/>
          <ac:picMkLst>
            <pc:docMk/>
            <pc:sldMk cId="1589968466" sldId="268"/>
            <ac:picMk id="4" creationId="{B08BEF9E-35D5-729F-09B8-5BEC89A62749}"/>
          </ac:picMkLst>
        </pc:picChg>
        <pc:picChg chg="add mod">
          <ac:chgData name="Tiago Saraiva" userId="d469cb5b8436be40" providerId="LiveId" clId="{348B87D1-EA2E-4174-B241-24B230B0335D}" dt="2024-05-28T03:53:45.057" v="2363"/>
          <ac:picMkLst>
            <pc:docMk/>
            <pc:sldMk cId="1589968466" sldId="268"/>
            <ac:picMk id="5" creationId="{E0FCA977-007B-85A9-D100-0BAECD7C8E53}"/>
          </ac:picMkLst>
        </pc:picChg>
      </pc:sldChg>
      <pc:sldMasterChg chg="setBg modSldLayout">
        <pc:chgData name="Tiago Saraiva" userId="d469cb5b8436be40" providerId="LiveId" clId="{348B87D1-EA2E-4174-B241-24B230B0335D}" dt="2024-05-28T03:44:38.853" v="2241"/>
        <pc:sldMasterMkLst>
          <pc:docMk/>
          <pc:sldMasterMk cId="0" sldId="2147483648"/>
        </pc:sldMasterMkLst>
        <pc:sldLayoutChg chg="setBg">
          <pc:chgData name="Tiago Saraiva" userId="d469cb5b8436be40" providerId="LiveId" clId="{348B87D1-EA2E-4174-B241-24B230B0335D}" dt="2024-05-28T03:44:38.853" v="2241"/>
          <pc:sldLayoutMkLst>
            <pc:docMk/>
            <pc:sldMasterMk cId="0" sldId="2147483648"/>
            <pc:sldLayoutMk cId="0" sldId="2147483649"/>
          </pc:sldLayoutMkLst>
        </pc:sldLayoutChg>
        <pc:sldLayoutChg chg="setBg">
          <pc:chgData name="Tiago Saraiva" userId="d469cb5b8436be40" providerId="LiveId" clId="{348B87D1-EA2E-4174-B241-24B230B0335D}" dt="2024-05-28T03:44:38.853" v="2241"/>
          <pc:sldLayoutMkLst>
            <pc:docMk/>
            <pc:sldMasterMk cId="0" sldId="2147483648"/>
            <pc:sldLayoutMk cId="0" sldId="2147483650"/>
          </pc:sldLayoutMkLst>
        </pc:sldLayoutChg>
        <pc:sldLayoutChg chg="setBg">
          <pc:chgData name="Tiago Saraiva" userId="d469cb5b8436be40" providerId="LiveId" clId="{348B87D1-EA2E-4174-B241-24B230B0335D}" dt="2024-05-28T03:44:38.853" v="2241"/>
          <pc:sldLayoutMkLst>
            <pc:docMk/>
            <pc:sldMasterMk cId="0" sldId="2147483648"/>
            <pc:sldLayoutMk cId="0" sldId="2147483651"/>
          </pc:sldLayoutMkLst>
        </pc:sldLayoutChg>
        <pc:sldLayoutChg chg="setBg">
          <pc:chgData name="Tiago Saraiva" userId="d469cb5b8436be40" providerId="LiveId" clId="{348B87D1-EA2E-4174-B241-24B230B0335D}" dt="2024-05-28T03:44:38.853" v="2241"/>
          <pc:sldLayoutMkLst>
            <pc:docMk/>
            <pc:sldMasterMk cId="0" sldId="2147483648"/>
            <pc:sldLayoutMk cId="0" sldId="2147483652"/>
          </pc:sldLayoutMkLst>
        </pc:sldLayoutChg>
        <pc:sldLayoutChg chg="setBg">
          <pc:chgData name="Tiago Saraiva" userId="d469cb5b8436be40" providerId="LiveId" clId="{348B87D1-EA2E-4174-B241-24B230B0335D}" dt="2024-05-28T03:44:38.853" v="2241"/>
          <pc:sldLayoutMkLst>
            <pc:docMk/>
            <pc:sldMasterMk cId="0" sldId="2147483648"/>
            <pc:sldLayoutMk cId="0" sldId="2147483653"/>
          </pc:sldLayoutMkLst>
        </pc:sldLayoutChg>
        <pc:sldLayoutChg chg="setBg">
          <pc:chgData name="Tiago Saraiva" userId="d469cb5b8436be40" providerId="LiveId" clId="{348B87D1-EA2E-4174-B241-24B230B0335D}" dt="2024-05-28T03:44:38.853" v="2241"/>
          <pc:sldLayoutMkLst>
            <pc:docMk/>
            <pc:sldMasterMk cId="0" sldId="2147483648"/>
            <pc:sldLayoutMk cId="0" sldId="2147483654"/>
          </pc:sldLayoutMkLst>
        </pc:sldLayoutChg>
        <pc:sldLayoutChg chg="setBg">
          <pc:chgData name="Tiago Saraiva" userId="d469cb5b8436be40" providerId="LiveId" clId="{348B87D1-EA2E-4174-B241-24B230B0335D}" dt="2024-05-28T03:44:38.853" v="2241"/>
          <pc:sldLayoutMkLst>
            <pc:docMk/>
            <pc:sldMasterMk cId="0" sldId="2147483648"/>
            <pc:sldLayoutMk cId="0" sldId="2147483655"/>
          </pc:sldLayoutMkLst>
        </pc:sldLayoutChg>
        <pc:sldLayoutChg chg="setBg">
          <pc:chgData name="Tiago Saraiva" userId="d469cb5b8436be40" providerId="LiveId" clId="{348B87D1-EA2E-4174-B241-24B230B0335D}" dt="2024-05-28T03:44:38.853" v="2241"/>
          <pc:sldLayoutMkLst>
            <pc:docMk/>
            <pc:sldMasterMk cId="0" sldId="2147483648"/>
            <pc:sldLayoutMk cId="0" sldId="2147483656"/>
          </pc:sldLayoutMkLst>
        </pc:sldLayoutChg>
        <pc:sldLayoutChg chg="setBg">
          <pc:chgData name="Tiago Saraiva" userId="d469cb5b8436be40" providerId="LiveId" clId="{348B87D1-EA2E-4174-B241-24B230B0335D}" dt="2024-05-28T03:44:38.853" v="2241"/>
          <pc:sldLayoutMkLst>
            <pc:docMk/>
            <pc:sldMasterMk cId="0" sldId="2147483648"/>
            <pc:sldLayoutMk cId="0" sldId="2147483657"/>
          </pc:sldLayoutMkLst>
        </pc:sldLayoutChg>
        <pc:sldLayoutChg chg="setBg">
          <pc:chgData name="Tiago Saraiva" userId="d469cb5b8436be40" providerId="LiveId" clId="{348B87D1-EA2E-4174-B241-24B230B0335D}" dt="2024-05-28T03:44:38.853" v="2241"/>
          <pc:sldLayoutMkLst>
            <pc:docMk/>
            <pc:sldMasterMk cId="0" sldId="2147483648"/>
            <pc:sldLayoutMk cId="0" sldId="2147483658"/>
          </pc:sldLayoutMkLst>
        </pc:sldLayoutChg>
        <pc:sldLayoutChg chg="setBg">
          <pc:chgData name="Tiago Saraiva" userId="d469cb5b8436be40" providerId="LiveId" clId="{348B87D1-EA2E-4174-B241-24B230B0335D}" dt="2024-05-28T03:44:38.853" v="2241"/>
          <pc:sldLayoutMkLst>
            <pc:docMk/>
            <pc:sldMasterMk cId="0" sldId="2147483648"/>
            <pc:sldLayoutMk cId="0" sldId="2147483659"/>
          </pc:sldLayoutMkLst>
        </pc:sldLayoutChg>
        <pc:sldLayoutChg chg="setBg">
          <pc:chgData name="Tiago Saraiva" userId="d469cb5b8436be40" providerId="LiveId" clId="{348B87D1-EA2E-4174-B241-24B230B0335D}" dt="2024-05-28T03:44:38.853" v="2241"/>
          <pc:sldLayoutMkLst>
            <pc:docMk/>
            <pc:sldMasterMk cId="0" sldId="2147483648"/>
            <pc:sldLayoutMk cId="0" sldId="2147483660"/>
          </pc:sldLayoutMkLst>
        </pc:sldLayoutChg>
        <pc:sldLayoutChg chg="setBg">
          <pc:chgData name="Tiago Saraiva" userId="d469cb5b8436be40" providerId="LiveId" clId="{348B87D1-EA2E-4174-B241-24B230B0335D}" dt="2024-05-28T03:44:38.853" v="2241"/>
          <pc:sldLayoutMkLst>
            <pc:docMk/>
            <pc:sldMasterMk cId="0" sldId="2147483648"/>
            <pc:sldLayoutMk cId="0" sldId="2147483661"/>
          </pc:sldLayoutMkLst>
        </pc:sldLayoutChg>
        <pc:sldLayoutChg chg="setBg">
          <pc:chgData name="Tiago Saraiva" userId="d469cb5b8436be40" providerId="LiveId" clId="{348B87D1-EA2E-4174-B241-24B230B0335D}" dt="2024-05-28T03:44:38.853" v="2241"/>
          <pc:sldLayoutMkLst>
            <pc:docMk/>
            <pc:sldMasterMk cId="0" sldId="2147483648"/>
            <pc:sldLayoutMk cId="0" sldId="2147483663"/>
          </pc:sldLayoutMkLst>
        </pc:sldLayoutChg>
        <pc:sldLayoutChg chg="setBg">
          <pc:chgData name="Tiago Saraiva" userId="d469cb5b8436be40" providerId="LiveId" clId="{348B87D1-EA2E-4174-B241-24B230B0335D}" dt="2024-05-28T03:44:38.853" v="2241"/>
          <pc:sldLayoutMkLst>
            <pc:docMk/>
            <pc:sldMasterMk cId="0" sldId="2147483648"/>
            <pc:sldLayoutMk cId="0" sldId="2147483666"/>
          </pc:sldLayoutMkLst>
        </pc:sldLayoutChg>
        <pc:sldLayoutChg chg="setBg">
          <pc:chgData name="Tiago Saraiva" userId="d469cb5b8436be40" providerId="LiveId" clId="{348B87D1-EA2E-4174-B241-24B230B0335D}" dt="2024-05-28T03:44:38.853" v="2241"/>
          <pc:sldLayoutMkLst>
            <pc:docMk/>
            <pc:sldMasterMk cId="0" sldId="2147483648"/>
            <pc:sldLayoutMk cId="0" sldId="2147483667"/>
          </pc:sldLayoutMkLst>
        </pc:sldLayoutChg>
        <pc:sldLayoutChg chg="setBg">
          <pc:chgData name="Tiago Saraiva" userId="d469cb5b8436be40" providerId="LiveId" clId="{348B87D1-EA2E-4174-B241-24B230B0335D}" dt="2024-05-28T03:44:38.853" v="2241"/>
          <pc:sldLayoutMkLst>
            <pc:docMk/>
            <pc:sldMasterMk cId="0" sldId="2147483648"/>
            <pc:sldLayoutMk cId="0" sldId="2147483668"/>
          </pc:sldLayoutMkLst>
        </pc:sldLayoutChg>
      </pc:sldMasterChg>
      <pc:sldMasterChg chg="setBg modSldLayout">
        <pc:chgData name="Tiago Saraiva" userId="d469cb5b8436be40" providerId="LiveId" clId="{348B87D1-EA2E-4174-B241-24B230B0335D}" dt="2024-05-28T03:46:34.558" v="2293"/>
        <pc:sldMasterMkLst>
          <pc:docMk/>
          <pc:sldMasterMk cId="1738270771" sldId="2147483669"/>
        </pc:sldMasterMkLst>
        <pc:sldLayoutChg chg="setBg">
          <pc:chgData name="Tiago Saraiva" userId="d469cb5b8436be40" providerId="LiveId" clId="{348B87D1-EA2E-4174-B241-24B230B0335D}" dt="2024-05-28T03:46:34.558" v="2293"/>
          <pc:sldLayoutMkLst>
            <pc:docMk/>
            <pc:sldMasterMk cId="1738270771" sldId="2147483669"/>
            <pc:sldLayoutMk cId="2478403417" sldId="2147483670"/>
          </pc:sldLayoutMkLst>
        </pc:sldLayoutChg>
        <pc:sldLayoutChg chg="setBg">
          <pc:chgData name="Tiago Saraiva" userId="d469cb5b8436be40" providerId="LiveId" clId="{348B87D1-EA2E-4174-B241-24B230B0335D}" dt="2024-05-28T03:46:34.558" v="2293"/>
          <pc:sldLayoutMkLst>
            <pc:docMk/>
            <pc:sldMasterMk cId="1738270771" sldId="2147483669"/>
            <pc:sldLayoutMk cId="207068560" sldId="2147483671"/>
          </pc:sldLayoutMkLst>
        </pc:sldLayoutChg>
        <pc:sldLayoutChg chg="setBg">
          <pc:chgData name="Tiago Saraiva" userId="d469cb5b8436be40" providerId="LiveId" clId="{348B87D1-EA2E-4174-B241-24B230B0335D}" dt="2024-05-28T03:46:34.558" v="2293"/>
          <pc:sldLayoutMkLst>
            <pc:docMk/>
            <pc:sldMasterMk cId="1738270771" sldId="2147483669"/>
            <pc:sldLayoutMk cId="1480623525" sldId="2147483672"/>
          </pc:sldLayoutMkLst>
        </pc:sldLayoutChg>
        <pc:sldLayoutChg chg="setBg">
          <pc:chgData name="Tiago Saraiva" userId="d469cb5b8436be40" providerId="LiveId" clId="{348B87D1-EA2E-4174-B241-24B230B0335D}" dt="2024-05-28T03:46:34.558" v="2293"/>
          <pc:sldLayoutMkLst>
            <pc:docMk/>
            <pc:sldMasterMk cId="1738270771" sldId="2147483669"/>
            <pc:sldLayoutMk cId="3274517976" sldId="2147483673"/>
          </pc:sldLayoutMkLst>
        </pc:sldLayoutChg>
        <pc:sldLayoutChg chg="setBg">
          <pc:chgData name="Tiago Saraiva" userId="d469cb5b8436be40" providerId="LiveId" clId="{348B87D1-EA2E-4174-B241-24B230B0335D}" dt="2024-05-28T03:46:34.558" v="2293"/>
          <pc:sldLayoutMkLst>
            <pc:docMk/>
            <pc:sldMasterMk cId="1738270771" sldId="2147483669"/>
            <pc:sldLayoutMk cId="598873483" sldId="2147483674"/>
          </pc:sldLayoutMkLst>
        </pc:sldLayoutChg>
        <pc:sldLayoutChg chg="setBg">
          <pc:chgData name="Tiago Saraiva" userId="d469cb5b8436be40" providerId="LiveId" clId="{348B87D1-EA2E-4174-B241-24B230B0335D}" dt="2024-05-28T03:46:34.558" v="2293"/>
          <pc:sldLayoutMkLst>
            <pc:docMk/>
            <pc:sldMasterMk cId="1738270771" sldId="2147483669"/>
            <pc:sldLayoutMk cId="592263867" sldId="2147483675"/>
          </pc:sldLayoutMkLst>
        </pc:sldLayoutChg>
        <pc:sldLayoutChg chg="setBg">
          <pc:chgData name="Tiago Saraiva" userId="d469cb5b8436be40" providerId="LiveId" clId="{348B87D1-EA2E-4174-B241-24B230B0335D}" dt="2024-05-28T03:46:34.558" v="2293"/>
          <pc:sldLayoutMkLst>
            <pc:docMk/>
            <pc:sldMasterMk cId="1738270771" sldId="2147483669"/>
            <pc:sldLayoutMk cId="813719150" sldId="2147483676"/>
          </pc:sldLayoutMkLst>
        </pc:sldLayoutChg>
        <pc:sldLayoutChg chg="setBg">
          <pc:chgData name="Tiago Saraiva" userId="d469cb5b8436be40" providerId="LiveId" clId="{348B87D1-EA2E-4174-B241-24B230B0335D}" dt="2024-05-28T03:46:34.558" v="2293"/>
          <pc:sldLayoutMkLst>
            <pc:docMk/>
            <pc:sldMasterMk cId="1738270771" sldId="2147483669"/>
            <pc:sldLayoutMk cId="3467349050" sldId="2147483677"/>
          </pc:sldLayoutMkLst>
        </pc:sldLayoutChg>
        <pc:sldLayoutChg chg="setBg">
          <pc:chgData name="Tiago Saraiva" userId="d469cb5b8436be40" providerId="LiveId" clId="{348B87D1-EA2E-4174-B241-24B230B0335D}" dt="2024-05-28T03:46:34.558" v="2293"/>
          <pc:sldLayoutMkLst>
            <pc:docMk/>
            <pc:sldMasterMk cId="1738270771" sldId="2147483669"/>
            <pc:sldLayoutMk cId="1111835000" sldId="2147483678"/>
          </pc:sldLayoutMkLst>
        </pc:sldLayoutChg>
        <pc:sldLayoutChg chg="setBg">
          <pc:chgData name="Tiago Saraiva" userId="d469cb5b8436be40" providerId="LiveId" clId="{348B87D1-EA2E-4174-B241-24B230B0335D}" dt="2024-05-28T03:46:34.558" v="2293"/>
          <pc:sldLayoutMkLst>
            <pc:docMk/>
            <pc:sldMasterMk cId="1738270771" sldId="2147483669"/>
            <pc:sldLayoutMk cId="2138867455" sldId="2147483679"/>
          </pc:sldLayoutMkLst>
        </pc:sldLayoutChg>
        <pc:sldLayoutChg chg="setBg">
          <pc:chgData name="Tiago Saraiva" userId="d469cb5b8436be40" providerId="LiveId" clId="{348B87D1-EA2E-4174-B241-24B230B0335D}" dt="2024-05-28T03:46:34.558" v="2293"/>
          <pc:sldLayoutMkLst>
            <pc:docMk/>
            <pc:sldMasterMk cId="1738270771" sldId="2147483669"/>
            <pc:sldLayoutMk cId="3009762055" sldId="2147483680"/>
          </pc:sldLayoutMkLst>
        </pc:sldLayoutChg>
        <pc:sldLayoutChg chg="setBg">
          <pc:chgData name="Tiago Saraiva" userId="d469cb5b8436be40" providerId="LiveId" clId="{348B87D1-EA2E-4174-B241-24B230B0335D}" dt="2024-05-28T03:46:34.558" v="2293"/>
          <pc:sldLayoutMkLst>
            <pc:docMk/>
            <pc:sldMasterMk cId="1738270771" sldId="2147483669"/>
            <pc:sldLayoutMk cId="1365339107" sldId="2147483681"/>
          </pc:sldLayoutMkLst>
        </pc:sldLayoutChg>
        <pc:sldLayoutChg chg="setBg">
          <pc:chgData name="Tiago Saraiva" userId="d469cb5b8436be40" providerId="LiveId" clId="{348B87D1-EA2E-4174-B241-24B230B0335D}" dt="2024-05-28T03:46:34.558" v="2293"/>
          <pc:sldLayoutMkLst>
            <pc:docMk/>
            <pc:sldMasterMk cId="1738270771" sldId="2147483669"/>
            <pc:sldLayoutMk cId="2747030444" sldId="2147483682"/>
          </pc:sldLayoutMkLst>
        </pc:sldLayoutChg>
        <pc:sldLayoutChg chg="setBg">
          <pc:chgData name="Tiago Saraiva" userId="d469cb5b8436be40" providerId="LiveId" clId="{348B87D1-EA2E-4174-B241-24B230B0335D}" dt="2024-05-28T03:46:34.558" v="2293"/>
          <pc:sldLayoutMkLst>
            <pc:docMk/>
            <pc:sldMasterMk cId="1738270771" sldId="2147483669"/>
            <pc:sldLayoutMk cId="1110558639" sldId="2147483683"/>
          </pc:sldLayoutMkLst>
        </pc:sldLayoutChg>
        <pc:sldLayoutChg chg="setBg">
          <pc:chgData name="Tiago Saraiva" userId="d469cb5b8436be40" providerId="LiveId" clId="{348B87D1-EA2E-4174-B241-24B230B0335D}" dt="2024-05-28T03:46:34.558" v="2293"/>
          <pc:sldLayoutMkLst>
            <pc:docMk/>
            <pc:sldMasterMk cId="1738270771" sldId="2147483669"/>
            <pc:sldLayoutMk cId="3292450501" sldId="2147483684"/>
          </pc:sldLayoutMkLst>
        </pc:sldLayoutChg>
        <pc:sldLayoutChg chg="setBg">
          <pc:chgData name="Tiago Saraiva" userId="d469cb5b8436be40" providerId="LiveId" clId="{348B87D1-EA2E-4174-B241-24B230B0335D}" dt="2024-05-28T03:46:34.558" v="2293"/>
          <pc:sldLayoutMkLst>
            <pc:docMk/>
            <pc:sldMasterMk cId="1738270771" sldId="2147483669"/>
            <pc:sldLayoutMk cId="2151465432" sldId="2147483685"/>
          </pc:sldLayoutMkLst>
        </pc:sldLayoutChg>
        <pc:sldLayoutChg chg="setBg">
          <pc:chgData name="Tiago Saraiva" userId="d469cb5b8436be40" providerId="LiveId" clId="{348B87D1-EA2E-4174-B241-24B230B0335D}" dt="2024-05-28T03:46:34.558" v="2293"/>
          <pc:sldLayoutMkLst>
            <pc:docMk/>
            <pc:sldMasterMk cId="1738270771" sldId="2147483669"/>
            <pc:sldLayoutMk cId="2020428454" sldId="2147483686"/>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F378C7-6AEB-4588-A3E8-B77F768D57E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BEE2377-1FF7-45D7-9267-C6C03C83832B}">
      <dgm:prSet/>
      <dgm:spPr/>
      <dgm:t>
        <a:bodyPr/>
        <a:lstStyle/>
        <a:p>
          <a:pPr>
            <a:lnSpc>
              <a:spcPct val="100000"/>
            </a:lnSpc>
          </a:pPr>
          <a:r>
            <a:rPr lang="pt-BR"/>
            <a:t>BANCO DE DADOS	</a:t>
          </a:r>
          <a:endParaRPr lang="en-US" dirty="0"/>
        </a:p>
      </dgm:t>
    </dgm:pt>
    <dgm:pt modelId="{162A7C6F-AB89-4E77-8D6E-B40AEB6DCFDD}" type="parTrans" cxnId="{ACFB4625-2BA9-4081-AE82-091BD801D71E}">
      <dgm:prSet/>
      <dgm:spPr/>
      <dgm:t>
        <a:bodyPr/>
        <a:lstStyle/>
        <a:p>
          <a:endParaRPr lang="en-US"/>
        </a:p>
      </dgm:t>
    </dgm:pt>
    <dgm:pt modelId="{BAE2D423-0E75-47EE-9F47-04AF1E9DA72D}" type="sibTrans" cxnId="{ACFB4625-2BA9-4081-AE82-091BD801D71E}">
      <dgm:prSet/>
      <dgm:spPr/>
      <dgm:t>
        <a:bodyPr/>
        <a:lstStyle/>
        <a:p>
          <a:endParaRPr lang="en-US"/>
        </a:p>
      </dgm:t>
    </dgm:pt>
    <dgm:pt modelId="{C8651E62-EE60-4ED9-8C93-454B569A51B4}">
      <dgm:prSet/>
      <dgm:spPr/>
      <dgm:t>
        <a:bodyPr/>
        <a:lstStyle/>
        <a:p>
          <a:pPr>
            <a:lnSpc>
              <a:spcPct val="100000"/>
            </a:lnSpc>
          </a:pPr>
          <a:r>
            <a:rPr lang="pt-BR" dirty="0"/>
            <a:t>TRATAMENTO DOS DADOS</a:t>
          </a:r>
          <a:endParaRPr lang="en-US" dirty="0"/>
        </a:p>
      </dgm:t>
    </dgm:pt>
    <dgm:pt modelId="{73C0C159-7531-4D69-A760-92F4EE6D81A6}" type="parTrans" cxnId="{0C684CF4-34D3-4621-B16E-7928621D4DF1}">
      <dgm:prSet/>
      <dgm:spPr/>
      <dgm:t>
        <a:bodyPr/>
        <a:lstStyle/>
        <a:p>
          <a:endParaRPr lang="en-US"/>
        </a:p>
      </dgm:t>
    </dgm:pt>
    <dgm:pt modelId="{A94DAAD8-40EC-436D-801B-9C4C8588E954}" type="sibTrans" cxnId="{0C684CF4-34D3-4621-B16E-7928621D4DF1}">
      <dgm:prSet/>
      <dgm:spPr/>
      <dgm:t>
        <a:bodyPr/>
        <a:lstStyle/>
        <a:p>
          <a:endParaRPr lang="en-US"/>
        </a:p>
      </dgm:t>
    </dgm:pt>
    <dgm:pt modelId="{8EFC82AA-46EF-4392-B644-6F1C1B818F38}">
      <dgm:prSet/>
      <dgm:spPr/>
      <dgm:t>
        <a:bodyPr/>
        <a:lstStyle/>
        <a:p>
          <a:pPr>
            <a:lnSpc>
              <a:spcPct val="100000"/>
            </a:lnSpc>
          </a:pPr>
          <a:r>
            <a:rPr lang="pt-BR" dirty="0"/>
            <a:t>INGESTÃO DOS DADOS</a:t>
          </a:r>
          <a:endParaRPr lang="en-US" dirty="0"/>
        </a:p>
      </dgm:t>
    </dgm:pt>
    <dgm:pt modelId="{BE882DDB-B3FB-481B-AA50-77C9A192CF4C}" type="parTrans" cxnId="{77C44686-1A26-4209-9386-ACB75C27AD5E}">
      <dgm:prSet/>
      <dgm:spPr/>
      <dgm:t>
        <a:bodyPr/>
        <a:lstStyle/>
        <a:p>
          <a:endParaRPr lang="en-US"/>
        </a:p>
      </dgm:t>
    </dgm:pt>
    <dgm:pt modelId="{7C709D89-A63D-40E4-8355-88326D597804}" type="sibTrans" cxnId="{77C44686-1A26-4209-9386-ACB75C27AD5E}">
      <dgm:prSet/>
      <dgm:spPr/>
      <dgm:t>
        <a:bodyPr/>
        <a:lstStyle/>
        <a:p>
          <a:endParaRPr lang="en-US"/>
        </a:p>
      </dgm:t>
    </dgm:pt>
    <dgm:pt modelId="{873C750B-B3E0-4069-B699-B17E47C0BD25}">
      <dgm:prSet/>
      <dgm:spPr/>
      <dgm:t>
        <a:bodyPr/>
        <a:lstStyle/>
        <a:p>
          <a:pPr>
            <a:lnSpc>
              <a:spcPct val="100000"/>
            </a:lnSpc>
          </a:pPr>
          <a:r>
            <a:rPr lang="pt-BR"/>
            <a:t>MANIPULAÇÃO DOS DADOS</a:t>
          </a:r>
          <a:endParaRPr lang="en-US" dirty="0"/>
        </a:p>
      </dgm:t>
    </dgm:pt>
    <dgm:pt modelId="{6F7A417B-13E2-431A-836C-0E7B62DC1DD7}" type="parTrans" cxnId="{4260EC92-2489-4369-B84B-B1A78FF389B0}">
      <dgm:prSet/>
      <dgm:spPr/>
      <dgm:t>
        <a:bodyPr/>
        <a:lstStyle/>
        <a:p>
          <a:endParaRPr lang="en-US"/>
        </a:p>
      </dgm:t>
    </dgm:pt>
    <dgm:pt modelId="{3FB3D21A-D3E2-4A23-B490-E1201FA90688}" type="sibTrans" cxnId="{4260EC92-2489-4369-B84B-B1A78FF389B0}">
      <dgm:prSet/>
      <dgm:spPr/>
      <dgm:t>
        <a:bodyPr/>
        <a:lstStyle/>
        <a:p>
          <a:endParaRPr lang="en-US"/>
        </a:p>
      </dgm:t>
    </dgm:pt>
    <dgm:pt modelId="{60154334-A238-471F-94CE-58AFBB186F2F}">
      <dgm:prSet/>
      <dgm:spPr/>
      <dgm:t>
        <a:bodyPr/>
        <a:lstStyle/>
        <a:p>
          <a:pPr>
            <a:lnSpc>
              <a:spcPct val="100000"/>
            </a:lnSpc>
          </a:pPr>
          <a:r>
            <a:rPr lang="pt-BR"/>
            <a:t>VISUALIZAÇÃO DE INFORMAÇÃO</a:t>
          </a:r>
          <a:endParaRPr lang="en-US" dirty="0"/>
        </a:p>
      </dgm:t>
    </dgm:pt>
    <dgm:pt modelId="{B922B6EA-F1B8-4E6C-B258-A5E59A2BD0A2}" type="parTrans" cxnId="{EC9B5F7D-13A9-43AF-A2BD-2146FF938B2E}">
      <dgm:prSet/>
      <dgm:spPr/>
      <dgm:t>
        <a:bodyPr/>
        <a:lstStyle/>
        <a:p>
          <a:endParaRPr lang="en-US"/>
        </a:p>
      </dgm:t>
    </dgm:pt>
    <dgm:pt modelId="{3465F890-0894-4A41-86E9-3A10671A1DB7}" type="sibTrans" cxnId="{EC9B5F7D-13A9-43AF-A2BD-2146FF938B2E}">
      <dgm:prSet/>
      <dgm:spPr/>
      <dgm:t>
        <a:bodyPr/>
        <a:lstStyle/>
        <a:p>
          <a:endParaRPr lang="en-US"/>
        </a:p>
      </dgm:t>
    </dgm:pt>
    <dgm:pt modelId="{11A619AF-1A43-46BF-9CA9-775FF2F39909}" type="pres">
      <dgm:prSet presAssocID="{03F378C7-6AEB-4588-A3E8-B77F768D57EF}" presName="root" presStyleCnt="0">
        <dgm:presLayoutVars>
          <dgm:dir/>
          <dgm:resizeHandles val="exact"/>
        </dgm:presLayoutVars>
      </dgm:prSet>
      <dgm:spPr/>
    </dgm:pt>
    <dgm:pt modelId="{15F31EB1-5C56-430F-82C6-F94C48214FD7}" type="pres">
      <dgm:prSet presAssocID="{9BEE2377-1FF7-45D7-9267-C6C03C83832B}" presName="compNode" presStyleCnt="0"/>
      <dgm:spPr/>
    </dgm:pt>
    <dgm:pt modelId="{3425614D-21E8-4471-BAEB-F675226AB23E}" type="pres">
      <dgm:prSet presAssocID="{9BEE2377-1FF7-45D7-9267-C6C03C83832B}" presName="iconRect" presStyleLbl="node1" presStyleIdx="0" presStyleCnt="5" custScaleX="115160" custScaleY="11516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tabase with solid fill"/>
        </a:ext>
      </dgm:extLst>
    </dgm:pt>
    <dgm:pt modelId="{44FD50DC-E253-4CAF-8293-AEAB24848CEA}" type="pres">
      <dgm:prSet presAssocID="{9BEE2377-1FF7-45D7-9267-C6C03C83832B}" presName="spaceRect" presStyleCnt="0"/>
      <dgm:spPr/>
    </dgm:pt>
    <dgm:pt modelId="{EF53F4A0-CED2-4E45-9F71-644ADDDE8CD2}" type="pres">
      <dgm:prSet presAssocID="{9BEE2377-1FF7-45D7-9267-C6C03C83832B}" presName="textRect" presStyleLbl="revTx" presStyleIdx="0" presStyleCnt="5">
        <dgm:presLayoutVars>
          <dgm:chMax val="1"/>
          <dgm:chPref val="1"/>
        </dgm:presLayoutVars>
      </dgm:prSet>
      <dgm:spPr/>
    </dgm:pt>
    <dgm:pt modelId="{D4A424CF-5698-4D14-B48B-969A1E6475F8}" type="pres">
      <dgm:prSet presAssocID="{BAE2D423-0E75-47EE-9F47-04AF1E9DA72D}" presName="sibTrans" presStyleCnt="0"/>
      <dgm:spPr/>
    </dgm:pt>
    <dgm:pt modelId="{09D5BAAF-8177-4D7A-9D05-92A17DF82BBC}" type="pres">
      <dgm:prSet presAssocID="{C8651E62-EE60-4ED9-8C93-454B569A51B4}" presName="compNode" presStyleCnt="0"/>
      <dgm:spPr/>
    </dgm:pt>
    <dgm:pt modelId="{11A3D9CE-AFF8-4520-8BE0-32EF0097497B}" type="pres">
      <dgm:prSet presAssocID="{C8651E62-EE60-4ED9-8C93-454B569A51B4}" presName="iconRect" presStyleLbl="node1" presStyleIdx="1" presStyleCnt="5" custScaleX="115160" custScaleY="11516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Gears with solid fill"/>
        </a:ext>
      </dgm:extLst>
    </dgm:pt>
    <dgm:pt modelId="{F971B42F-FC34-482A-B1BA-C13E1A5E9998}" type="pres">
      <dgm:prSet presAssocID="{C8651E62-EE60-4ED9-8C93-454B569A51B4}" presName="spaceRect" presStyleCnt="0"/>
      <dgm:spPr/>
    </dgm:pt>
    <dgm:pt modelId="{65ABFADE-E329-478E-9ABF-753BBC9A6E18}" type="pres">
      <dgm:prSet presAssocID="{C8651E62-EE60-4ED9-8C93-454B569A51B4}" presName="textRect" presStyleLbl="revTx" presStyleIdx="1" presStyleCnt="5">
        <dgm:presLayoutVars>
          <dgm:chMax val="1"/>
          <dgm:chPref val="1"/>
        </dgm:presLayoutVars>
      </dgm:prSet>
      <dgm:spPr/>
    </dgm:pt>
    <dgm:pt modelId="{857D1917-F441-4412-9B5F-FD9615177BEB}" type="pres">
      <dgm:prSet presAssocID="{A94DAAD8-40EC-436D-801B-9C4C8588E954}" presName="sibTrans" presStyleCnt="0"/>
      <dgm:spPr/>
    </dgm:pt>
    <dgm:pt modelId="{E94DC98A-3F95-406E-978B-F4BCA4FA281F}" type="pres">
      <dgm:prSet presAssocID="{8EFC82AA-46EF-4392-B644-6F1C1B818F38}" presName="compNode" presStyleCnt="0"/>
      <dgm:spPr/>
    </dgm:pt>
    <dgm:pt modelId="{583E2A67-E6D1-4B9E-81D4-557D52E2FDB2}" type="pres">
      <dgm:prSet presAssocID="{8EFC82AA-46EF-4392-B644-6F1C1B818F38}" presName="iconRect" presStyleLbl="node1" presStyleIdx="2" presStyleCnt="5" custScaleX="115160" custScaleY="11516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loud with solid fill"/>
        </a:ext>
      </dgm:extLst>
    </dgm:pt>
    <dgm:pt modelId="{75FDFD4F-CC4C-4F57-AA69-0B8C67CE5BD9}" type="pres">
      <dgm:prSet presAssocID="{8EFC82AA-46EF-4392-B644-6F1C1B818F38}" presName="spaceRect" presStyleCnt="0"/>
      <dgm:spPr/>
    </dgm:pt>
    <dgm:pt modelId="{C6420AEF-295E-43FD-9D65-C65646A94A24}" type="pres">
      <dgm:prSet presAssocID="{8EFC82AA-46EF-4392-B644-6F1C1B818F38}" presName="textRect" presStyleLbl="revTx" presStyleIdx="2" presStyleCnt="5">
        <dgm:presLayoutVars>
          <dgm:chMax val="1"/>
          <dgm:chPref val="1"/>
        </dgm:presLayoutVars>
      </dgm:prSet>
      <dgm:spPr/>
    </dgm:pt>
    <dgm:pt modelId="{64868DAC-73B8-438E-B67D-DF375BAD3D92}" type="pres">
      <dgm:prSet presAssocID="{7C709D89-A63D-40E4-8355-88326D597804}" presName="sibTrans" presStyleCnt="0"/>
      <dgm:spPr/>
    </dgm:pt>
    <dgm:pt modelId="{814D9B93-EA23-4486-B89C-8B2A6E99F3D3}" type="pres">
      <dgm:prSet presAssocID="{873C750B-B3E0-4069-B699-B17E47C0BD25}" presName="compNode" presStyleCnt="0"/>
      <dgm:spPr/>
    </dgm:pt>
    <dgm:pt modelId="{F7F73B59-544C-4BF4-95B1-821953901B7D}" type="pres">
      <dgm:prSet presAssocID="{873C750B-B3E0-4069-B699-B17E47C0BD25}" presName="iconRect" presStyleLbl="node1" presStyleIdx="3" presStyleCnt="5" custScaleX="115160" custScaleY="11516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Filter with solid fill"/>
        </a:ext>
      </dgm:extLst>
    </dgm:pt>
    <dgm:pt modelId="{2969DECF-AEBF-4D04-89E3-A63B674EE63A}" type="pres">
      <dgm:prSet presAssocID="{873C750B-B3E0-4069-B699-B17E47C0BD25}" presName="spaceRect" presStyleCnt="0"/>
      <dgm:spPr/>
    </dgm:pt>
    <dgm:pt modelId="{DB2F2DF6-7571-4497-BDAC-F9626C0FD850}" type="pres">
      <dgm:prSet presAssocID="{873C750B-B3E0-4069-B699-B17E47C0BD25}" presName="textRect" presStyleLbl="revTx" presStyleIdx="3" presStyleCnt="5">
        <dgm:presLayoutVars>
          <dgm:chMax val="1"/>
          <dgm:chPref val="1"/>
        </dgm:presLayoutVars>
      </dgm:prSet>
      <dgm:spPr/>
    </dgm:pt>
    <dgm:pt modelId="{EC801BBA-DBC6-4758-BA53-E3CD351FED54}" type="pres">
      <dgm:prSet presAssocID="{3FB3D21A-D3E2-4A23-B490-E1201FA90688}" presName="sibTrans" presStyleCnt="0"/>
      <dgm:spPr/>
    </dgm:pt>
    <dgm:pt modelId="{B43F031D-8366-4534-B7C0-A01003F9DD5A}" type="pres">
      <dgm:prSet presAssocID="{60154334-A238-471F-94CE-58AFBB186F2F}" presName="compNode" presStyleCnt="0"/>
      <dgm:spPr/>
    </dgm:pt>
    <dgm:pt modelId="{05534064-801D-44CE-842D-98B179C5A187}" type="pres">
      <dgm:prSet presAssocID="{60154334-A238-471F-94CE-58AFBB186F2F}" presName="iconRect" presStyleLbl="node1" presStyleIdx="4" presStyleCnt="5" custScaleX="115160" custScaleY="115160"/>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Presentation with bar chart with solid fill"/>
        </a:ext>
      </dgm:extLst>
    </dgm:pt>
    <dgm:pt modelId="{C163F04C-903D-4F5D-B2DE-8550DC4D45A8}" type="pres">
      <dgm:prSet presAssocID="{60154334-A238-471F-94CE-58AFBB186F2F}" presName="spaceRect" presStyleCnt="0"/>
      <dgm:spPr/>
    </dgm:pt>
    <dgm:pt modelId="{4B2E4B0A-F141-4DD9-802A-DE4685C4E943}" type="pres">
      <dgm:prSet presAssocID="{60154334-A238-471F-94CE-58AFBB186F2F}" presName="textRect" presStyleLbl="revTx" presStyleIdx="4" presStyleCnt="5">
        <dgm:presLayoutVars>
          <dgm:chMax val="1"/>
          <dgm:chPref val="1"/>
        </dgm:presLayoutVars>
      </dgm:prSet>
      <dgm:spPr/>
    </dgm:pt>
  </dgm:ptLst>
  <dgm:cxnLst>
    <dgm:cxn modelId="{5C04CB02-E563-41B1-9A26-072743015652}" type="presOf" srcId="{60154334-A238-471F-94CE-58AFBB186F2F}" destId="{4B2E4B0A-F141-4DD9-802A-DE4685C4E943}" srcOrd="0" destOrd="0" presId="urn:microsoft.com/office/officeart/2018/2/layout/IconLabelList"/>
    <dgm:cxn modelId="{ACFB4625-2BA9-4081-AE82-091BD801D71E}" srcId="{03F378C7-6AEB-4588-A3E8-B77F768D57EF}" destId="{9BEE2377-1FF7-45D7-9267-C6C03C83832B}" srcOrd="0" destOrd="0" parTransId="{162A7C6F-AB89-4E77-8D6E-B40AEB6DCFDD}" sibTransId="{BAE2D423-0E75-47EE-9F47-04AF1E9DA72D}"/>
    <dgm:cxn modelId="{9C766065-3D7F-4467-8030-C3569828CF3F}" type="presOf" srcId="{8EFC82AA-46EF-4392-B644-6F1C1B818F38}" destId="{C6420AEF-295E-43FD-9D65-C65646A94A24}" srcOrd="0" destOrd="0" presId="urn:microsoft.com/office/officeart/2018/2/layout/IconLabelList"/>
    <dgm:cxn modelId="{380D8178-CF95-4608-BC4E-FE4CA0746AE4}" type="presOf" srcId="{C8651E62-EE60-4ED9-8C93-454B569A51B4}" destId="{65ABFADE-E329-478E-9ABF-753BBC9A6E18}" srcOrd="0" destOrd="0" presId="urn:microsoft.com/office/officeart/2018/2/layout/IconLabelList"/>
    <dgm:cxn modelId="{A5029279-35A9-4E28-8CAC-6692A4FC2331}" type="presOf" srcId="{03F378C7-6AEB-4588-A3E8-B77F768D57EF}" destId="{11A619AF-1A43-46BF-9CA9-775FF2F39909}" srcOrd="0" destOrd="0" presId="urn:microsoft.com/office/officeart/2018/2/layout/IconLabelList"/>
    <dgm:cxn modelId="{EC9B5F7D-13A9-43AF-A2BD-2146FF938B2E}" srcId="{03F378C7-6AEB-4588-A3E8-B77F768D57EF}" destId="{60154334-A238-471F-94CE-58AFBB186F2F}" srcOrd="4" destOrd="0" parTransId="{B922B6EA-F1B8-4E6C-B258-A5E59A2BD0A2}" sibTransId="{3465F890-0894-4A41-86E9-3A10671A1DB7}"/>
    <dgm:cxn modelId="{77C44686-1A26-4209-9386-ACB75C27AD5E}" srcId="{03F378C7-6AEB-4588-A3E8-B77F768D57EF}" destId="{8EFC82AA-46EF-4392-B644-6F1C1B818F38}" srcOrd="2" destOrd="0" parTransId="{BE882DDB-B3FB-481B-AA50-77C9A192CF4C}" sibTransId="{7C709D89-A63D-40E4-8355-88326D597804}"/>
    <dgm:cxn modelId="{4260EC92-2489-4369-B84B-B1A78FF389B0}" srcId="{03F378C7-6AEB-4588-A3E8-B77F768D57EF}" destId="{873C750B-B3E0-4069-B699-B17E47C0BD25}" srcOrd="3" destOrd="0" parTransId="{6F7A417B-13E2-431A-836C-0E7B62DC1DD7}" sibTransId="{3FB3D21A-D3E2-4A23-B490-E1201FA90688}"/>
    <dgm:cxn modelId="{E8DA48B9-F9E3-42A9-83A9-B39F6C515DBA}" type="presOf" srcId="{873C750B-B3E0-4069-B699-B17E47C0BD25}" destId="{DB2F2DF6-7571-4497-BDAC-F9626C0FD850}" srcOrd="0" destOrd="0" presId="urn:microsoft.com/office/officeart/2018/2/layout/IconLabelList"/>
    <dgm:cxn modelId="{D3E738DD-11D5-4DE5-8C26-EB45F5CECFB0}" type="presOf" srcId="{9BEE2377-1FF7-45D7-9267-C6C03C83832B}" destId="{EF53F4A0-CED2-4E45-9F71-644ADDDE8CD2}" srcOrd="0" destOrd="0" presId="urn:microsoft.com/office/officeart/2018/2/layout/IconLabelList"/>
    <dgm:cxn modelId="{0C684CF4-34D3-4621-B16E-7928621D4DF1}" srcId="{03F378C7-6AEB-4588-A3E8-B77F768D57EF}" destId="{C8651E62-EE60-4ED9-8C93-454B569A51B4}" srcOrd="1" destOrd="0" parTransId="{73C0C159-7531-4D69-A760-92F4EE6D81A6}" sibTransId="{A94DAAD8-40EC-436D-801B-9C4C8588E954}"/>
    <dgm:cxn modelId="{932210BD-A7AD-442E-B9C8-EF0E7533FA1B}" type="presParOf" srcId="{11A619AF-1A43-46BF-9CA9-775FF2F39909}" destId="{15F31EB1-5C56-430F-82C6-F94C48214FD7}" srcOrd="0" destOrd="0" presId="urn:microsoft.com/office/officeart/2018/2/layout/IconLabelList"/>
    <dgm:cxn modelId="{5C32365C-C104-4DA0-AB17-1CF201724420}" type="presParOf" srcId="{15F31EB1-5C56-430F-82C6-F94C48214FD7}" destId="{3425614D-21E8-4471-BAEB-F675226AB23E}" srcOrd="0" destOrd="0" presId="urn:microsoft.com/office/officeart/2018/2/layout/IconLabelList"/>
    <dgm:cxn modelId="{5B9986FA-553C-4BA6-AF8E-F958A68E5DB9}" type="presParOf" srcId="{15F31EB1-5C56-430F-82C6-F94C48214FD7}" destId="{44FD50DC-E253-4CAF-8293-AEAB24848CEA}" srcOrd="1" destOrd="0" presId="urn:microsoft.com/office/officeart/2018/2/layout/IconLabelList"/>
    <dgm:cxn modelId="{ECCAB2B7-353C-45B9-9575-0E6E98C92CA7}" type="presParOf" srcId="{15F31EB1-5C56-430F-82C6-F94C48214FD7}" destId="{EF53F4A0-CED2-4E45-9F71-644ADDDE8CD2}" srcOrd="2" destOrd="0" presId="urn:microsoft.com/office/officeart/2018/2/layout/IconLabelList"/>
    <dgm:cxn modelId="{67D3D191-13D7-475F-BCE1-AADE068F6CC5}" type="presParOf" srcId="{11A619AF-1A43-46BF-9CA9-775FF2F39909}" destId="{D4A424CF-5698-4D14-B48B-969A1E6475F8}" srcOrd="1" destOrd="0" presId="urn:microsoft.com/office/officeart/2018/2/layout/IconLabelList"/>
    <dgm:cxn modelId="{C2EC7D36-8614-4222-9362-DB0C7D2B3F2E}" type="presParOf" srcId="{11A619AF-1A43-46BF-9CA9-775FF2F39909}" destId="{09D5BAAF-8177-4D7A-9D05-92A17DF82BBC}" srcOrd="2" destOrd="0" presId="urn:microsoft.com/office/officeart/2018/2/layout/IconLabelList"/>
    <dgm:cxn modelId="{48BF23F1-5C75-46AF-A8BE-D354221CF85A}" type="presParOf" srcId="{09D5BAAF-8177-4D7A-9D05-92A17DF82BBC}" destId="{11A3D9CE-AFF8-4520-8BE0-32EF0097497B}" srcOrd="0" destOrd="0" presId="urn:microsoft.com/office/officeart/2018/2/layout/IconLabelList"/>
    <dgm:cxn modelId="{6A8CA05A-FC0F-4E7C-B7ED-0BA769C1FAA0}" type="presParOf" srcId="{09D5BAAF-8177-4D7A-9D05-92A17DF82BBC}" destId="{F971B42F-FC34-482A-B1BA-C13E1A5E9998}" srcOrd="1" destOrd="0" presId="urn:microsoft.com/office/officeart/2018/2/layout/IconLabelList"/>
    <dgm:cxn modelId="{17369B53-8E15-4D9D-8B5B-1DF82DC27FCF}" type="presParOf" srcId="{09D5BAAF-8177-4D7A-9D05-92A17DF82BBC}" destId="{65ABFADE-E329-478E-9ABF-753BBC9A6E18}" srcOrd="2" destOrd="0" presId="urn:microsoft.com/office/officeart/2018/2/layout/IconLabelList"/>
    <dgm:cxn modelId="{9FB11636-9EFE-4F30-8C83-40C65D919D89}" type="presParOf" srcId="{11A619AF-1A43-46BF-9CA9-775FF2F39909}" destId="{857D1917-F441-4412-9B5F-FD9615177BEB}" srcOrd="3" destOrd="0" presId="urn:microsoft.com/office/officeart/2018/2/layout/IconLabelList"/>
    <dgm:cxn modelId="{F1166E5F-2596-44A6-8330-56F24D4A4054}" type="presParOf" srcId="{11A619AF-1A43-46BF-9CA9-775FF2F39909}" destId="{E94DC98A-3F95-406E-978B-F4BCA4FA281F}" srcOrd="4" destOrd="0" presId="urn:microsoft.com/office/officeart/2018/2/layout/IconLabelList"/>
    <dgm:cxn modelId="{8B2B4A70-5E1D-442C-AB7C-E9F8C9E40AA3}" type="presParOf" srcId="{E94DC98A-3F95-406E-978B-F4BCA4FA281F}" destId="{583E2A67-E6D1-4B9E-81D4-557D52E2FDB2}" srcOrd="0" destOrd="0" presId="urn:microsoft.com/office/officeart/2018/2/layout/IconLabelList"/>
    <dgm:cxn modelId="{E36B327F-C3E1-4EC2-9100-7376D87EC437}" type="presParOf" srcId="{E94DC98A-3F95-406E-978B-F4BCA4FA281F}" destId="{75FDFD4F-CC4C-4F57-AA69-0B8C67CE5BD9}" srcOrd="1" destOrd="0" presId="urn:microsoft.com/office/officeart/2018/2/layout/IconLabelList"/>
    <dgm:cxn modelId="{6F6D011D-9207-457F-8AED-7B0CD5926A29}" type="presParOf" srcId="{E94DC98A-3F95-406E-978B-F4BCA4FA281F}" destId="{C6420AEF-295E-43FD-9D65-C65646A94A24}" srcOrd="2" destOrd="0" presId="urn:microsoft.com/office/officeart/2018/2/layout/IconLabelList"/>
    <dgm:cxn modelId="{3B44B93F-06ED-4E9E-961D-8F472A9AF7C2}" type="presParOf" srcId="{11A619AF-1A43-46BF-9CA9-775FF2F39909}" destId="{64868DAC-73B8-438E-B67D-DF375BAD3D92}" srcOrd="5" destOrd="0" presId="urn:microsoft.com/office/officeart/2018/2/layout/IconLabelList"/>
    <dgm:cxn modelId="{2702E37E-D39D-4F95-992D-BCB64BFE6F1D}" type="presParOf" srcId="{11A619AF-1A43-46BF-9CA9-775FF2F39909}" destId="{814D9B93-EA23-4486-B89C-8B2A6E99F3D3}" srcOrd="6" destOrd="0" presId="urn:microsoft.com/office/officeart/2018/2/layout/IconLabelList"/>
    <dgm:cxn modelId="{19CB88B8-7DAE-4105-8507-4037F5A3C1E0}" type="presParOf" srcId="{814D9B93-EA23-4486-B89C-8B2A6E99F3D3}" destId="{F7F73B59-544C-4BF4-95B1-821953901B7D}" srcOrd="0" destOrd="0" presId="urn:microsoft.com/office/officeart/2018/2/layout/IconLabelList"/>
    <dgm:cxn modelId="{C56BD7E0-1006-4C3F-BCB4-8E4F56005F57}" type="presParOf" srcId="{814D9B93-EA23-4486-B89C-8B2A6E99F3D3}" destId="{2969DECF-AEBF-4D04-89E3-A63B674EE63A}" srcOrd="1" destOrd="0" presId="urn:microsoft.com/office/officeart/2018/2/layout/IconLabelList"/>
    <dgm:cxn modelId="{95D70767-05EF-485C-8A68-FFC86B0BF055}" type="presParOf" srcId="{814D9B93-EA23-4486-B89C-8B2A6E99F3D3}" destId="{DB2F2DF6-7571-4497-BDAC-F9626C0FD850}" srcOrd="2" destOrd="0" presId="urn:microsoft.com/office/officeart/2018/2/layout/IconLabelList"/>
    <dgm:cxn modelId="{2BCE2D31-43BF-44E9-8093-4772BDA38854}" type="presParOf" srcId="{11A619AF-1A43-46BF-9CA9-775FF2F39909}" destId="{EC801BBA-DBC6-4758-BA53-E3CD351FED54}" srcOrd="7" destOrd="0" presId="urn:microsoft.com/office/officeart/2018/2/layout/IconLabelList"/>
    <dgm:cxn modelId="{A9F25D82-2A7D-4027-8235-AAFE43DE12FB}" type="presParOf" srcId="{11A619AF-1A43-46BF-9CA9-775FF2F39909}" destId="{B43F031D-8366-4534-B7C0-A01003F9DD5A}" srcOrd="8" destOrd="0" presId="urn:microsoft.com/office/officeart/2018/2/layout/IconLabelList"/>
    <dgm:cxn modelId="{E21BFA3A-7276-4B3C-8775-1EF17DAA873F}" type="presParOf" srcId="{B43F031D-8366-4534-B7C0-A01003F9DD5A}" destId="{05534064-801D-44CE-842D-98B179C5A187}" srcOrd="0" destOrd="0" presId="urn:microsoft.com/office/officeart/2018/2/layout/IconLabelList"/>
    <dgm:cxn modelId="{8EBD802A-F977-4366-92F1-AFAE1AF25EC9}" type="presParOf" srcId="{B43F031D-8366-4534-B7C0-A01003F9DD5A}" destId="{C163F04C-903D-4F5D-B2DE-8550DC4D45A8}" srcOrd="1" destOrd="0" presId="urn:microsoft.com/office/officeart/2018/2/layout/IconLabelList"/>
    <dgm:cxn modelId="{D424FCA5-DA69-4EF7-859B-71221CB4CDCA}" type="presParOf" srcId="{B43F031D-8366-4534-B7C0-A01003F9DD5A}" destId="{4B2E4B0A-F141-4DD9-802A-DE4685C4E94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5614D-21E8-4471-BAEB-F675226AB23E}">
      <dsp:nvSpPr>
        <dsp:cNvPr id="0" name=""/>
        <dsp:cNvSpPr/>
      </dsp:nvSpPr>
      <dsp:spPr>
        <a:xfrm>
          <a:off x="421709" y="872806"/>
          <a:ext cx="900002" cy="90000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53F4A0-CED2-4E45-9F71-644ADDDE8CD2}">
      <dsp:nvSpPr>
        <dsp:cNvPr id="0" name=""/>
        <dsp:cNvSpPr/>
      </dsp:nvSpPr>
      <dsp:spPr>
        <a:xfrm>
          <a:off x="3351" y="1974217"/>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pt-BR" sz="1800" kern="1200"/>
            <a:t>BANCO DE DADOS	</a:t>
          </a:r>
          <a:endParaRPr lang="en-US" sz="1800" kern="1200" dirty="0"/>
        </a:p>
      </dsp:txBody>
      <dsp:txXfrm>
        <a:off x="3351" y="1974217"/>
        <a:ext cx="1736718" cy="694687"/>
      </dsp:txXfrm>
    </dsp:sp>
    <dsp:sp modelId="{11A3D9CE-AFF8-4520-8BE0-32EF0097497B}">
      <dsp:nvSpPr>
        <dsp:cNvPr id="0" name=""/>
        <dsp:cNvSpPr/>
      </dsp:nvSpPr>
      <dsp:spPr>
        <a:xfrm>
          <a:off x="2462354" y="872806"/>
          <a:ext cx="900002" cy="90000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ABFADE-E329-478E-9ABF-753BBC9A6E18}">
      <dsp:nvSpPr>
        <dsp:cNvPr id="0" name=""/>
        <dsp:cNvSpPr/>
      </dsp:nvSpPr>
      <dsp:spPr>
        <a:xfrm>
          <a:off x="2043996" y="1974217"/>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pt-BR" sz="1800" kern="1200" dirty="0"/>
            <a:t>TRATAMENTO DOS DADOS</a:t>
          </a:r>
          <a:endParaRPr lang="en-US" sz="1800" kern="1200" dirty="0"/>
        </a:p>
      </dsp:txBody>
      <dsp:txXfrm>
        <a:off x="2043996" y="1974217"/>
        <a:ext cx="1736718" cy="694687"/>
      </dsp:txXfrm>
    </dsp:sp>
    <dsp:sp modelId="{583E2A67-E6D1-4B9E-81D4-557D52E2FDB2}">
      <dsp:nvSpPr>
        <dsp:cNvPr id="0" name=""/>
        <dsp:cNvSpPr/>
      </dsp:nvSpPr>
      <dsp:spPr>
        <a:xfrm>
          <a:off x="4502998" y="872806"/>
          <a:ext cx="900002" cy="90000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420AEF-295E-43FD-9D65-C65646A94A24}">
      <dsp:nvSpPr>
        <dsp:cNvPr id="0" name=""/>
        <dsp:cNvSpPr/>
      </dsp:nvSpPr>
      <dsp:spPr>
        <a:xfrm>
          <a:off x="4084640" y="1974217"/>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pt-BR" sz="1800" kern="1200" dirty="0"/>
            <a:t>INGESTÃO DOS DADOS</a:t>
          </a:r>
          <a:endParaRPr lang="en-US" sz="1800" kern="1200" dirty="0"/>
        </a:p>
      </dsp:txBody>
      <dsp:txXfrm>
        <a:off x="4084640" y="1974217"/>
        <a:ext cx="1736718" cy="694687"/>
      </dsp:txXfrm>
    </dsp:sp>
    <dsp:sp modelId="{F7F73B59-544C-4BF4-95B1-821953901B7D}">
      <dsp:nvSpPr>
        <dsp:cNvPr id="0" name=""/>
        <dsp:cNvSpPr/>
      </dsp:nvSpPr>
      <dsp:spPr>
        <a:xfrm>
          <a:off x="6543643" y="872806"/>
          <a:ext cx="900002" cy="9000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2F2DF6-7571-4497-BDAC-F9626C0FD850}">
      <dsp:nvSpPr>
        <dsp:cNvPr id="0" name=""/>
        <dsp:cNvSpPr/>
      </dsp:nvSpPr>
      <dsp:spPr>
        <a:xfrm>
          <a:off x="6125285" y="1974217"/>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pt-BR" sz="1800" kern="1200"/>
            <a:t>MANIPULAÇÃO DOS DADOS</a:t>
          </a:r>
          <a:endParaRPr lang="en-US" sz="1800" kern="1200" dirty="0"/>
        </a:p>
      </dsp:txBody>
      <dsp:txXfrm>
        <a:off x="6125285" y="1974217"/>
        <a:ext cx="1736718" cy="694687"/>
      </dsp:txXfrm>
    </dsp:sp>
    <dsp:sp modelId="{05534064-801D-44CE-842D-98B179C5A187}">
      <dsp:nvSpPr>
        <dsp:cNvPr id="0" name=""/>
        <dsp:cNvSpPr/>
      </dsp:nvSpPr>
      <dsp:spPr>
        <a:xfrm>
          <a:off x="8584287" y="872806"/>
          <a:ext cx="900002" cy="900002"/>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2E4B0A-F141-4DD9-802A-DE4685C4E943}">
      <dsp:nvSpPr>
        <dsp:cNvPr id="0" name=""/>
        <dsp:cNvSpPr/>
      </dsp:nvSpPr>
      <dsp:spPr>
        <a:xfrm>
          <a:off x="8165929" y="1974217"/>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pt-BR" sz="1800" kern="1200"/>
            <a:t>VISUALIZAÇÃO DE INFORMAÇÃO</a:t>
          </a:r>
          <a:endParaRPr lang="en-US" sz="1800" kern="1200" dirty="0"/>
        </a:p>
      </dsp:txBody>
      <dsp:txXfrm>
        <a:off x="8165929" y="1974217"/>
        <a:ext cx="1736718" cy="69468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DE574-D134-448F-A8AD-5DBBA0A5EA0C}" type="datetimeFigureOut">
              <a:rPr lang="en-CA" smtClean="0"/>
              <a:t>2024-05-28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8853B9-8E9A-4A4D-A9D8-679125A35240}" type="slidenum">
              <a:rPr lang="en-CA" smtClean="0"/>
              <a:t>‹#›</a:t>
            </a:fld>
            <a:endParaRPr lang="en-CA"/>
          </a:p>
        </p:txBody>
      </p:sp>
    </p:spTree>
    <p:extLst>
      <p:ext uri="{BB962C8B-B14F-4D97-AF65-F5344CB8AC3E}">
        <p14:creationId xmlns:p14="http://schemas.microsoft.com/office/powerpoint/2010/main" val="973708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Olá, olá professor Artur Marques, olá tutor Leonardo Akira, eu sou o aluno Tiago Saraiva e vou apresentar o trabalho realizado para o projeto integrador transdisciplinar II do bacharelado em Ciência da Computação da Universidade Cruzeiro do Sul.</a:t>
            </a:r>
            <a:endParaRPr lang="en-CA" dirty="0"/>
          </a:p>
        </p:txBody>
      </p:sp>
      <p:sp>
        <p:nvSpPr>
          <p:cNvPr id="4" name="Slide Number Placeholder 3"/>
          <p:cNvSpPr>
            <a:spLocks noGrp="1"/>
          </p:cNvSpPr>
          <p:nvPr>
            <p:ph type="sldNum" sz="quarter" idx="5"/>
          </p:nvPr>
        </p:nvSpPr>
        <p:spPr/>
        <p:txBody>
          <a:bodyPr/>
          <a:lstStyle/>
          <a:p>
            <a:fld id="{208853B9-8E9A-4A4D-A9D8-679125A35240}" type="slidenum">
              <a:rPr lang="en-CA" smtClean="0"/>
              <a:t>1</a:t>
            </a:fld>
            <a:endParaRPr lang="en-CA"/>
          </a:p>
        </p:txBody>
      </p:sp>
    </p:spTree>
    <p:extLst>
      <p:ext uri="{BB962C8B-B14F-4D97-AF65-F5344CB8AC3E}">
        <p14:creationId xmlns:p14="http://schemas.microsoft.com/office/powerpoint/2010/main" val="3482730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projeto é focado em uma situação bem comum hoje, com o avanço da computação, com a ascensão da capacidade de processamento e armazenamento, a captação, criação e propagação dos dados, aumentou exponencialmente nos últimos dez anos. Então o problema se inicia na identificação de um banco de dados, a construção de um caminho para percorrer com esses dados, transformando no percurso os dados secos, ou crus como se diz, em produto pronto para ser utilizado em visualizações ou aprendizado de máquina. Então, o banco de dados será identificado, os dados serão tratados, serão arquivados em nuvem, terão uma conexão para manipulação e serão utilizados em uma visualização ao final.</a:t>
            </a:r>
            <a:endParaRPr lang="en-CA" dirty="0"/>
          </a:p>
        </p:txBody>
      </p:sp>
      <p:sp>
        <p:nvSpPr>
          <p:cNvPr id="4" name="Slide Number Placeholder 3"/>
          <p:cNvSpPr>
            <a:spLocks noGrp="1"/>
          </p:cNvSpPr>
          <p:nvPr>
            <p:ph type="sldNum" sz="quarter" idx="5"/>
          </p:nvPr>
        </p:nvSpPr>
        <p:spPr/>
        <p:txBody>
          <a:bodyPr/>
          <a:lstStyle/>
          <a:p>
            <a:fld id="{208853B9-8E9A-4A4D-A9D8-679125A35240}" type="slidenum">
              <a:rPr lang="en-CA" smtClean="0"/>
              <a:t>2</a:t>
            </a:fld>
            <a:endParaRPr lang="en-CA"/>
          </a:p>
        </p:txBody>
      </p:sp>
    </p:spTree>
    <p:extLst>
      <p:ext uri="{BB962C8B-B14F-4D97-AF65-F5344CB8AC3E}">
        <p14:creationId xmlns:p14="http://schemas.microsoft.com/office/powerpoint/2010/main" val="1579982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Informações e dados sempre foram utilizadas por qualquer negócio, como forma de mensurar </a:t>
            </a:r>
            <a:r>
              <a:rPr lang="pt-BR"/>
              <a:t>a situação </a:t>
            </a:r>
            <a:r>
              <a:rPr lang="pt-BR" dirty="0"/>
              <a:t>de </a:t>
            </a:r>
            <a:r>
              <a:rPr lang="pt-BR"/>
              <a:t>um evento. </a:t>
            </a:r>
            <a:r>
              <a:rPr lang="pt-BR" dirty="0"/>
              <a:t>Com o aumento do acesso a dados, a utilização desses dados para entendimento de padrões, para basear a tomada de decisões é uma ocorrência permanente e ocorre cada vez mais, em tempo real. Se antes coletávamos os dados, processávamos, para depois criar instrumentos de análise, hoje nós criamos processos, pipelines, para coletar dados de diferentes recursos, recebendo esses dados em tempo real e integrando eles em Data </a:t>
            </a:r>
            <a:r>
              <a:rPr lang="pt-BR" dirty="0" err="1"/>
              <a:t>Lakes</a:t>
            </a:r>
            <a:r>
              <a:rPr lang="pt-BR" dirty="0"/>
              <a:t> ou </a:t>
            </a:r>
            <a:r>
              <a:rPr lang="pt-BR" dirty="0" err="1"/>
              <a:t>Warehouses</a:t>
            </a:r>
            <a:r>
              <a:rPr lang="pt-BR" dirty="0"/>
              <a:t> onde esses dados possam estar prontos, de forma rápida, acessível e confiável, para utilização de equipes de inteligência artificial, como aprendizado de máquina ou equipes de visualização. O objetivo do projeto, portanto, é demonstrar um processo simples de engenharia de dados em que os dados são identificados, tratados para que possam ser utilizados, é feita sua ingestão em um serviço de nuvem, é feito um acesso local para manusear esses dados quando necessário, e por fim os dados são apresentados de forma acessível em um software criado para apresentação de dados.</a:t>
            </a:r>
            <a:endParaRPr lang="en-CA" dirty="0"/>
          </a:p>
        </p:txBody>
      </p:sp>
      <p:sp>
        <p:nvSpPr>
          <p:cNvPr id="4" name="Slide Number Placeholder 3"/>
          <p:cNvSpPr>
            <a:spLocks noGrp="1"/>
          </p:cNvSpPr>
          <p:nvPr>
            <p:ph type="sldNum" sz="quarter" idx="5"/>
          </p:nvPr>
        </p:nvSpPr>
        <p:spPr/>
        <p:txBody>
          <a:bodyPr/>
          <a:lstStyle/>
          <a:p>
            <a:fld id="{208853B9-8E9A-4A4D-A9D8-679125A35240}" type="slidenum">
              <a:rPr lang="en-CA" smtClean="0"/>
              <a:t>3</a:t>
            </a:fld>
            <a:endParaRPr lang="en-CA"/>
          </a:p>
        </p:txBody>
      </p:sp>
    </p:spTree>
    <p:extLst>
      <p:ext uri="{BB962C8B-B14F-4D97-AF65-F5344CB8AC3E}">
        <p14:creationId xmlns:p14="http://schemas.microsoft.com/office/powerpoint/2010/main" val="3616534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banco de dados escolhido é um apanhado de 10 anos de ligas de futebol professional da </a:t>
            </a:r>
            <a:r>
              <a:rPr lang="pt-BR" dirty="0" err="1"/>
              <a:t>europa</a:t>
            </a:r>
            <a:r>
              <a:rPr lang="pt-BR" dirty="0"/>
              <a:t>, com informações sobre resultados e dados de jogos. Esse banco foi obtido no website </a:t>
            </a:r>
            <a:r>
              <a:rPr lang="pt-BR" dirty="0" err="1"/>
              <a:t>Kaggle</a:t>
            </a:r>
            <a:r>
              <a:rPr lang="pt-BR" dirty="0"/>
              <a:t>, um conhecido recurso com oferta de bancos de dados e o endereço da página onde foi obtido está disponível no projeto. O arquivo está no formato </a:t>
            </a:r>
            <a:r>
              <a:rPr lang="pt-BR" dirty="0" err="1"/>
              <a:t>sqlite</a:t>
            </a:r>
            <a:r>
              <a:rPr lang="pt-BR" dirty="0"/>
              <a:t>, um formato que comporta arquivos de dados estruturados em base relacional, dados em tabelas, tabular. O uso do </a:t>
            </a:r>
            <a:r>
              <a:rPr lang="pt-BR" dirty="0" err="1"/>
              <a:t>sqlite</a:t>
            </a:r>
            <a:r>
              <a:rPr lang="pt-BR" dirty="0"/>
              <a:t> é uma opção que reduz espaço de armazenamento e fragmentação dos dados, com perda de informação ao longo do tempo com inserções ou exclusões de informação, ou inconsistências. O arquivo foi feito inicialmente para apostadores, tanto que reúne uma tabela com várias colunas sobre previsões de apostas de algumas casas, mas não é essa parte dos dados que utilizaremos, vamos nos atentar para os dados de partidas mesmo, com os resultados dos jogos, conectando nomes de clubes e jogadores por meio de chaves estrangeiras nas tabelas. O dados possuem informações de 11 ligas europeias entre as temporadas de 2008 até 2016, as ligas consideradas top 5 possuem informações completas de todas as partidas, já as menores possuem resultados mas não informações específicas dos eventos das partidas.</a:t>
            </a:r>
            <a:endParaRPr lang="en-CA" dirty="0"/>
          </a:p>
        </p:txBody>
      </p:sp>
      <p:sp>
        <p:nvSpPr>
          <p:cNvPr id="4" name="Slide Number Placeholder 3"/>
          <p:cNvSpPr>
            <a:spLocks noGrp="1"/>
          </p:cNvSpPr>
          <p:nvPr>
            <p:ph type="sldNum" sz="quarter" idx="5"/>
          </p:nvPr>
        </p:nvSpPr>
        <p:spPr/>
        <p:txBody>
          <a:bodyPr/>
          <a:lstStyle/>
          <a:p>
            <a:fld id="{208853B9-8E9A-4A4D-A9D8-679125A35240}" type="slidenum">
              <a:rPr lang="en-CA" smtClean="0"/>
              <a:t>4</a:t>
            </a:fld>
            <a:endParaRPr lang="en-CA"/>
          </a:p>
        </p:txBody>
      </p:sp>
    </p:spTree>
    <p:extLst>
      <p:ext uri="{BB962C8B-B14F-4D97-AF65-F5344CB8AC3E}">
        <p14:creationId xmlns:p14="http://schemas.microsoft.com/office/powerpoint/2010/main" val="2795438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Bom, então construindo nosso diagrama para esse banco de dados estruturados, vamos criar as relações para poder utilizar os dados depois. Esse design básico é crucial para evitar redundâncias e mapear os dados e suas relações, as entidades e seus atributos. Então aqui nós criamos 6 tabelas, uma para a liga, com nome e país, outra para o time, relacionando com a chave de liga, então a partida, aí o id de time se relaciona com o id dos times da casa e fora, e depois as tabelas de eventos da partida e posse de bola, relacionados pelo id de partida, e a tabela de jogadores, que é relacionada a tabela de eventos por meio do id do jogador.</a:t>
            </a:r>
            <a:endParaRPr lang="en-CA" dirty="0"/>
          </a:p>
        </p:txBody>
      </p:sp>
      <p:sp>
        <p:nvSpPr>
          <p:cNvPr id="4" name="Slide Number Placeholder 3"/>
          <p:cNvSpPr>
            <a:spLocks noGrp="1"/>
          </p:cNvSpPr>
          <p:nvPr>
            <p:ph type="sldNum" sz="quarter" idx="5"/>
          </p:nvPr>
        </p:nvSpPr>
        <p:spPr/>
        <p:txBody>
          <a:bodyPr/>
          <a:lstStyle/>
          <a:p>
            <a:fld id="{208853B9-8E9A-4A4D-A9D8-679125A35240}" type="slidenum">
              <a:rPr lang="en-CA" smtClean="0"/>
              <a:t>5</a:t>
            </a:fld>
            <a:endParaRPr lang="en-CA"/>
          </a:p>
        </p:txBody>
      </p:sp>
    </p:spTree>
    <p:extLst>
      <p:ext uri="{BB962C8B-B14F-4D97-AF65-F5344CB8AC3E}">
        <p14:creationId xmlns:p14="http://schemas.microsoft.com/office/powerpoint/2010/main" val="2999367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montagem das tabelas ocorreu em um Notebook </a:t>
            </a:r>
            <a:r>
              <a:rPr lang="pt-BR" dirty="0" err="1"/>
              <a:t>Jupyter</a:t>
            </a:r>
            <a:r>
              <a:rPr lang="pt-BR" dirty="0"/>
              <a:t>, utilizando as bibliotecas pandas, </a:t>
            </a:r>
            <a:r>
              <a:rPr lang="pt-BR" dirty="0" err="1"/>
              <a:t>numpy</a:t>
            </a:r>
            <a:r>
              <a:rPr lang="pt-BR" dirty="0"/>
              <a:t> e sqlite3, também utilizamos o </a:t>
            </a:r>
            <a:r>
              <a:rPr lang="pt-BR" dirty="0" err="1"/>
              <a:t>lxml</a:t>
            </a:r>
            <a:r>
              <a:rPr lang="pt-BR" dirty="0"/>
              <a:t>, porque algumas colunas no arquivo original possuem linhas com eventos em </a:t>
            </a:r>
            <a:r>
              <a:rPr lang="pt-BR" dirty="0" err="1"/>
              <a:t>xml</a:t>
            </a:r>
            <a:r>
              <a:rPr lang="pt-BR" dirty="0"/>
              <a:t>, com várias informações em cada linha, que precisaram ser </a:t>
            </a:r>
            <a:r>
              <a:rPr lang="pt-BR" dirty="0" err="1"/>
              <a:t>parseadas</a:t>
            </a:r>
            <a:r>
              <a:rPr lang="pt-BR" dirty="0"/>
              <a:t>, e </a:t>
            </a:r>
            <a:r>
              <a:rPr lang="pt-BR" dirty="0" err="1"/>
              <a:t>seaborn</a:t>
            </a:r>
            <a:r>
              <a:rPr lang="pt-BR" dirty="0"/>
              <a:t> e </a:t>
            </a:r>
            <a:r>
              <a:rPr lang="pt-BR" dirty="0" err="1"/>
              <a:t>matplotlib</a:t>
            </a:r>
            <a:r>
              <a:rPr lang="pt-BR" dirty="0"/>
              <a:t> pra fazer duas visualizações, quando foi necessário interpolar um evento com dados nulos. A extração dos dados nesse arquivo ocorreu utilizando o método </a:t>
            </a:r>
            <a:r>
              <a:rPr lang="pt-BR" dirty="0" err="1"/>
              <a:t>read</a:t>
            </a:r>
            <a:r>
              <a:rPr lang="pt-BR" dirty="0"/>
              <a:t> SQL do pandas, em que é possível inserir query de SQL, depois foram acessadas as colunas de eventos de cada partida, que são as colunas em XML, foi utilizado um código para </a:t>
            </a:r>
            <a:r>
              <a:rPr lang="pt-BR" dirty="0" err="1"/>
              <a:t>parsear</a:t>
            </a:r>
            <a:r>
              <a:rPr lang="pt-BR" dirty="0"/>
              <a:t> esses dados e transformá-los em duas outras tabelas, além de algumas correções que podem ser acessadas no arquivo. Por fim os </a:t>
            </a:r>
            <a:r>
              <a:rPr lang="pt-BR" dirty="0" err="1"/>
              <a:t>dataframes</a:t>
            </a:r>
            <a:r>
              <a:rPr lang="pt-BR" dirty="0"/>
              <a:t> foram salvos em arquivo </a:t>
            </a:r>
            <a:r>
              <a:rPr lang="pt-BR" dirty="0" err="1"/>
              <a:t>csv</a:t>
            </a:r>
            <a:r>
              <a:rPr lang="pt-BR" dirty="0"/>
              <a:t> para que pudessem ser facilmente consumidos, o método de armazenamento em </a:t>
            </a:r>
            <a:r>
              <a:rPr lang="pt-BR" dirty="0" err="1"/>
              <a:t>Comma</a:t>
            </a:r>
            <a:r>
              <a:rPr lang="pt-BR" dirty="0"/>
              <a:t> </a:t>
            </a:r>
            <a:r>
              <a:rPr lang="pt-BR" dirty="0" err="1"/>
              <a:t>Separeted</a:t>
            </a:r>
            <a:r>
              <a:rPr lang="pt-BR" dirty="0"/>
              <a:t> </a:t>
            </a:r>
            <a:r>
              <a:rPr lang="pt-BR" dirty="0" err="1"/>
              <a:t>Value</a:t>
            </a:r>
            <a:r>
              <a:rPr lang="pt-BR" dirty="0"/>
              <a:t> é muito comum porque é fácil de utilizar e replicar.</a:t>
            </a:r>
            <a:endParaRPr lang="en-CA" dirty="0"/>
          </a:p>
        </p:txBody>
      </p:sp>
      <p:sp>
        <p:nvSpPr>
          <p:cNvPr id="4" name="Slide Number Placeholder 3"/>
          <p:cNvSpPr>
            <a:spLocks noGrp="1"/>
          </p:cNvSpPr>
          <p:nvPr>
            <p:ph type="sldNum" sz="quarter" idx="5"/>
          </p:nvPr>
        </p:nvSpPr>
        <p:spPr/>
        <p:txBody>
          <a:bodyPr/>
          <a:lstStyle/>
          <a:p>
            <a:fld id="{208853B9-8E9A-4A4D-A9D8-679125A35240}" type="slidenum">
              <a:rPr lang="en-CA" smtClean="0"/>
              <a:t>6</a:t>
            </a:fld>
            <a:endParaRPr lang="en-CA"/>
          </a:p>
        </p:txBody>
      </p:sp>
    </p:spTree>
    <p:extLst>
      <p:ext uri="{BB962C8B-B14F-4D97-AF65-F5344CB8AC3E}">
        <p14:creationId xmlns:p14="http://schemas.microsoft.com/office/powerpoint/2010/main" val="3964404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Depois que os dados estavam prontos, conforme o diagrama de relacionamento, nós subimos os arquivos no Google Cloud. O uso de serviços de nuvem é hoje muito comum, por várias razões: primeira é a possibilidade de espaço de armazenamento sem a necessidade de equipamentos físicos, isso por si só já otimiza custos, segundo é a possibilidade de escalar o espaço de armazenamento, se eu precisar aumentar ou diminuir a quantidade de espaço para estocar mais ou menos dados, de acordo com o tráfico de dados, é possível fazer isso rapidamente contratando ou dispensando mais espaço, terceiro é a confiabilidade, se o seu arquivo está só em um HD e ele pifa, acabou o arquivo, mas se o arquivo está em nuvem existe replicação e backup, garantindo que o banco de dados estará disponível, quarto é a segurança, os serviços de nuvem oferecem segurança e controle de acesso, protegendo as informações, por fim e consequência, agilidade para lidar com os dados, já que é possível incrementar e manipular os dados ainda dentro do serviço de nuvem, escalando seu tamanho de armazenamento e de uso. Pipelines são construídos para que se captem dados instantaneamente da rede e esses dados sejam carregados em bancos, manipulados na própria nuvem e gestados dentro de Data </a:t>
            </a:r>
            <a:r>
              <a:rPr lang="pt-BR" dirty="0" err="1"/>
              <a:t>Lakes</a:t>
            </a:r>
            <a:r>
              <a:rPr lang="pt-BR" dirty="0"/>
              <a:t> ou Data </a:t>
            </a:r>
            <a:r>
              <a:rPr lang="pt-BR" dirty="0" err="1"/>
              <a:t>Warehouses</a:t>
            </a:r>
            <a:r>
              <a:rPr lang="pt-BR" dirty="0"/>
              <a:t>, que nada mais são que espaços onde os dados estejam catalogados de forma preparada para uso.</a:t>
            </a:r>
            <a:endParaRPr lang="en-CA" dirty="0"/>
          </a:p>
        </p:txBody>
      </p:sp>
      <p:sp>
        <p:nvSpPr>
          <p:cNvPr id="4" name="Slide Number Placeholder 3"/>
          <p:cNvSpPr>
            <a:spLocks noGrp="1"/>
          </p:cNvSpPr>
          <p:nvPr>
            <p:ph type="sldNum" sz="quarter" idx="5"/>
          </p:nvPr>
        </p:nvSpPr>
        <p:spPr/>
        <p:txBody>
          <a:bodyPr/>
          <a:lstStyle/>
          <a:p>
            <a:fld id="{208853B9-8E9A-4A4D-A9D8-679125A35240}" type="slidenum">
              <a:rPr lang="en-CA" smtClean="0"/>
              <a:t>7</a:t>
            </a:fld>
            <a:endParaRPr lang="en-CA"/>
          </a:p>
        </p:txBody>
      </p:sp>
    </p:spTree>
    <p:extLst>
      <p:ext uri="{BB962C8B-B14F-4D97-AF65-F5344CB8AC3E}">
        <p14:creationId xmlns:p14="http://schemas.microsoft.com/office/powerpoint/2010/main" val="699382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Com os dados preparados nós podemos utilizar ferramentas de Business </a:t>
            </a:r>
            <a:r>
              <a:rPr lang="pt-BR" dirty="0" err="1"/>
              <a:t>Intelligence</a:t>
            </a:r>
            <a:r>
              <a:rPr lang="pt-BR" dirty="0"/>
              <a:t> (BI) para criar visualizações que tragam valor aos dados utilizados. Vários são as ferramentas possíveis, importante é chegar a informações relevantes com base nos dados apresentados, para que seja possível basear decisões com fundamento.</a:t>
            </a:r>
            <a:endParaRPr lang="en-CA" dirty="0"/>
          </a:p>
        </p:txBody>
      </p:sp>
      <p:sp>
        <p:nvSpPr>
          <p:cNvPr id="4" name="Slide Number Placeholder 3"/>
          <p:cNvSpPr>
            <a:spLocks noGrp="1"/>
          </p:cNvSpPr>
          <p:nvPr>
            <p:ph type="sldNum" sz="quarter" idx="5"/>
          </p:nvPr>
        </p:nvSpPr>
        <p:spPr/>
        <p:txBody>
          <a:bodyPr/>
          <a:lstStyle/>
          <a:p>
            <a:fld id="{208853B9-8E9A-4A4D-A9D8-679125A35240}" type="slidenum">
              <a:rPr lang="en-CA" smtClean="0"/>
              <a:t>8</a:t>
            </a:fld>
            <a:endParaRPr lang="en-CA"/>
          </a:p>
        </p:txBody>
      </p:sp>
    </p:spTree>
    <p:extLst>
      <p:ext uri="{BB962C8B-B14F-4D97-AF65-F5344CB8AC3E}">
        <p14:creationId xmlns:p14="http://schemas.microsoft.com/office/powerpoint/2010/main" val="1398281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Antes de ir para a mão na massa eu queria agradecer as documentações, no começo elas são complexas mas a partir do momento que se começa a entender um pouco os processos elas são excelente referência, ao YouTube, sempre tem gente produzindo conteúdo ótimo, aos diversos blogs, ao open </a:t>
            </a:r>
            <a:r>
              <a:rPr lang="pt-BR" dirty="0" err="1"/>
              <a:t>source</a:t>
            </a:r>
            <a:r>
              <a:rPr lang="pt-BR" dirty="0"/>
              <a:t> e aos 30 dias grátis para testar o produto, ou produto grátis para estudantes, as matérias do curso de Ciência da Computação, sim elas também foram acessadas, especialmente Big Data, Ciência de Dados e Aplicações para Internet, e também a ajudinha da Inteligência Artificial, sabendo usar é um novo mecanismo de pesquisa. Bom, vamos para a demonstração.</a:t>
            </a:r>
            <a:endParaRPr lang="en-CA" dirty="0"/>
          </a:p>
        </p:txBody>
      </p:sp>
      <p:sp>
        <p:nvSpPr>
          <p:cNvPr id="4" name="Slide Number Placeholder 3"/>
          <p:cNvSpPr>
            <a:spLocks noGrp="1"/>
          </p:cNvSpPr>
          <p:nvPr>
            <p:ph type="sldNum" sz="quarter" idx="5"/>
          </p:nvPr>
        </p:nvSpPr>
        <p:spPr/>
        <p:txBody>
          <a:bodyPr/>
          <a:lstStyle/>
          <a:p>
            <a:fld id="{208853B9-8E9A-4A4D-A9D8-679125A35240}" type="slidenum">
              <a:rPr lang="en-CA" smtClean="0"/>
              <a:t>9</a:t>
            </a:fld>
            <a:endParaRPr lang="en-CA"/>
          </a:p>
        </p:txBody>
      </p:sp>
    </p:spTree>
    <p:extLst>
      <p:ext uri="{BB962C8B-B14F-4D97-AF65-F5344CB8AC3E}">
        <p14:creationId xmlns:p14="http://schemas.microsoft.com/office/powerpoint/2010/main" val="33127484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5/27/2024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8403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8867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9762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5339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030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0558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2450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1465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042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06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0623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451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887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2263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371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7349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183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5/27/2024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827077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5.sv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7.sv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9.sv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37D8E-3D26-22D8-3ECA-AE1DFCDAE833}"/>
              </a:ext>
            </a:extLst>
          </p:cNvPr>
          <p:cNvSpPr>
            <a:spLocks noGrp="1"/>
          </p:cNvSpPr>
          <p:nvPr>
            <p:ph type="ctrTitle"/>
          </p:nvPr>
        </p:nvSpPr>
        <p:spPr>
          <a:xfrm>
            <a:off x="5270066" y="1122363"/>
            <a:ext cx="5397933" cy="2387600"/>
          </a:xfrm>
        </p:spPr>
        <p:txBody>
          <a:bodyPr>
            <a:normAutofit/>
          </a:bodyPr>
          <a:lstStyle/>
          <a:p>
            <a:r>
              <a:rPr lang="en-CA" dirty="0" err="1"/>
              <a:t>Projeto</a:t>
            </a:r>
            <a:r>
              <a:rPr lang="en-CA" dirty="0"/>
              <a:t> </a:t>
            </a:r>
            <a:r>
              <a:rPr lang="en-CA" dirty="0" err="1"/>
              <a:t>integrador</a:t>
            </a:r>
            <a:r>
              <a:rPr lang="en-CA" dirty="0"/>
              <a:t> </a:t>
            </a:r>
            <a:r>
              <a:rPr lang="en-CA" dirty="0" err="1"/>
              <a:t>transdiciplinar</a:t>
            </a:r>
            <a:r>
              <a:rPr lang="en-CA" dirty="0"/>
              <a:t> ii</a:t>
            </a:r>
          </a:p>
        </p:txBody>
      </p:sp>
      <p:sp>
        <p:nvSpPr>
          <p:cNvPr id="3" name="Subtitle 2">
            <a:extLst>
              <a:ext uri="{FF2B5EF4-FFF2-40B4-BE49-F238E27FC236}">
                <a16:creationId xmlns:a16="http://schemas.microsoft.com/office/drawing/2014/main" id="{9AE782C5-3E29-58DA-E1BA-362B1BF4B03C}"/>
              </a:ext>
            </a:extLst>
          </p:cNvPr>
          <p:cNvSpPr>
            <a:spLocks noGrp="1"/>
          </p:cNvSpPr>
          <p:nvPr>
            <p:ph type="subTitle" idx="1"/>
          </p:nvPr>
        </p:nvSpPr>
        <p:spPr>
          <a:xfrm>
            <a:off x="5230896" y="3602038"/>
            <a:ext cx="5437103" cy="1655762"/>
          </a:xfrm>
        </p:spPr>
        <p:txBody>
          <a:bodyPr>
            <a:normAutofit/>
          </a:bodyPr>
          <a:lstStyle/>
          <a:p>
            <a:pPr>
              <a:lnSpc>
                <a:spcPct val="110000"/>
              </a:lnSpc>
            </a:pPr>
            <a:r>
              <a:rPr lang="pt-BR" sz="1700" dirty="0"/>
              <a:t>Pit </a:t>
            </a:r>
            <a:r>
              <a:rPr lang="pt-BR" sz="1700" dirty="0" err="1"/>
              <a:t>ii</a:t>
            </a:r>
            <a:r>
              <a:rPr lang="pt-BR" sz="1700" dirty="0"/>
              <a:t> – universidade cruzeiro do sul virtual</a:t>
            </a:r>
          </a:p>
          <a:p>
            <a:pPr>
              <a:lnSpc>
                <a:spcPct val="110000"/>
              </a:lnSpc>
            </a:pPr>
            <a:r>
              <a:rPr lang="pt-BR" sz="1700" dirty="0"/>
              <a:t>Prof. Me. Artur marques</a:t>
            </a:r>
          </a:p>
          <a:p>
            <a:pPr>
              <a:lnSpc>
                <a:spcPct val="110000"/>
              </a:lnSpc>
            </a:pPr>
            <a:r>
              <a:rPr lang="pt-BR" sz="1700" dirty="0"/>
              <a:t>Tutor – Leonardo </a:t>
            </a:r>
            <a:r>
              <a:rPr lang="pt-BR" sz="1700" dirty="0" err="1"/>
              <a:t>akira</a:t>
            </a:r>
            <a:r>
              <a:rPr lang="pt-BR" sz="1700" dirty="0"/>
              <a:t> Teixeira </a:t>
            </a:r>
            <a:r>
              <a:rPr lang="pt-BR" sz="1700" dirty="0" err="1"/>
              <a:t>dantas</a:t>
            </a:r>
            <a:endParaRPr lang="pt-BR" sz="1700" dirty="0"/>
          </a:p>
          <a:p>
            <a:pPr>
              <a:lnSpc>
                <a:spcPct val="110000"/>
              </a:lnSpc>
            </a:pPr>
            <a:r>
              <a:rPr lang="pt-BR" sz="1700" dirty="0"/>
              <a:t>Discente – </a:t>
            </a:r>
            <a:r>
              <a:rPr lang="pt-BR" sz="1700" dirty="0" err="1"/>
              <a:t>tiago</a:t>
            </a:r>
            <a:r>
              <a:rPr lang="pt-BR" sz="1700" dirty="0"/>
              <a:t> saraiva – 02494649-4</a:t>
            </a:r>
            <a:endParaRPr lang="en-CA" sz="1700" dirty="0"/>
          </a:p>
        </p:txBody>
      </p:sp>
      <p:pic>
        <p:nvPicPr>
          <p:cNvPr id="5" name="Picture 4">
            <a:extLst>
              <a:ext uri="{FF2B5EF4-FFF2-40B4-BE49-F238E27FC236}">
                <a16:creationId xmlns:a16="http://schemas.microsoft.com/office/drawing/2014/main" id="{994E6AC8-3A74-6903-ABAC-C5E016BA52DD}"/>
              </a:ext>
            </a:extLst>
          </p:cNvPr>
          <p:cNvPicPr>
            <a:picLocks noChangeAspect="1"/>
          </p:cNvPicPr>
          <p:nvPr/>
        </p:nvPicPr>
        <p:blipFill rotWithShape="1">
          <a:blip r:embed="rId3"/>
          <a:srcRect l="29144" r="30300"/>
          <a:stretch/>
        </p:blipFill>
        <p:spPr>
          <a:xfrm>
            <a:off x="-5597" y="10"/>
            <a:ext cx="4635583" cy="6857990"/>
          </a:xfrm>
          <a:prstGeom prst="rect">
            <a:avLst/>
          </a:prstGeom>
        </p:spPr>
      </p:pic>
      <p:pic>
        <p:nvPicPr>
          <p:cNvPr id="6" name="Picture 5" descr="A white background with black dots&#10;&#10;Description automatically generated">
            <a:extLst>
              <a:ext uri="{FF2B5EF4-FFF2-40B4-BE49-F238E27FC236}">
                <a16:creationId xmlns:a16="http://schemas.microsoft.com/office/drawing/2014/main" id="{814DEFC3-2C31-4825-B2E6-36942F8E7A78}"/>
              </a:ext>
            </a:extLst>
          </p:cNvPr>
          <p:cNvPicPr>
            <a:picLocks noChangeAspect="1"/>
          </p:cNvPicPr>
          <p:nvPr/>
        </p:nvPicPr>
        <p:blipFill>
          <a:blip r:embed="rId4"/>
          <a:stretch>
            <a:fillRect/>
          </a:stretch>
        </p:blipFill>
        <p:spPr>
          <a:xfrm>
            <a:off x="10868025" y="6515101"/>
            <a:ext cx="1323975" cy="342900"/>
          </a:xfrm>
          <a:prstGeom prst="rect">
            <a:avLst/>
          </a:prstGeom>
          <a:effectLst>
            <a:reflection blurRad="50800" stA="45000" endPos="65000" dist="50800" dir="5400000" sy="-100000" algn="bl" rotWithShape="0"/>
            <a:softEdge rad="31750"/>
          </a:effectLst>
        </p:spPr>
      </p:pic>
    </p:spTree>
    <p:extLst>
      <p:ext uri="{BB962C8B-B14F-4D97-AF65-F5344CB8AC3E}">
        <p14:creationId xmlns:p14="http://schemas.microsoft.com/office/powerpoint/2010/main" val="304164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A9D0-CC19-980B-C8D9-41548D4AE455}"/>
              </a:ext>
            </a:extLst>
          </p:cNvPr>
          <p:cNvSpPr>
            <a:spLocks noGrp="1"/>
          </p:cNvSpPr>
          <p:nvPr>
            <p:ph type="title"/>
          </p:nvPr>
        </p:nvSpPr>
        <p:spPr/>
        <p:txBody>
          <a:bodyPr/>
          <a:lstStyle/>
          <a:p>
            <a:r>
              <a:rPr lang="pt-BR" dirty="0"/>
              <a:t>Situação problema</a:t>
            </a:r>
            <a:endParaRPr lang="en-CA" dirty="0"/>
          </a:p>
        </p:txBody>
      </p:sp>
      <p:graphicFrame>
        <p:nvGraphicFramePr>
          <p:cNvPr id="15" name="Content Placeholder 2">
            <a:extLst>
              <a:ext uri="{FF2B5EF4-FFF2-40B4-BE49-F238E27FC236}">
                <a16:creationId xmlns:a16="http://schemas.microsoft.com/office/drawing/2014/main" id="{05437899-4A09-5BB3-E482-C049AF443256}"/>
              </a:ext>
            </a:extLst>
          </p:cNvPr>
          <p:cNvGraphicFramePr>
            <a:graphicFrameLocks noGrp="1"/>
          </p:cNvGraphicFramePr>
          <p:nvPr>
            <p:ph idx="1"/>
            <p:extLst>
              <p:ext uri="{D42A27DB-BD31-4B8C-83A1-F6EECF244321}">
                <p14:modId xmlns:p14="http://schemas.microsoft.com/office/powerpoint/2010/main" val="1064104871"/>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7" name="Picture 16" descr="A white background with black dots&#10;&#10;Description automatically generated">
            <a:extLst>
              <a:ext uri="{FF2B5EF4-FFF2-40B4-BE49-F238E27FC236}">
                <a16:creationId xmlns:a16="http://schemas.microsoft.com/office/drawing/2014/main" id="{556D873E-3C6F-6DA1-290B-43F26846BCE5}"/>
              </a:ext>
            </a:extLst>
          </p:cNvPr>
          <p:cNvPicPr>
            <a:picLocks noChangeAspect="1"/>
          </p:cNvPicPr>
          <p:nvPr/>
        </p:nvPicPr>
        <p:blipFill>
          <a:blip r:embed="rId8"/>
          <a:stretch>
            <a:fillRect/>
          </a:stretch>
        </p:blipFill>
        <p:spPr>
          <a:xfrm>
            <a:off x="10868025" y="6515101"/>
            <a:ext cx="1323975" cy="342900"/>
          </a:xfrm>
          <a:prstGeom prst="rect">
            <a:avLst/>
          </a:prstGeom>
          <a:effectLst>
            <a:reflection blurRad="50800" stA="45000" endPos="65000" dist="50800" dir="5400000" sy="-100000" algn="bl" rotWithShape="0"/>
            <a:softEdge rad="31750"/>
          </a:effectLst>
        </p:spPr>
      </p:pic>
    </p:spTree>
    <p:extLst>
      <p:ext uri="{BB962C8B-B14F-4D97-AF65-F5344CB8AC3E}">
        <p14:creationId xmlns:p14="http://schemas.microsoft.com/office/powerpoint/2010/main" val="119236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E149E-BEFE-4693-BAA1-40EC8DA6F40A}"/>
              </a:ext>
            </a:extLst>
          </p:cNvPr>
          <p:cNvSpPr>
            <a:spLocks noGrp="1"/>
          </p:cNvSpPr>
          <p:nvPr>
            <p:ph type="title"/>
          </p:nvPr>
        </p:nvSpPr>
        <p:spPr>
          <a:xfrm>
            <a:off x="1876424" y="4141693"/>
            <a:ext cx="8791575" cy="1301673"/>
          </a:xfrm>
        </p:spPr>
        <p:txBody>
          <a:bodyPr vert="horz" lIns="91440" tIns="45720" rIns="91440" bIns="45720" rtlCol="0" anchor="b">
            <a:normAutofit/>
          </a:bodyPr>
          <a:lstStyle/>
          <a:p>
            <a:r>
              <a:rPr lang="en-US" sz="4800"/>
              <a:t>objetivo</a:t>
            </a:r>
          </a:p>
        </p:txBody>
      </p:sp>
      <p:sp>
        <p:nvSpPr>
          <p:cNvPr id="3" name="Text Placeholder 2">
            <a:extLst>
              <a:ext uri="{FF2B5EF4-FFF2-40B4-BE49-F238E27FC236}">
                <a16:creationId xmlns:a16="http://schemas.microsoft.com/office/drawing/2014/main" id="{4CB7C19F-D173-871A-0A05-5FB82D94FF73}"/>
              </a:ext>
            </a:extLst>
          </p:cNvPr>
          <p:cNvSpPr>
            <a:spLocks noGrp="1"/>
          </p:cNvSpPr>
          <p:nvPr>
            <p:ph type="body" idx="1"/>
          </p:nvPr>
        </p:nvSpPr>
        <p:spPr>
          <a:xfrm>
            <a:off x="1876424" y="5443368"/>
            <a:ext cx="8791575" cy="865991"/>
          </a:xfrm>
        </p:spPr>
        <p:txBody>
          <a:bodyPr vert="horz" lIns="91440" tIns="45720" rIns="91440" bIns="45720" rtlCol="0">
            <a:normAutofit/>
          </a:bodyPr>
          <a:lstStyle/>
          <a:p>
            <a:pPr>
              <a:lnSpc>
                <a:spcPct val="110000"/>
              </a:lnSpc>
            </a:pPr>
            <a:r>
              <a:rPr lang="en-US" sz="1300">
                <a:solidFill>
                  <a:schemeClr val="tx2"/>
                </a:solidFill>
              </a:rPr>
              <a:t>Tratar um banco de dados extraindo, transformando e carregando as informações dentro de um serviço em nuvem, garantindo segurança e integridade dos dados, utilizar framework para manipular os dados localmente, criar um dashboard para apresentar os dados de maneira amigável.</a:t>
            </a:r>
          </a:p>
        </p:txBody>
      </p:sp>
      <p:pic>
        <p:nvPicPr>
          <p:cNvPr id="5" name="Graphic 4" descr="Maze with solid fill">
            <a:extLst>
              <a:ext uri="{FF2B5EF4-FFF2-40B4-BE49-F238E27FC236}">
                <a16:creationId xmlns:a16="http://schemas.microsoft.com/office/drawing/2014/main" id="{32026D0C-4BD9-E401-6809-1D87BA5A07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76425" y="1144255"/>
            <a:ext cx="2821373" cy="282137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Graphic 6" descr="Left Brain with solid fill">
            <a:extLst>
              <a:ext uri="{FF2B5EF4-FFF2-40B4-BE49-F238E27FC236}">
                <a16:creationId xmlns:a16="http://schemas.microsoft.com/office/drawing/2014/main" id="{C8B7BFFA-BCB5-DA45-9199-2B1C019E00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61523" y="1138871"/>
            <a:ext cx="2821375" cy="282137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9" name="Graphic 8" descr="Research outline">
            <a:extLst>
              <a:ext uri="{FF2B5EF4-FFF2-40B4-BE49-F238E27FC236}">
                <a16:creationId xmlns:a16="http://schemas.microsoft.com/office/drawing/2014/main" id="{0B8CC57B-15D4-9C63-8199-37163689AF9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46623" y="1138871"/>
            <a:ext cx="2821375" cy="282137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10" name="Picture 9" descr="A white background with black dots&#10;&#10;Description automatically generated">
            <a:extLst>
              <a:ext uri="{FF2B5EF4-FFF2-40B4-BE49-F238E27FC236}">
                <a16:creationId xmlns:a16="http://schemas.microsoft.com/office/drawing/2014/main" id="{77FFD991-15B5-5239-1FA4-BF5F52434823}"/>
              </a:ext>
            </a:extLst>
          </p:cNvPr>
          <p:cNvPicPr>
            <a:picLocks noChangeAspect="1"/>
          </p:cNvPicPr>
          <p:nvPr/>
        </p:nvPicPr>
        <p:blipFill>
          <a:blip r:embed="rId9"/>
          <a:stretch>
            <a:fillRect/>
          </a:stretch>
        </p:blipFill>
        <p:spPr>
          <a:xfrm>
            <a:off x="10868025" y="6515101"/>
            <a:ext cx="1323975" cy="342900"/>
          </a:xfrm>
          <a:prstGeom prst="rect">
            <a:avLst/>
          </a:prstGeom>
          <a:effectLst>
            <a:reflection blurRad="50800" stA="45000" endPos="65000" dist="50800" dir="5400000" sy="-100000" algn="bl" rotWithShape="0"/>
            <a:softEdge rad="31750"/>
          </a:effectLst>
        </p:spPr>
      </p:pic>
    </p:spTree>
    <p:extLst>
      <p:ext uri="{BB962C8B-B14F-4D97-AF65-F5344CB8AC3E}">
        <p14:creationId xmlns:p14="http://schemas.microsoft.com/office/powerpoint/2010/main" val="53054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44C2-E3B6-DB24-AE05-C13F0980C20D}"/>
              </a:ext>
            </a:extLst>
          </p:cNvPr>
          <p:cNvSpPr>
            <a:spLocks noGrp="1"/>
          </p:cNvSpPr>
          <p:nvPr>
            <p:ph type="title"/>
          </p:nvPr>
        </p:nvSpPr>
        <p:spPr/>
        <p:txBody>
          <a:bodyPr>
            <a:normAutofit/>
          </a:bodyPr>
          <a:lstStyle/>
          <a:p>
            <a:r>
              <a:rPr lang="pt-BR" dirty="0"/>
              <a:t>Banco de dados</a:t>
            </a:r>
            <a:endParaRPr lang="en-CA" dirty="0"/>
          </a:p>
        </p:txBody>
      </p:sp>
      <p:sp>
        <p:nvSpPr>
          <p:cNvPr id="3" name="Content Placeholder 2">
            <a:extLst>
              <a:ext uri="{FF2B5EF4-FFF2-40B4-BE49-F238E27FC236}">
                <a16:creationId xmlns:a16="http://schemas.microsoft.com/office/drawing/2014/main" id="{79E2E30E-D0D1-4E90-E219-D42265EEC5C0}"/>
              </a:ext>
            </a:extLst>
          </p:cNvPr>
          <p:cNvSpPr>
            <a:spLocks noGrp="1"/>
          </p:cNvSpPr>
          <p:nvPr>
            <p:ph idx="1"/>
          </p:nvPr>
        </p:nvSpPr>
        <p:spPr>
          <a:xfrm>
            <a:off x="6336727" y="2249487"/>
            <a:ext cx="4710683" cy="3541714"/>
          </a:xfrm>
        </p:spPr>
        <p:txBody>
          <a:bodyPr>
            <a:normAutofit/>
          </a:bodyPr>
          <a:lstStyle/>
          <a:p>
            <a:r>
              <a:rPr lang="pt-BR" dirty="0"/>
              <a:t>Obtido no site </a:t>
            </a:r>
            <a:r>
              <a:rPr lang="pt-BR" dirty="0" err="1"/>
              <a:t>Kaggle</a:t>
            </a:r>
            <a:r>
              <a:rPr lang="pt-BR" dirty="0"/>
              <a:t>;</a:t>
            </a:r>
          </a:p>
          <a:p>
            <a:r>
              <a:rPr lang="pt-BR" dirty="0"/>
              <a:t>Arquivo em </a:t>
            </a:r>
            <a:r>
              <a:rPr lang="pt-BR" dirty="0" err="1"/>
              <a:t>sqlite</a:t>
            </a:r>
            <a:r>
              <a:rPr lang="pt-BR" dirty="0"/>
              <a:t>;</a:t>
            </a:r>
          </a:p>
          <a:p>
            <a:r>
              <a:rPr lang="pt-BR" dirty="0"/>
              <a:t>Problemas contornáveis e não contornáveis.</a:t>
            </a:r>
            <a:endParaRPr lang="en-CA" dirty="0"/>
          </a:p>
        </p:txBody>
      </p:sp>
      <p:pic>
        <p:nvPicPr>
          <p:cNvPr id="4" name="Content Placeholder 4" descr="Database with solid fill">
            <a:extLst>
              <a:ext uri="{FF2B5EF4-FFF2-40B4-BE49-F238E27FC236}">
                <a16:creationId xmlns:a16="http://schemas.microsoft.com/office/drawing/2014/main" id="{B08BEF9E-35D5-729F-09B8-5BEC89A627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1203" y="2249487"/>
            <a:ext cx="3549650" cy="3549650"/>
          </a:xfrm>
          <a:prstGeom prst="round2DiagRect">
            <a:avLst>
              <a:gd name="adj1" fmla="val 5608"/>
              <a:gd name="adj2" fmla="val 0"/>
            </a:avLst>
          </a:prstGeom>
          <a:ln w="19050" cap="sq">
            <a:solidFill>
              <a:schemeClr val="tx2">
                <a:lumMod val="60000"/>
                <a:lumOff val="40000"/>
                <a:alpha val="60000"/>
              </a:schemeClr>
            </a:solidFill>
            <a:miter lim="800000"/>
          </a:ln>
        </p:spPr>
      </p:pic>
      <p:pic>
        <p:nvPicPr>
          <p:cNvPr id="5" name="Picture 4" descr="A white background with black dots&#10;&#10;Description automatically generated">
            <a:extLst>
              <a:ext uri="{FF2B5EF4-FFF2-40B4-BE49-F238E27FC236}">
                <a16:creationId xmlns:a16="http://schemas.microsoft.com/office/drawing/2014/main" id="{B9367BA3-B6C2-8B1A-4055-283F4B6A4302}"/>
              </a:ext>
            </a:extLst>
          </p:cNvPr>
          <p:cNvPicPr>
            <a:picLocks noChangeAspect="1"/>
          </p:cNvPicPr>
          <p:nvPr/>
        </p:nvPicPr>
        <p:blipFill>
          <a:blip r:embed="rId5"/>
          <a:stretch>
            <a:fillRect/>
          </a:stretch>
        </p:blipFill>
        <p:spPr>
          <a:xfrm>
            <a:off x="10868025" y="6515101"/>
            <a:ext cx="1323975" cy="342900"/>
          </a:xfrm>
          <a:prstGeom prst="rect">
            <a:avLst/>
          </a:prstGeom>
          <a:effectLst>
            <a:reflection blurRad="50800" stA="45000" endPos="65000" dist="50800" dir="5400000" sy="-100000" algn="bl" rotWithShape="0"/>
            <a:softEdge rad="31750"/>
          </a:effectLst>
        </p:spPr>
      </p:pic>
    </p:spTree>
    <p:extLst>
      <p:ext uri="{BB962C8B-B14F-4D97-AF65-F5344CB8AC3E}">
        <p14:creationId xmlns:p14="http://schemas.microsoft.com/office/powerpoint/2010/main" val="2214827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03C9A-4647-08ED-012C-A1DC92847C1C}"/>
              </a:ext>
            </a:extLst>
          </p:cNvPr>
          <p:cNvSpPr>
            <a:spLocks noGrp="1"/>
          </p:cNvSpPr>
          <p:nvPr>
            <p:ph type="title"/>
          </p:nvPr>
        </p:nvSpPr>
        <p:spPr/>
        <p:txBody>
          <a:bodyPr/>
          <a:lstStyle/>
          <a:p>
            <a:r>
              <a:rPr lang="pt-BR" dirty="0"/>
              <a:t>Diagrama de entidade relacionamento</a:t>
            </a:r>
            <a:endParaRPr lang="en-CA" dirty="0"/>
          </a:p>
        </p:txBody>
      </p:sp>
      <p:pic>
        <p:nvPicPr>
          <p:cNvPr id="4" name="Picture 3">
            <a:extLst>
              <a:ext uri="{FF2B5EF4-FFF2-40B4-BE49-F238E27FC236}">
                <a16:creationId xmlns:a16="http://schemas.microsoft.com/office/drawing/2014/main" id="{7AAB7DD2-62C4-A8B5-CFA1-3D288D960D3C}"/>
              </a:ext>
            </a:extLst>
          </p:cNvPr>
          <p:cNvPicPr>
            <a:picLocks noChangeAspect="1"/>
          </p:cNvPicPr>
          <p:nvPr/>
        </p:nvPicPr>
        <p:blipFill>
          <a:blip r:embed="rId3"/>
          <a:stretch>
            <a:fillRect/>
          </a:stretch>
        </p:blipFill>
        <p:spPr>
          <a:xfrm>
            <a:off x="2835563" y="2097089"/>
            <a:ext cx="8211847" cy="4142394"/>
          </a:xfrm>
          <a:prstGeom prst="rect">
            <a:avLst/>
          </a:prstGeom>
        </p:spPr>
      </p:pic>
      <p:pic>
        <p:nvPicPr>
          <p:cNvPr id="5" name="Picture 4" descr="A white background with black dots&#10;&#10;Description automatically generated">
            <a:extLst>
              <a:ext uri="{FF2B5EF4-FFF2-40B4-BE49-F238E27FC236}">
                <a16:creationId xmlns:a16="http://schemas.microsoft.com/office/drawing/2014/main" id="{850EBF41-F5CC-4DAF-2241-6779242B2665}"/>
              </a:ext>
            </a:extLst>
          </p:cNvPr>
          <p:cNvPicPr>
            <a:picLocks noChangeAspect="1"/>
          </p:cNvPicPr>
          <p:nvPr/>
        </p:nvPicPr>
        <p:blipFill>
          <a:blip r:embed="rId4"/>
          <a:stretch>
            <a:fillRect/>
          </a:stretch>
        </p:blipFill>
        <p:spPr>
          <a:xfrm>
            <a:off x="10868025" y="6515101"/>
            <a:ext cx="1323975" cy="342900"/>
          </a:xfrm>
          <a:prstGeom prst="rect">
            <a:avLst/>
          </a:prstGeom>
          <a:effectLst>
            <a:reflection blurRad="50800" stA="45000" endPos="65000" dist="50800" dir="5400000" sy="-100000" algn="bl" rotWithShape="0"/>
            <a:softEdge rad="31750"/>
          </a:effectLst>
        </p:spPr>
      </p:pic>
    </p:spTree>
    <p:extLst>
      <p:ext uri="{BB962C8B-B14F-4D97-AF65-F5344CB8AC3E}">
        <p14:creationId xmlns:p14="http://schemas.microsoft.com/office/powerpoint/2010/main" val="969511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44C2-E3B6-DB24-AE05-C13F0980C20D}"/>
              </a:ext>
            </a:extLst>
          </p:cNvPr>
          <p:cNvSpPr>
            <a:spLocks noGrp="1"/>
          </p:cNvSpPr>
          <p:nvPr>
            <p:ph type="title"/>
          </p:nvPr>
        </p:nvSpPr>
        <p:spPr/>
        <p:txBody>
          <a:bodyPr>
            <a:normAutofit/>
          </a:bodyPr>
          <a:lstStyle/>
          <a:p>
            <a:r>
              <a:rPr lang="pt-BR" dirty="0" err="1"/>
              <a:t>Etl</a:t>
            </a:r>
            <a:r>
              <a:rPr lang="pt-BR" dirty="0"/>
              <a:t> – EXTRAIR, TRANSFORMAR, CARREGAR</a:t>
            </a:r>
            <a:endParaRPr lang="en-CA" dirty="0"/>
          </a:p>
        </p:txBody>
      </p:sp>
      <p:sp>
        <p:nvSpPr>
          <p:cNvPr id="3" name="Content Placeholder 2">
            <a:extLst>
              <a:ext uri="{FF2B5EF4-FFF2-40B4-BE49-F238E27FC236}">
                <a16:creationId xmlns:a16="http://schemas.microsoft.com/office/drawing/2014/main" id="{79E2E30E-D0D1-4E90-E219-D42265EEC5C0}"/>
              </a:ext>
            </a:extLst>
          </p:cNvPr>
          <p:cNvSpPr>
            <a:spLocks noGrp="1"/>
          </p:cNvSpPr>
          <p:nvPr>
            <p:ph idx="1"/>
          </p:nvPr>
        </p:nvSpPr>
        <p:spPr>
          <a:xfrm>
            <a:off x="6336727" y="2249487"/>
            <a:ext cx="4710683" cy="3541714"/>
          </a:xfrm>
        </p:spPr>
        <p:txBody>
          <a:bodyPr>
            <a:normAutofit/>
          </a:bodyPr>
          <a:lstStyle/>
          <a:p>
            <a:r>
              <a:rPr lang="pt-BR" dirty="0"/>
              <a:t>Extrair apenas os dados que serão utilizados, com SQL;</a:t>
            </a:r>
          </a:p>
          <a:p>
            <a:r>
              <a:rPr lang="pt-BR" dirty="0"/>
              <a:t>Identificar problemas, corrigir e formatar, usando Python e bibliotecas;</a:t>
            </a:r>
          </a:p>
          <a:p>
            <a:r>
              <a:rPr lang="pt-BR" dirty="0"/>
              <a:t>Gerar tabelas em CSV.</a:t>
            </a:r>
            <a:endParaRPr lang="en-CA" dirty="0"/>
          </a:p>
        </p:txBody>
      </p:sp>
      <p:pic>
        <p:nvPicPr>
          <p:cNvPr id="4" name="Content Placeholder 4" descr="Gears outline">
            <a:extLst>
              <a:ext uri="{FF2B5EF4-FFF2-40B4-BE49-F238E27FC236}">
                <a16:creationId xmlns:a16="http://schemas.microsoft.com/office/drawing/2014/main" id="{B08BEF9E-35D5-729F-09B8-5BEC89A6274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711203" y="2249487"/>
            <a:ext cx="3549650"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Picture 4" descr="A white background with black dots&#10;&#10;Description automatically generated">
            <a:extLst>
              <a:ext uri="{FF2B5EF4-FFF2-40B4-BE49-F238E27FC236}">
                <a16:creationId xmlns:a16="http://schemas.microsoft.com/office/drawing/2014/main" id="{1580EA1B-8156-88BE-1895-0B6CC6780303}"/>
              </a:ext>
            </a:extLst>
          </p:cNvPr>
          <p:cNvPicPr>
            <a:picLocks noChangeAspect="1"/>
          </p:cNvPicPr>
          <p:nvPr/>
        </p:nvPicPr>
        <p:blipFill>
          <a:blip r:embed="rId5"/>
          <a:stretch>
            <a:fillRect/>
          </a:stretch>
        </p:blipFill>
        <p:spPr>
          <a:xfrm>
            <a:off x="10868025" y="6515101"/>
            <a:ext cx="1323975" cy="342900"/>
          </a:xfrm>
          <a:prstGeom prst="rect">
            <a:avLst/>
          </a:prstGeom>
          <a:effectLst>
            <a:reflection blurRad="50800" stA="45000" endPos="65000" dist="50800" dir="5400000" sy="-100000" algn="bl" rotWithShape="0"/>
            <a:softEdge rad="31750"/>
          </a:effectLst>
        </p:spPr>
      </p:pic>
    </p:spTree>
    <p:extLst>
      <p:ext uri="{BB962C8B-B14F-4D97-AF65-F5344CB8AC3E}">
        <p14:creationId xmlns:p14="http://schemas.microsoft.com/office/powerpoint/2010/main" val="4253623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44C2-E3B6-DB24-AE05-C13F0980C20D}"/>
              </a:ext>
            </a:extLst>
          </p:cNvPr>
          <p:cNvSpPr>
            <a:spLocks noGrp="1"/>
          </p:cNvSpPr>
          <p:nvPr>
            <p:ph type="title"/>
          </p:nvPr>
        </p:nvSpPr>
        <p:spPr/>
        <p:txBody>
          <a:bodyPr>
            <a:normAutofit/>
          </a:bodyPr>
          <a:lstStyle/>
          <a:p>
            <a:r>
              <a:rPr lang="pt-BR" dirty="0"/>
              <a:t>Ingestão dos dados</a:t>
            </a:r>
            <a:endParaRPr lang="en-CA" dirty="0"/>
          </a:p>
        </p:txBody>
      </p:sp>
      <p:sp>
        <p:nvSpPr>
          <p:cNvPr id="3" name="Content Placeholder 2">
            <a:extLst>
              <a:ext uri="{FF2B5EF4-FFF2-40B4-BE49-F238E27FC236}">
                <a16:creationId xmlns:a16="http://schemas.microsoft.com/office/drawing/2014/main" id="{79E2E30E-D0D1-4E90-E219-D42265EEC5C0}"/>
              </a:ext>
            </a:extLst>
          </p:cNvPr>
          <p:cNvSpPr>
            <a:spLocks noGrp="1"/>
          </p:cNvSpPr>
          <p:nvPr>
            <p:ph idx="1"/>
          </p:nvPr>
        </p:nvSpPr>
        <p:spPr>
          <a:xfrm>
            <a:off x="6336727" y="2249487"/>
            <a:ext cx="4710683" cy="3541714"/>
          </a:xfrm>
        </p:spPr>
        <p:txBody>
          <a:bodyPr>
            <a:normAutofit/>
          </a:bodyPr>
          <a:lstStyle/>
          <a:p>
            <a:r>
              <a:rPr lang="pt-BR" dirty="0"/>
              <a:t>Serviço de nuvem, porque utilizar;</a:t>
            </a:r>
          </a:p>
          <a:p>
            <a:r>
              <a:rPr lang="pt-BR" dirty="0"/>
              <a:t>Ingestão permanente, tratamento contínuo;</a:t>
            </a:r>
          </a:p>
          <a:p>
            <a:r>
              <a:rPr lang="pt-BR" dirty="0"/>
              <a:t>Monitoramento e manipulação eficientes;</a:t>
            </a:r>
          </a:p>
          <a:p>
            <a:r>
              <a:rPr lang="pt-BR" dirty="0"/>
              <a:t>Data Lake, data Warehouse.</a:t>
            </a:r>
            <a:endParaRPr lang="en-CA" dirty="0"/>
          </a:p>
        </p:txBody>
      </p:sp>
      <p:pic>
        <p:nvPicPr>
          <p:cNvPr id="4" name="Graphic 3" descr="Syncing Cloud">
            <a:extLst>
              <a:ext uri="{FF2B5EF4-FFF2-40B4-BE49-F238E27FC236}">
                <a16:creationId xmlns:a16="http://schemas.microsoft.com/office/drawing/2014/main" id="{B08BEF9E-35D5-729F-09B8-5BEC89A627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1203" y="2249487"/>
            <a:ext cx="3549650"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Picture 4" descr="A white background with black dots&#10;&#10;Description automatically generated">
            <a:extLst>
              <a:ext uri="{FF2B5EF4-FFF2-40B4-BE49-F238E27FC236}">
                <a16:creationId xmlns:a16="http://schemas.microsoft.com/office/drawing/2014/main" id="{EFCF422A-43D3-C1C3-8993-0041F8E11DD0}"/>
              </a:ext>
            </a:extLst>
          </p:cNvPr>
          <p:cNvPicPr>
            <a:picLocks noChangeAspect="1"/>
          </p:cNvPicPr>
          <p:nvPr/>
        </p:nvPicPr>
        <p:blipFill>
          <a:blip r:embed="rId5"/>
          <a:stretch>
            <a:fillRect/>
          </a:stretch>
        </p:blipFill>
        <p:spPr>
          <a:xfrm>
            <a:off x="10868025" y="6515101"/>
            <a:ext cx="1323975" cy="342900"/>
          </a:xfrm>
          <a:prstGeom prst="rect">
            <a:avLst/>
          </a:prstGeom>
          <a:effectLst>
            <a:reflection blurRad="50800" stA="45000" endPos="65000" dist="50800" dir="5400000" sy="-100000" algn="bl" rotWithShape="0"/>
            <a:softEdge rad="31750"/>
          </a:effectLst>
        </p:spPr>
      </p:pic>
    </p:spTree>
    <p:extLst>
      <p:ext uri="{BB962C8B-B14F-4D97-AF65-F5344CB8AC3E}">
        <p14:creationId xmlns:p14="http://schemas.microsoft.com/office/powerpoint/2010/main" val="3495001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44C2-E3B6-DB24-AE05-C13F0980C20D}"/>
              </a:ext>
            </a:extLst>
          </p:cNvPr>
          <p:cNvSpPr>
            <a:spLocks noGrp="1"/>
          </p:cNvSpPr>
          <p:nvPr>
            <p:ph type="title"/>
          </p:nvPr>
        </p:nvSpPr>
        <p:spPr/>
        <p:txBody>
          <a:bodyPr>
            <a:normAutofit/>
          </a:bodyPr>
          <a:lstStyle/>
          <a:p>
            <a:r>
              <a:rPr lang="pt-BR" dirty="0"/>
              <a:t>apresentação</a:t>
            </a:r>
            <a:endParaRPr lang="en-CA" dirty="0"/>
          </a:p>
        </p:txBody>
      </p:sp>
      <p:sp>
        <p:nvSpPr>
          <p:cNvPr id="3" name="Content Placeholder 2">
            <a:extLst>
              <a:ext uri="{FF2B5EF4-FFF2-40B4-BE49-F238E27FC236}">
                <a16:creationId xmlns:a16="http://schemas.microsoft.com/office/drawing/2014/main" id="{79E2E30E-D0D1-4E90-E219-D42265EEC5C0}"/>
              </a:ext>
            </a:extLst>
          </p:cNvPr>
          <p:cNvSpPr>
            <a:spLocks noGrp="1"/>
          </p:cNvSpPr>
          <p:nvPr>
            <p:ph idx="1"/>
          </p:nvPr>
        </p:nvSpPr>
        <p:spPr>
          <a:xfrm>
            <a:off x="6336727" y="2249487"/>
            <a:ext cx="4710683" cy="3541714"/>
          </a:xfrm>
        </p:spPr>
        <p:txBody>
          <a:bodyPr>
            <a:normAutofit/>
          </a:bodyPr>
          <a:lstStyle/>
          <a:p>
            <a:r>
              <a:rPr lang="pt-BR" dirty="0"/>
              <a:t>Power BI, </a:t>
            </a:r>
            <a:r>
              <a:rPr lang="pt-BR" dirty="0" err="1"/>
              <a:t>Tableu</a:t>
            </a:r>
            <a:r>
              <a:rPr lang="pt-BR" dirty="0"/>
              <a:t>, etc.;</a:t>
            </a:r>
          </a:p>
          <a:p>
            <a:r>
              <a:rPr lang="pt-BR" dirty="0"/>
              <a:t>Gerar visualizações;</a:t>
            </a:r>
          </a:p>
          <a:p>
            <a:r>
              <a:rPr lang="pt-BR" dirty="0"/>
              <a:t>Fundamentar decisões a partir da leitura de informações.</a:t>
            </a:r>
            <a:endParaRPr lang="en-CA" dirty="0"/>
          </a:p>
        </p:txBody>
      </p:sp>
      <p:pic>
        <p:nvPicPr>
          <p:cNvPr id="4" name="Content Placeholder 4" descr="Bar graph with upward trend outline">
            <a:extLst>
              <a:ext uri="{FF2B5EF4-FFF2-40B4-BE49-F238E27FC236}">
                <a16:creationId xmlns:a16="http://schemas.microsoft.com/office/drawing/2014/main" id="{B08BEF9E-35D5-729F-09B8-5BEC89A6274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711203" y="2249487"/>
            <a:ext cx="3549650"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Picture 4" descr="A white background with black dots&#10;&#10;Description automatically generated">
            <a:extLst>
              <a:ext uri="{FF2B5EF4-FFF2-40B4-BE49-F238E27FC236}">
                <a16:creationId xmlns:a16="http://schemas.microsoft.com/office/drawing/2014/main" id="{062BEC1A-424E-C9F1-CB97-9BE9BF815899}"/>
              </a:ext>
            </a:extLst>
          </p:cNvPr>
          <p:cNvPicPr>
            <a:picLocks noChangeAspect="1"/>
          </p:cNvPicPr>
          <p:nvPr/>
        </p:nvPicPr>
        <p:blipFill>
          <a:blip r:embed="rId5"/>
          <a:stretch>
            <a:fillRect/>
          </a:stretch>
        </p:blipFill>
        <p:spPr>
          <a:xfrm>
            <a:off x="10868025" y="6515101"/>
            <a:ext cx="1323975" cy="342900"/>
          </a:xfrm>
          <a:prstGeom prst="rect">
            <a:avLst/>
          </a:prstGeom>
          <a:effectLst>
            <a:reflection blurRad="50800" stA="45000" endPos="65000" dist="50800" dir="5400000" sy="-100000" algn="bl" rotWithShape="0"/>
            <a:softEdge rad="31750"/>
          </a:effectLst>
        </p:spPr>
      </p:pic>
    </p:spTree>
    <p:extLst>
      <p:ext uri="{BB962C8B-B14F-4D97-AF65-F5344CB8AC3E}">
        <p14:creationId xmlns:p14="http://schemas.microsoft.com/office/powerpoint/2010/main" val="192198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44C2-E3B6-DB24-AE05-C13F0980C20D}"/>
              </a:ext>
            </a:extLst>
          </p:cNvPr>
          <p:cNvSpPr>
            <a:spLocks noGrp="1"/>
          </p:cNvSpPr>
          <p:nvPr>
            <p:ph type="title"/>
          </p:nvPr>
        </p:nvSpPr>
        <p:spPr/>
        <p:txBody>
          <a:bodyPr>
            <a:normAutofit/>
          </a:bodyPr>
          <a:lstStyle/>
          <a:p>
            <a:r>
              <a:rPr lang="pt-BR" dirty="0"/>
              <a:t>Bibliografia - fontes</a:t>
            </a:r>
            <a:endParaRPr lang="en-CA" dirty="0"/>
          </a:p>
        </p:txBody>
      </p:sp>
      <p:sp>
        <p:nvSpPr>
          <p:cNvPr id="3" name="Content Placeholder 2">
            <a:extLst>
              <a:ext uri="{FF2B5EF4-FFF2-40B4-BE49-F238E27FC236}">
                <a16:creationId xmlns:a16="http://schemas.microsoft.com/office/drawing/2014/main" id="{79E2E30E-D0D1-4E90-E219-D42265EEC5C0}"/>
              </a:ext>
            </a:extLst>
          </p:cNvPr>
          <p:cNvSpPr>
            <a:spLocks noGrp="1"/>
          </p:cNvSpPr>
          <p:nvPr>
            <p:ph idx="1"/>
          </p:nvPr>
        </p:nvSpPr>
        <p:spPr>
          <a:xfrm>
            <a:off x="6336727" y="2249487"/>
            <a:ext cx="4710683" cy="3541714"/>
          </a:xfrm>
        </p:spPr>
        <p:txBody>
          <a:bodyPr>
            <a:normAutofit/>
          </a:bodyPr>
          <a:lstStyle/>
          <a:p>
            <a:r>
              <a:rPr lang="pt-BR" dirty="0"/>
              <a:t>Documentações: Pandas, </a:t>
            </a:r>
            <a:r>
              <a:rPr lang="pt-BR" dirty="0" err="1"/>
              <a:t>GCloud</a:t>
            </a:r>
            <a:r>
              <a:rPr lang="pt-BR" dirty="0"/>
              <a:t>, DAX, </a:t>
            </a:r>
            <a:r>
              <a:rPr lang="pt-BR" dirty="0" err="1"/>
              <a:t>Dbeaver</a:t>
            </a:r>
            <a:r>
              <a:rPr lang="pt-BR" dirty="0"/>
              <a:t>;</a:t>
            </a:r>
          </a:p>
          <a:p>
            <a:r>
              <a:rPr lang="pt-BR" dirty="0"/>
              <a:t>YouTube – </a:t>
            </a:r>
            <a:r>
              <a:rPr lang="pt-BR" dirty="0" err="1"/>
              <a:t>FreeCodeCamp</a:t>
            </a:r>
            <a:r>
              <a:rPr lang="pt-BR" dirty="0"/>
              <a:t>, </a:t>
            </a:r>
            <a:r>
              <a:rPr lang="pt-BR" dirty="0" err="1"/>
              <a:t>DataCamp</a:t>
            </a:r>
            <a:r>
              <a:rPr lang="pt-BR" dirty="0"/>
              <a:t>;</a:t>
            </a:r>
          </a:p>
          <a:p>
            <a:r>
              <a:rPr lang="pt-BR" dirty="0"/>
              <a:t>Acervo do curso de Ciência da Computação.</a:t>
            </a:r>
            <a:endParaRPr lang="en-CA" dirty="0"/>
          </a:p>
        </p:txBody>
      </p:sp>
      <p:pic>
        <p:nvPicPr>
          <p:cNvPr id="4" name="Content Placeholder 4" descr="Document with solid fill">
            <a:extLst>
              <a:ext uri="{FF2B5EF4-FFF2-40B4-BE49-F238E27FC236}">
                <a16:creationId xmlns:a16="http://schemas.microsoft.com/office/drawing/2014/main" id="{B08BEF9E-35D5-729F-09B8-5BEC89A6274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711203" y="2249487"/>
            <a:ext cx="3549650"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Picture 4" descr="A white background with black dots&#10;&#10;Description automatically generated">
            <a:extLst>
              <a:ext uri="{FF2B5EF4-FFF2-40B4-BE49-F238E27FC236}">
                <a16:creationId xmlns:a16="http://schemas.microsoft.com/office/drawing/2014/main" id="{E0FCA977-007B-85A9-D100-0BAECD7C8E53}"/>
              </a:ext>
            </a:extLst>
          </p:cNvPr>
          <p:cNvPicPr>
            <a:picLocks noChangeAspect="1"/>
          </p:cNvPicPr>
          <p:nvPr/>
        </p:nvPicPr>
        <p:blipFill>
          <a:blip r:embed="rId5"/>
          <a:stretch>
            <a:fillRect/>
          </a:stretch>
        </p:blipFill>
        <p:spPr>
          <a:xfrm>
            <a:off x="10868025" y="6515101"/>
            <a:ext cx="1323975" cy="342900"/>
          </a:xfrm>
          <a:prstGeom prst="rect">
            <a:avLst/>
          </a:prstGeom>
          <a:effectLst>
            <a:reflection blurRad="50800" stA="45000" endPos="65000" dist="50800" dir="5400000" sy="-100000" algn="bl" rotWithShape="0"/>
            <a:softEdge rad="31750"/>
          </a:effectLst>
        </p:spPr>
      </p:pic>
    </p:spTree>
    <p:extLst>
      <p:ext uri="{BB962C8B-B14F-4D97-AF65-F5344CB8AC3E}">
        <p14:creationId xmlns:p14="http://schemas.microsoft.com/office/powerpoint/2010/main" val="1589968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815</TotalTime>
  <Words>1565</Words>
  <Application>Microsoft Office PowerPoint</Application>
  <PresentationFormat>Widescreen</PresentationFormat>
  <Paragraphs>53</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Arial</vt:lpstr>
      <vt:lpstr>Tw Cen MT</vt:lpstr>
      <vt:lpstr>Circuit</vt:lpstr>
      <vt:lpstr>Projeto integrador transdiciplinar ii</vt:lpstr>
      <vt:lpstr>Situação problema</vt:lpstr>
      <vt:lpstr>objetivo</vt:lpstr>
      <vt:lpstr>Banco de dados</vt:lpstr>
      <vt:lpstr>Diagrama de entidade relacionamento</vt:lpstr>
      <vt:lpstr>Etl – EXTRAIR, TRANSFORMAR, CARREGAR</vt:lpstr>
      <vt:lpstr>Ingestão dos dados</vt:lpstr>
      <vt:lpstr>apresentação</vt:lpstr>
      <vt:lpstr>Bibliografia - fontes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integrador transdiciplinar ii</dc:title>
  <dc:creator>Tiago Saraiva</dc:creator>
  <cp:lastModifiedBy>Tiago Saraiva</cp:lastModifiedBy>
  <cp:revision>1</cp:revision>
  <dcterms:created xsi:type="dcterms:W3CDTF">2024-05-28T02:30:55Z</dcterms:created>
  <dcterms:modified xsi:type="dcterms:W3CDTF">2024-05-28T16:06:39Z</dcterms:modified>
</cp:coreProperties>
</file>