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40640"/>
            <a:ext cx="9803765" cy="683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26525" y="510540"/>
            <a:ext cx="3592195" cy="6876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9215" y="1312545"/>
            <a:ext cx="7108825" cy="441388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主页</a:t>
            </a:r>
            <a:r>
              <a:rPr lang="en-US" altLang="zh-CN" sz="2400">
                <a:solidFill>
                  <a:schemeClr val="tx1"/>
                </a:solidFill>
              </a:rPr>
              <a:t>UI</a:t>
            </a:r>
            <a:r>
              <a:rPr lang="zh-CN" altLang="en-US" sz="2400">
                <a:solidFill>
                  <a:schemeClr val="tx1"/>
                </a:solidFill>
              </a:rPr>
              <a:t>与</a:t>
            </a:r>
            <a:r>
              <a:rPr lang="en-US" altLang="zh-CN" sz="2400">
                <a:solidFill>
                  <a:schemeClr val="tx1"/>
                </a:solidFill>
              </a:rPr>
              <a:t>icon</a:t>
            </a:r>
            <a:r>
              <a:rPr lang="zh-CN" altLang="en-US" sz="2400">
                <a:solidFill>
                  <a:schemeClr val="tx1"/>
                </a:solidFill>
              </a:rPr>
              <a:t>提取与排版实现：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需要技能：</a:t>
            </a:r>
            <a:r>
              <a:rPr lang="en-US" altLang="zh-CN" sz="2400" b="1">
                <a:solidFill>
                  <a:schemeClr val="tx1"/>
                </a:solidFill>
              </a:rPr>
              <a:t>ps</a:t>
            </a:r>
            <a:r>
              <a:rPr lang="zh-CN" altLang="en-US" sz="2400" b="1">
                <a:solidFill>
                  <a:schemeClr val="tx1"/>
                </a:solidFill>
              </a:rPr>
              <a:t>使用</a:t>
            </a:r>
            <a:endParaRPr lang="en-US" altLang="zh-CN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素材文件在文件夹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</a:rPr>
              <a:t>委托一</a:t>
            </a:r>
            <a:r>
              <a:rPr lang="en-US" altLang="zh-CN" sz="2400" b="1">
                <a:solidFill>
                  <a:schemeClr val="tx1"/>
                </a:solidFill>
              </a:rPr>
              <a:t>”</a:t>
            </a:r>
            <a:r>
              <a:rPr lang="zh-CN" altLang="en-US" sz="2400" b="1">
                <a:solidFill>
                  <a:schemeClr val="tx1"/>
                </a:solidFill>
              </a:rPr>
              <a:t>中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2.“</a:t>
            </a:r>
            <a:r>
              <a:rPr lang="zh-CN" altLang="en-US" sz="2400">
                <a:solidFill>
                  <a:schemeClr val="tx1"/>
                </a:solidFill>
              </a:rPr>
              <a:t>天道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类型卡牌插图</a:t>
            </a:r>
            <a:r>
              <a:rPr lang="en-US" altLang="zh-CN" sz="2400">
                <a:solidFill>
                  <a:schemeClr val="tx1"/>
                </a:solidFill>
              </a:rPr>
              <a:t>AI</a:t>
            </a:r>
            <a:r>
              <a:rPr lang="zh-CN" altLang="en-US" sz="2400">
                <a:solidFill>
                  <a:schemeClr val="tx1"/>
                </a:solidFill>
              </a:rPr>
              <a:t>绘制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需要技能：无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要求在文件夹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</a:rPr>
              <a:t>委托二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</a:rPr>
              <a:t>中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地理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类型卡牌插图</a:t>
            </a:r>
            <a:r>
              <a:rPr lang="en-US" altLang="zh-CN" sz="2400">
                <a:sym typeface="+mn-ea"/>
              </a:rPr>
              <a:t>AI</a:t>
            </a:r>
            <a:r>
              <a:rPr lang="zh-CN" altLang="en-US" sz="2400">
                <a:sym typeface="+mn-ea"/>
              </a:rPr>
              <a:t>绘制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需要技能：无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ym typeface="+mn-ea"/>
              </a:rPr>
              <a:t>要求在文件夹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委托三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中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4.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人情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类型卡牌插图</a:t>
            </a:r>
            <a:r>
              <a:rPr lang="en-US" altLang="zh-CN" sz="2400">
                <a:sym typeface="+mn-ea"/>
              </a:rPr>
              <a:t>AI</a:t>
            </a:r>
            <a:r>
              <a:rPr lang="zh-CN" altLang="en-US" sz="2400">
                <a:sym typeface="+mn-ea"/>
              </a:rPr>
              <a:t>绘制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需要技能：无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ym typeface="+mn-ea"/>
              </a:rPr>
              <a:t>要求在文件夹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委托四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中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74480" y="-40640"/>
            <a:ext cx="3296920" cy="1021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541000" y="-142240"/>
            <a:ext cx="403860" cy="494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95670" y="404495"/>
            <a:ext cx="2327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委托大厅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3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40640"/>
            <a:ext cx="9803765" cy="683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26525" y="510540"/>
            <a:ext cx="3592195" cy="687641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149215" y="1312545"/>
            <a:ext cx="7108825" cy="441388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5.</a:t>
            </a:r>
            <a:r>
              <a:rPr lang="zh-CN" altLang="en-US" sz="2400">
                <a:solidFill>
                  <a:schemeClr val="tx1"/>
                </a:solidFill>
              </a:rPr>
              <a:t>棋盘元素</a:t>
            </a:r>
            <a:r>
              <a:rPr lang="en-US" altLang="zh-CN" sz="2400">
                <a:solidFill>
                  <a:schemeClr val="tx1"/>
                </a:solidFill>
              </a:rPr>
              <a:t>AI</a:t>
            </a:r>
            <a:r>
              <a:rPr lang="zh-CN" altLang="en-US" sz="2400">
                <a:solidFill>
                  <a:schemeClr val="tx1"/>
                </a:solidFill>
              </a:rPr>
              <a:t>绘制与拼接：</a:t>
            </a:r>
            <a:r>
              <a:rPr lang="zh-CN" altLang="en-US" sz="2400" b="1">
                <a:sym typeface="+mn-ea"/>
              </a:rPr>
              <a:t>需要技能：无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ym typeface="+mn-ea"/>
              </a:rPr>
              <a:t>要求在文件夹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委托五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中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6.</a:t>
            </a:r>
            <a:r>
              <a:rPr lang="zh-CN" altLang="en-US" sz="2400">
                <a:solidFill>
                  <a:schemeClr val="tx1"/>
                </a:solidFill>
              </a:rPr>
              <a:t>光锥提取界面设计与绘制：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 b="1">
                <a:sym typeface="+mn-ea"/>
              </a:rPr>
              <a:t>要求在文件夹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委托六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中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ym typeface="+mn-ea"/>
              </a:rPr>
              <a:t>7.</a:t>
            </a:r>
            <a:r>
              <a:rPr lang="zh-CN" altLang="en-US" sz="2400">
                <a:sym typeface="+mn-ea"/>
              </a:rPr>
              <a:t>卡牌特效设计与素材寻找</a:t>
            </a:r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要求在文件夹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委托七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中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74480" y="-40640"/>
            <a:ext cx="3296920" cy="1021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541000" y="-142240"/>
            <a:ext cx="403860" cy="49403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995670" y="404495"/>
            <a:ext cx="238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委托大厅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zh-CN" sz="3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mJhODcyM2NkMzkxYjg1YzVmM2NhNWI5NGNkODNlOD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徐一凡</dc:creator>
  <cp:lastModifiedBy>徐一凡</cp:lastModifiedBy>
  <cp:revision>4</cp:revision>
  <dcterms:created xsi:type="dcterms:W3CDTF">2023-08-09T12:44:00Z</dcterms:created>
  <dcterms:modified xsi:type="dcterms:W3CDTF">2024-10-17T05:55:28Z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2052-12.1.0.16364</vt:lpwstr>
  </property>
</Properties>
</file>