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8" r:id="rId4"/>
    <p:sldId id="270" r:id="rId5"/>
    <p:sldId id="277" r:id="rId6"/>
    <p:sldId id="269" r:id="rId7"/>
    <p:sldId id="272" r:id="rId8"/>
    <p:sldId id="274" r:id="rId9"/>
    <p:sldId id="275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28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5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4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FA089B-8D60-450E-8CE5-0A44635DBF8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68F6A1-EEEF-494D-9A1F-0D2B1051D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9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BE20-3C09-60DA-CC80-1783CA6CD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4D7E0-5CBC-B2B6-CDAA-59863602C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Thomas Fitzgerald, Vladimir </a:t>
            </a:r>
            <a:r>
              <a:rPr lang="en-US" dirty="0" err="1"/>
              <a:t>Ogloblin</a:t>
            </a:r>
            <a:r>
              <a:rPr lang="en-US" dirty="0"/>
              <a:t>, Adam S</a:t>
            </a:r>
            <a:r>
              <a:rPr lang="en-US"/>
              <a:t>eliga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3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600" dirty="0"/>
              <a:t>Drone recognizes when it can’t reach the goal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D06D-A52F-34DA-F4E2-88A6DF9C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7" y="3138126"/>
            <a:ext cx="10548292" cy="30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4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600" dirty="0"/>
              <a:t>Successfully coded a drone that measures two forms of real time data</a:t>
            </a:r>
          </a:p>
          <a:p>
            <a:endParaRPr lang="en-US" sz="2600" dirty="0"/>
          </a:p>
          <a:p>
            <a:r>
              <a:rPr lang="en-US" sz="2600" dirty="0"/>
              <a:t>Further experiments based on adapting to real drone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5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0400"/>
            <a:ext cx="10131425" cy="46939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PROMPT #5: Autonomous Drone Navigation: Design a machine learning algorithm that enables drones to navigate and avoid obstacles autonomously using real time sensor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GOAL: Create algorithm based on real time sensor data</a:t>
            </a:r>
          </a:p>
        </p:txBody>
      </p:sp>
    </p:spTree>
    <p:extLst>
      <p:ext uri="{BB962C8B-B14F-4D97-AF65-F5344CB8AC3E}">
        <p14:creationId xmlns:p14="http://schemas.microsoft.com/office/powerpoint/2010/main" val="215142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Literature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9600"/>
            <a:ext cx="9555479" cy="44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Islam, S., &amp;amp; Razi, A. (2019). A path planning algorithm for collective monitoring using autonomous drones. 2019 53rd Annual Conference on Information Sciences and Systems (CISS). https://doi.org/10.1109/ciss.2019.8693023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Location-based reward function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Goal not in a fixed location</a:t>
            </a:r>
          </a:p>
        </p:txBody>
      </p:sp>
    </p:spTree>
    <p:extLst>
      <p:ext uri="{BB962C8B-B14F-4D97-AF65-F5344CB8AC3E}">
        <p14:creationId xmlns:p14="http://schemas.microsoft.com/office/powerpoint/2010/main" val="146741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Methodologies – The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9760"/>
            <a:ext cx="10131425" cy="4673600"/>
          </a:xfrm>
        </p:spPr>
        <p:txBody>
          <a:bodyPr>
            <a:normAutofit/>
          </a:bodyPr>
          <a:lstStyle/>
          <a:p>
            <a:r>
              <a:rPr lang="en-US" sz="2800" dirty="0"/>
              <a:t>Maze Navigation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Determines possible actions based on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Each possible location is a state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‘X’ – Wall</a:t>
            </a:r>
          </a:p>
          <a:p>
            <a:pPr marL="457200" lvl="1" indent="0">
              <a:buNone/>
            </a:pPr>
            <a:r>
              <a:rPr lang="en-US" sz="2600" dirty="0"/>
              <a:t>‘O’	 – Goal</a:t>
            </a:r>
          </a:p>
          <a:p>
            <a:pPr marL="457200" lvl="1" indent="0">
              <a:buNone/>
            </a:pPr>
            <a:r>
              <a:rPr lang="en-US" sz="2600" dirty="0"/>
              <a:t>‘+’	 – Drone</a:t>
            </a:r>
          </a:p>
          <a:p>
            <a:pPr marL="457200" lvl="1" indent="0">
              <a:buNone/>
            </a:pPr>
            <a:r>
              <a:rPr lang="en-US" sz="2600" dirty="0"/>
              <a:t>‘.’ 	 – </a:t>
            </a:r>
            <a:r>
              <a:rPr lang="en-US" sz="2600" dirty="0" err="1"/>
              <a:t>Freespace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A4C1C-3420-5BF7-4E34-D23A22C7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41" y="3754716"/>
            <a:ext cx="8361762" cy="25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Methodologies – Traversing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9760"/>
            <a:ext cx="10131425" cy="467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node is created for each state visited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Each node contains list of actions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Up, Down, Left, Right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Algorithm removes action if it collides with a wall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First measure of real time data</a:t>
            </a:r>
          </a:p>
        </p:txBody>
      </p:sp>
    </p:spTree>
    <p:extLst>
      <p:ext uri="{BB962C8B-B14F-4D97-AF65-F5344CB8AC3E}">
        <p14:creationId xmlns:p14="http://schemas.microsoft.com/office/powerpoint/2010/main" val="55069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Methodologies –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40560"/>
            <a:ext cx="10131425" cy="44805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Nodes created by drone choosing an action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Nodes chosen from a queue (First In First Out)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Drone listens to sensor data if no collisions with walls</a:t>
            </a:r>
          </a:p>
        </p:txBody>
      </p:sp>
      <p:pic>
        <p:nvPicPr>
          <p:cNvPr id="1026" name="Picture 2" descr="Python Queue: FIFO, LIFO Example">
            <a:extLst>
              <a:ext uri="{FF2B5EF4-FFF2-40B4-BE49-F238E27FC236}">
                <a16:creationId xmlns:a16="http://schemas.microsoft.com/office/drawing/2014/main" id="{8003A83A-D49E-40AC-AC0C-B22070C5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4521835"/>
            <a:ext cx="5143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9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Methodologies – A*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02" y="1910080"/>
            <a:ext cx="11457058" cy="44805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Organizes created nodes by a Heuristic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Heuristic calculated by Cost Function + distance from start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800" dirty="0"/>
              <a:t>Cost function measures distance to goal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Second measure of real time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5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600" dirty="0"/>
              <a:t>Algorithm prints list of actions taken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8B03A-02D7-4B0C-3E67-A56EE6B9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65" y="2560320"/>
            <a:ext cx="8995061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5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A7E-0619-2FAE-8F3B-1C5F1DB9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ECFC-5562-5286-0770-318D1A44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9280"/>
            <a:ext cx="10131425" cy="4480560"/>
          </a:xfrm>
        </p:spPr>
        <p:txBody>
          <a:bodyPr anchor="t" anchorCtr="0">
            <a:normAutofit/>
          </a:bodyPr>
          <a:lstStyle/>
          <a:p>
            <a:r>
              <a:rPr lang="en-US" sz="2600" dirty="0"/>
              <a:t>Algorithm then prints the action taken, position, and state for each action taken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7459D-F3D0-F3FF-8EAB-F7F0F2EA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94" y="2959362"/>
            <a:ext cx="8325605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5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144</TotalTime>
  <Words>310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Wingdings</vt:lpstr>
      <vt:lpstr>Wingdings 2</vt:lpstr>
      <vt:lpstr>Slate</vt:lpstr>
      <vt:lpstr>Machine Learning Project Presentation</vt:lpstr>
      <vt:lpstr>Motivation</vt:lpstr>
      <vt:lpstr>Literature Reference</vt:lpstr>
      <vt:lpstr>Methodologies – The Maze</vt:lpstr>
      <vt:lpstr>Methodologies – Traversing Maze</vt:lpstr>
      <vt:lpstr>Methodologies – Breadth First Search</vt:lpstr>
      <vt:lpstr>Methodologies – A* Search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tommy fitz</dc:creator>
  <cp:lastModifiedBy>tommy fitz</cp:lastModifiedBy>
  <cp:revision>4</cp:revision>
  <dcterms:created xsi:type="dcterms:W3CDTF">2023-10-31T11:35:50Z</dcterms:created>
  <dcterms:modified xsi:type="dcterms:W3CDTF">2023-11-09T19:06:59Z</dcterms:modified>
</cp:coreProperties>
</file>