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8" r:id="rId4"/>
    <p:sldId id="270" r:id="rId5"/>
    <p:sldId id="273" r:id="rId6"/>
    <p:sldId id="269" r:id="rId7"/>
    <p:sldId id="272" r:id="rId8"/>
    <p:sldId id="271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4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FA089B-8D60-450E-8CE5-0A44635DBF8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BE20-3C09-60DA-CC80-1783CA6CD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D7E0-5CBC-B2B6-CDAA-59863602C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Thomas Fitzgerald, Vladimir </a:t>
            </a:r>
            <a:r>
              <a:rPr lang="en-US" dirty="0" err="1"/>
              <a:t>ogloblin</a:t>
            </a:r>
            <a:r>
              <a:rPr lang="en-US" dirty="0"/>
              <a:t>, </a:t>
            </a:r>
            <a:r>
              <a:rPr lang="en-US" dirty="0" err="1"/>
              <a:t>adam</a:t>
            </a:r>
            <a:r>
              <a:rPr lang="en-US" dirty="0"/>
              <a:t> </a:t>
            </a:r>
            <a:r>
              <a:rPr lang="en-US" dirty="0" err="1"/>
              <a:t>seliga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3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Algorithm then prints the action taken, position, and state for each action taken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7459D-F3D0-F3FF-8EAB-F7F0F2EA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94" y="2959362"/>
            <a:ext cx="8325605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600" dirty="0"/>
              <a:t>Islam, S., &amp;amp; Razi, A. (2019). A path planning algorithm for collective monitoring using autonomous drones. 2019 53rd Annual Conference on Information Sciences and Systems (CISS). https://doi.org/10.1109/ciss.2019.8693023 </a:t>
            </a:r>
          </a:p>
        </p:txBody>
      </p:sp>
    </p:spTree>
    <p:extLst>
      <p:ext uri="{BB962C8B-B14F-4D97-AF65-F5344CB8AC3E}">
        <p14:creationId xmlns:p14="http://schemas.microsoft.com/office/powerpoint/2010/main" val="40623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9760"/>
            <a:ext cx="10131425" cy="2072640"/>
          </a:xfrm>
        </p:spPr>
        <p:txBody>
          <a:bodyPr>
            <a:normAutofit/>
          </a:bodyPr>
          <a:lstStyle/>
          <a:p>
            <a:r>
              <a:rPr lang="en-US" sz="2800" dirty="0"/>
              <a:t>PROMPT #5: Autonomous Drone Navigation: Design a machine learning algorithm that enables drones to navigate and avoid obstacles autonomously using real time sensor data.</a:t>
            </a:r>
          </a:p>
        </p:txBody>
      </p:sp>
    </p:spTree>
    <p:extLst>
      <p:ext uri="{BB962C8B-B14F-4D97-AF65-F5344CB8AC3E}">
        <p14:creationId xmlns:p14="http://schemas.microsoft.com/office/powerpoint/2010/main" val="21514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LITERATURE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9760"/>
            <a:ext cx="10131425" cy="4460240"/>
          </a:xfrm>
        </p:spPr>
        <p:txBody>
          <a:bodyPr>
            <a:normAutofit/>
          </a:bodyPr>
          <a:lstStyle/>
          <a:p>
            <a:r>
              <a:rPr lang="en-US" sz="2800" dirty="0"/>
              <a:t>A Path Planning Algorithm for Collective Monitoring Using Autonomous Drones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Location-based reward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Goal not in a fixed location</a:t>
            </a:r>
          </a:p>
        </p:txBody>
      </p:sp>
    </p:spTree>
    <p:extLst>
      <p:ext uri="{BB962C8B-B14F-4D97-AF65-F5344CB8AC3E}">
        <p14:creationId xmlns:p14="http://schemas.microsoft.com/office/powerpoint/2010/main" val="146741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9760"/>
            <a:ext cx="10131425" cy="4673600"/>
          </a:xfrm>
        </p:spPr>
        <p:txBody>
          <a:bodyPr>
            <a:normAutofit/>
          </a:bodyPr>
          <a:lstStyle/>
          <a:p>
            <a:r>
              <a:rPr lang="en-US" sz="2800" dirty="0"/>
              <a:t>Maze Navigation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Determines possible actions based on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Each possible location is a state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‘X’ 	 – Wall</a:t>
            </a:r>
          </a:p>
          <a:p>
            <a:pPr marL="457200" lvl="1" indent="0">
              <a:buNone/>
            </a:pPr>
            <a:r>
              <a:rPr lang="en-US" sz="2600" dirty="0"/>
              <a:t>‘O’	 – Goal</a:t>
            </a:r>
          </a:p>
          <a:p>
            <a:pPr marL="457200" lvl="1" indent="0">
              <a:buNone/>
            </a:pPr>
            <a:r>
              <a:rPr lang="en-US" sz="2600" dirty="0"/>
              <a:t>‘+’ 	 – Drone</a:t>
            </a:r>
          </a:p>
          <a:p>
            <a:pPr marL="457200" lvl="1" indent="0">
              <a:buNone/>
            </a:pPr>
            <a:r>
              <a:rPr lang="en-US" sz="2600" dirty="0"/>
              <a:t>‘.’ 	 – </a:t>
            </a:r>
            <a:r>
              <a:rPr lang="en-US" sz="2600" dirty="0" err="1"/>
              <a:t>Freespace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A4C1C-3420-5BF7-4E34-D23A22C7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61" y="3978236"/>
            <a:ext cx="8361762" cy="25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83840"/>
            <a:ext cx="10131425" cy="3779520"/>
          </a:xfrm>
        </p:spPr>
        <p:txBody>
          <a:bodyPr anchor="t" anchorCtr="0">
            <a:normAutofit/>
          </a:bodyPr>
          <a:lstStyle/>
          <a:p>
            <a:r>
              <a:rPr lang="en-US" sz="2800" dirty="0"/>
              <a:t>State is held in a node</a:t>
            </a:r>
          </a:p>
          <a:p>
            <a:endParaRPr lang="en-US" sz="2800" dirty="0"/>
          </a:p>
          <a:p>
            <a:r>
              <a:rPr lang="en-US" sz="2800" dirty="0"/>
              <a:t>Each node contains list of actions</a:t>
            </a:r>
          </a:p>
          <a:p>
            <a:endParaRPr lang="en-US" sz="2800" dirty="0"/>
          </a:p>
          <a:p>
            <a:r>
              <a:rPr lang="en-US" sz="2800" dirty="0"/>
              <a:t>Child nodes created based on an actions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B817E-DEAC-878A-C893-901E0963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73" y="409525"/>
            <a:ext cx="6323234" cy="33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1" y="1920240"/>
            <a:ext cx="10131425" cy="4480560"/>
          </a:xfrm>
        </p:spPr>
        <p:txBody>
          <a:bodyPr anchor="ctr" anchorCtr="0">
            <a:normAutofit/>
          </a:bodyPr>
          <a:lstStyle/>
          <a:p>
            <a:r>
              <a:rPr lang="en-US" sz="2800" dirty="0"/>
              <a:t>Breadth First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Testing program 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No cost function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E1586-D95E-8262-79D4-0A83FDB2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62" y="2135293"/>
            <a:ext cx="7058417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02" y="19100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800" dirty="0"/>
              <a:t>A-Star search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Priority Queue and Visited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Queue organized by smallest cost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Manhattan Distance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 = G + 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| (Y2 – Y1) + (X2 – X1)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1410-8424-948A-DD9E-B566767E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7" y="3429000"/>
            <a:ext cx="6219161" cy="3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Algorithm returns node with goal state</a:t>
            </a:r>
          </a:p>
          <a:p>
            <a:endParaRPr lang="en-US" sz="2600" dirty="0"/>
          </a:p>
          <a:p>
            <a:r>
              <a:rPr lang="en-US" sz="2600" dirty="0"/>
              <a:t>Pathway found through tracing parent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43652-06FC-F53E-FFC5-2C4E842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60" y="3783836"/>
            <a:ext cx="8432711" cy="27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Algorithm prints list of actions taken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8B03A-02D7-4B0C-3E67-A56EE6B9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65" y="2560320"/>
            <a:ext cx="8995061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98</TotalTime>
  <Words>251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Machine Learning Project Presentation</vt:lpstr>
      <vt:lpstr>motivation</vt:lpstr>
      <vt:lpstr>LITERATURE Reference</vt:lpstr>
      <vt:lpstr>methodologies</vt:lpstr>
      <vt:lpstr>methodologies</vt:lpstr>
      <vt:lpstr>methodologies</vt:lpstr>
      <vt:lpstr>methodologies</vt:lpstr>
      <vt:lpstr>methodologies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tommy fitz</dc:creator>
  <cp:lastModifiedBy>tommy fitz</cp:lastModifiedBy>
  <cp:revision>1</cp:revision>
  <dcterms:created xsi:type="dcterms:W3CDTF">2023-10-31T11:35:50Z</dcterms:created>
  <dcterms:modified xsi:type="dcterms:W3CDTF">2023-10-31T13:14:03Z</dcterms:modified>
</cp:coreProperties>
</file>