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7" r:id="rId3"/>
    <p:sldId id="262" r:id="rId4"/>
    <p:sldId id="258" r:id="rId5"/>
    <p:sldId id="259" r:id="rId6"/>
    <p:sldId id="260" r:id="rId7"/>
    <p:sldId id="264" r:id="rId8"/>
    <p:sldId id="266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2501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Fong" userId="ee6c827c74d45d47" providerId="LiveId" clId="{4A92030A-D055-464D-84EC-F6BBC72E9959}"/>
    <pc:docChg chg="undo custSel addSld delSld modSld sldOrd">
      <pc:chgData name="Tony Fong" userId="ee6c827c74d45d47" providerId="LiveId" clId="{4A92030A-D055-464D-84EC-F6BBC72E9959}" dt="2021-10-01T20:50:15.347" v="1915" actId="20577"/>
      <pc:docMkLst>
        <pc:docMk/>
      </pc:docMkLst>
      <pc:sldChg chg="modSp mod">
        <pc:chgData name="Tony Fong" userId="ee6c827c74d45d47" providerId="LiveId" clId="{4A92030A-D055-464D-84EC-F6BBC72E9959}" dt="2021-10-01T20:17:51.163" v="214" actId="113"/>
        <pc:sldMkLst>
          <pc:docMk/>
          <pc:sldMk cId="2422413286" sldId="257"/>
        </pc:sldMkLst>
        <pc:spChg chg="mod">
          <ac:chgData name="Tony Fong" userId="ee6c827c74d45d47" providerId="LiveId" clId="{4A92030A-D055-464D-84EC-F6BBC72E9959}" dt="2021-10-01T20:17:51.163" v="214" actId="113"/>
          <ac:spMkLst>
            <pc:docMk/>
            <pc:sldMk cId="2422413286" sldId="257"/>
            <ac:spMk id="2" creationId="{25F644BA-AEF0-4483-A5A6-AC31D85173A2}"/>
          </ac:spMkLst>
        </pc:spChg>
      </pc:sldChg>
      <pc:sldChg chg="modSp mod">
        <pc:chgData name="Tony Fong" userId="ee6c827c74d45d47" providerId="LiveId" clId="{4A92030A-D055-464D-84EC-F6BBC72E9959}" dt="2021-10-01T20:26:59.618" v="1106" actId="20577"/>
        <pc:sldMkLst>
          <pc:docMk/>
          <pc:sldMk cId="987459327" sldId="258"/>
        </pc:sldMkLst>
        <pc:spChg chg="mod">
          <ac:chgData name="Tony Fong" userId="ee6c827c74d45d47" providerId="LiveId" clId="{4A92030A-D055-464D-84EC-F6BBC72E9959}" dt="2021-10-01T20:21:31.310" v="441" actId="20577"/>
          <ac:spMkLst>
            <pc:docMk/>
            <pc:sldMk cId="987459327" sldId="258"/>
            <ac:spMk id="2" creationId="{85DA061A-3F69-4C52-BFCB-E000C66F0FCE}"/>
          </ac:spMkLst>
        </pc:spChg>
        <pc:spChg chg="mod">
          <ac:chgData name="Tony Fong" userId="ee6c827c74d45d47" providerId="LiveId" clId="{4A92030A-D055-464D-84EC-F6BBC72E9959}" dt="2021-10-01T20:26:59.618" v="1106" actId="20577"/>
          <ac:spMkLst>
            <pc:docMk/>
            <pc:sldMk cId="987459327" sldId="258"/>
            <ac:spMk id="3" creationId="{19A78F9D-CFFD-41FB-8546-D14F05FD77BC}"/>
          </ac:spMkLst>
        </pc:spChg>
      </pc:sldChg>
      <pc:sldChg chg="addSp delSp modSp mod">
        <pc:chgData name="Tony Fong" userId="ee6c827c74d45d47" providerId="LiveId" clId="{4A92030A-D055-464D-84EC-F6BBC72E9959}" dt="2021-10-01T20:50:15.347" v="1915" actId="20577"/>
        <pc:sldMkLst>
          <pc:docMk/>
          <pc:sldMk cId="402239867" sldId="259"/>
        </pc:sldMkLst>
        <pc:spChg chg="mod">
          <ac:chgData name="Tony Fong" userId="ee6c827c74d45d47" providerId="LiveId" clId="{4A92030A-D055-464D-84EC-F6BBC72E9959}" dt="2021-10-01T20:50:15.347" v="1915" actId="20577"/>
          <ac:spMkLst>
            <pc:docMk/>
            <pc:sldMk cId="402239867" sldId="259"/>
            <ac:spMk id="2" creationId="{35C97E9E-0E11-4194-8C99-180F072023D2}"/>
          </ac:spMkLst>
        </pc:spChg>
        <pc:spChg chg="add del mod">
          <ac:chgData name="Tony Fong" userId="ee6c827c74d45d47" providerId="LiveId" clId="{4A92030A-D055-464D-84EC-F6BBC72E9959}" dt="2021-10-01T20:50:03.555" v="1904" actId="20577"/>
          <ac:spMkLst>
            <pc:docMk/>
            <pc:sldMk cId="402239867" sldId="259"/>
            <ac:spMk id="3" creationId="{0EA8E24A-0CF7-4A10-AE03-31051A9A741D}"/>
          </ac:spMkLst>
        </pc:spChg>
        <pc:spChg chg="add del mod">
          <ac:chgData name="Tony Fong" userId="ee6c827c74d45d47" providerId="LiveId" clId="{4A92030A-D055-464D-84EC-F6BBC72E9959}" dt="2021-10-01T20:49:17.647" v="1757" actId="478"/>
          <ac:spMkLst>
            <pc:docMk/>
            <pc:sldMk cId="402239867" sldId="259"/>
            <ac:spMk id="5" creationId="{F061979F-CD53-41A9-BC2C-5F9D0F78EA7F}"/>
          </ac:spMkLst>
        </pc:spChg>
      </pc:sldChg>
      <pc:sldChg chg="addSp delSp modSp mod">
        <pc:chgData name="Tony Fong" userId="ee6c827c74d45d47" providerId="LiveId" clId="{4A92030A-D055-464D-84EC-F6BBC72E9959}" dt="2021-10-01T20:29:34.649" v="1115" actId="14100"/>
        <pc:sldMkLst>
          <pc:docMk/>
          <pc:sldMk cId="3293945828" sldId="260"/>
        </pc:sldMkLst>
        <pc:spChg chg="del mod">
          <ac:chgData name="Tony Fong" userId="ee6c827c74d45d47" providerId="LiveId" clId="{4A92030A-D055-464D-84EC-F6BBC72E9959}" dt="2021-10-01T20:27:55.250" v="1110" actId="478"/>
          <ac:spMkLst>
            <pc:docMk/>
            <pc:sldMk cId="3293945828" sldId="260"/>
            <ac:spMk id="2" creationId="{40DDA0AC-081F-4172-95B0-3FCF81237C34}"/>
          </ac:spMkLst>
        </pc:spChg>
        <pc:spChg chg="del">
          <ac:chgData name="Tony Fong" userId="ee6c827c74d45d47" providerId="LiveId" clId="{4A92030A-D055-464D-84EC-F6BBC72E9959}" dt="2021-10-01T20:27:57.800" v="1111" actId="478"/>
          <ac:spMkLst>
            <pc:docMk/>
            <pc:sldMk cId="3293945828" sldId="260"/>
            <ac:spMk id="3" creationId="{DE624A12-4EB3-4D30-ACC3-EE96A612601E}"/>
          </ac:spMkLst>
        </pc:spChg>
        <pc:graphicFrameChg chg="add mod">
          <ac:chgData name="Tony Fong" userId="ee6c827c74d45d47" providerId="LiveId" clId="{4A92030A-D055-464D-84EC-F6BBC72E9959}" dt="2021-10-01T20:29:34.649" v="1115" actId="14100"/>
          <ac:graphicFrameMkLst>
            <pc:docMk/>
            <pc:sldMk cId="3293945828" sldId="260"/>
            <ac:graphicFrameMk id="4" creationId="{0E923FC6-18BE-452E-B748-3B6F1837EF45}"/>
          </ac:graphicFrameMkLst>
        </pc:graphicFrameChg>
      </pc:sldChg>
      <pc:sldChg chg="modSp mod">
        <pc:chgData name="Tony Fong" userId="ee6c827c74d45d47" providerId="LiveId" clId="{4A92030A-D055-464D-84EC-F6BBC72E9959}" dt="2021-10-01T20:45:30.568" v="1473" actId="20577"/>
        <pc:sldMkLst>
          <pc:docMk/>
          <pc:sldMk cId="4200991091" sldId="261"/>
        </pc:sldMkLst>
        <pc:spChg chg="mod">
          <ac:chgData name="Tony Fong" userId="ee6c827c74d45d47" providerId="LiveId" clId="{4A92030A-D055-464D-84EC-F6BBC72E9959}" dt="2021-10-01T20:42:15.102" v="1154" actId="20577"/>
          <ac:spMkLst>
            <pc:docMk/>
            <pc:sldMk cId="4200991091" sldId="261"/>
            <ac:spMk id="2" creationId="{75473FC2-F132-449E-A7A6-ACDE6E5EA2D8}"/>
          </ac:spMkLst>
        </pc:spChg>
        <pc:spChg chg="mod">
          <ac:chgData name="Tony Fong" userId="ee6c827c74d45d47" providerId="LiveId" clId="{4A92030A-D055-464D-84EC-F6BBC72E9959}" dt="2021-10-01T20:45:30.568" v="1473" actId="20577"/>
          <ac:spMkLst>
            <pc:docMk/>
            <pc:sldMk cId="4200991091" sldId="261"/>
            <ac:spMk id="3" creationId="{9CE9D74D-5BC6-4A89-A317-80DF5FEF8ED7}"/>
          </ac:spMkLst>
        </pc:spChg>
      </pc:sldChg>
      <pc:sldChg chg="modSp mod">
        <pc:chgData name="Tony Fong" userId="ee6c827c74d45d47" providerId="LiveId" clId="{4A92030A-D055-464D-84EC-F6BBC72E9959}" dt="2021-10-01T20:21:03.177" v="410" actId="20577"/>
        <pc:sldMkLst>
          <pc:docMk/>
          <pc:sldMk cId="643625227" sldId="262"/>
        </pc:sldMkLst>
        <pc:spChg chg="mod">
          <ac:chgData name="Tony Fong" userId="ee6c827c74d45d47" providerId="LiveId" clId="{4A92030A-D055-464D-84EC-F6BBC72E9959}" dt="2021-10-01T20:20:01.824" v="299" actId="20577"/>
          <ac:spMkLst>
            <pc:docMk/>
            <pc:sldMk cId="643625227" sldId="262"/>
            <ac:spMk id="2" creationId="{C51A01F6-C759-4E49-B5F6-17CA3CDAA614}"/>
          </ac:spMkLst>
        </pc:spChg>
        <pc:spChg chg="mod">
          <ac:chgData name="Tony Fong" userId="ee6c827c74d45d47" providerId="LiveId" clId="{4A92030A-D055-464D-84EC-F6BBC72E9959}" dt="2021-10-01T20:21:03.177" v="410" actId="20577"/>
          <ac:spMkLst>
            <pc:docMk/>
            <pc:sldMk cId="643625227" sldId="262"/>
            <ac:spMk id="3" creationId="{F0DC19AF-77BD-41ED-8343-39EC58B4EA6F}"/>
          </ac:spMkLst>
        </pc:spChg>
      </pc:sldChg>
      <pc:sldChg chg="addSp modSp new mod ord">
        <pc:chgData name="Tony Fong" userId="ee6c827c74d45d47" providerId="LiveId" clId="{4A92030A-D055-464D-84EC-F6BBC72E9959}" dt="2021-10-01T20:19:18.710" v="285" actId="20577"/>
        <pc:sldMkLst>
          <pc:docMk/>
          <pc:sldMk cId="2737941546" sldId="263"/>
        </pc:sldMkLst>
        <pc:spChg chg="mod">
          <ac:chgData name="Tony Fong" userId="ee6c827c74d45d47" providerId="LiveId" clId="{4A92030A-D055-464D-84EC-F6BBC72E9959}" dt="2021-10-01T20:10:32.849" v="42" actId="113"/>
          <ac:spMkLst>
            <pc:docMk/>
            <pc:sldMk cId="2737941546" sldId="263"/>
            <ac:spMk id="2" creationId="{173B62FD-6A8E-4A18-87DF-743400D020E9}"/>
          </ac:spMkLst>
        </pc:spChg>
        <pc:spChg chg="mod">
          <ac:chgData name="Tony Fong" userId="ee6c827c74d45d47" providerId="LiveId" clId="{4A92030A-D055-464D-84EC-F6BBC72E9959}" dt="2021-10-01T20:19:18.710" v="285" actId="20577"/>
          <ac:spMkLst>
            <pc:docMk/>
            <pc:sldMk cId="2737941546" sldId="263"/>
            <ac:spMk id="3" creationId="{01A004B9-0C4D-4760-ABDE-69A7109E3584}"/>
          </ac:spMkLst>
        </pc:spChg>
        <pc:picChg chg="add mod">
          <ac:chgData name="Tony Fong" userId="ee6c827c74d45d47" providerId="LiveId" clId="{4A92030A-D055-464D-84EC-F6BBC72E9959}" dt="2021-10-01T20:10:13.337" v="41" actId="1076"/>
          <ac:picMkLst>
            <pc:docMk/>
            <pc:sldMk cId="2737941546" sldId="263"/>
            <ac:picMk id="5" creationId="{D2628669-8C46-49F1-A787-E40D47F7EE48}"/>
          </ac:picMkLst>
        </pc:picChg>
      </pc:sldChg>
      <pc:sldChg chg="addSp delSp modSp new mod">
        <pc:chgData name="Tony Fong" userId="ee6c827c74d45d47" providerId="LiveId" clId="{4A92030A-D055-464D-84EC-F6BBC72E9959}" dt="2021-10-01T20:30:33.890" v="1121" actId="14100"/>
        <pc:sldMkLst>
          <pc:docMk/>
          <pc:sldMk cId="1447731923" sldId="264"/>
        </pc:sldMkLst>
        <pc:spChg chg="del mod">
          <ac:chgData name="Tony Fong" userId="ee6c827c74d45d47" providerId="LiveId" clId="{4A92030A-D055-464D-84EC-F6BBC72E9959}" dt="2021-10-01T20:29:51.190" v="1117" actId="478"/>
          <ac:spMkLst>
            <pc:docMk/>
            <pc:sldMk cId="1447731923" sldId="264"/>
            <ac:spMk id="2" creationId="{F053B415-6DB3-4177-87D4-AA01036F5245}"/>
          </ac:spMkLst>
        </pc:spChg>
        <pc:spChg chg="del">
          <ac:chgData name="Tony Fong" userId="ee6c827c74d45d47" providerId="LiveId" clId="{4A92030A-D055-464D-84EC-F6BBC72E9959}" dt="2021-10-01T20:29:55.894" v="1118" actId="478"/>
          <ac:spMkLst>
            <pc:docMk/>
            <pc:sldMk cId="1447731923" sldId="264"/>
            <ac:spMk id="3" creationId="{1818F265-4762-4F17-982D-F01BEE4607DA}"/>
          </ac:spMkLst>
        </pc:spChg>
        <pc:graphicFrameChg chg="add mod">
          <ac:chgData name="Tony Fong" userId="ee6c827c74d45d47" providerId="LiveId" clId="{4A92030A-D055-464D-84EC-F6BBC72E9959}" dt="2021-10-01T20:30:33.890" v="1121" actId="14100"/>
          <ac:graphicFrameMkLst>
            <pc:docMk/>
            <pc:sldMk cId="1447731923" sldId="264"/>
            <ac:graphicFrameMk id="4" creationId="{84737A63-B4F0-4305-8A9F-7F005FE47CC5}"/>
          </ac:graphicFrameMkLst>
        </pc:graphicFrameChg>
      </pc:sldChg>
      <pc:sldChg chg="addSp delSp modSp new mod ord">
        <pc:chgData name="Tony Fong" userId="ee6c827c74d45d47" providerId="LiveId" clId="{4A92030A-D055-464D-84EC-F6BBC72E9959}" dt="2021-10-01T20:32:50.770" v="1135"/>
        <pc:sldMkLst>
          <pc:docMk/>
          <pc:sldMk cId="1609674193" sldId="265"/>
        </pc:sldMkLst>
        <pc:spChg chg="del mod">
          <ac:chgData name="Tony Fong" userId="ee6c827c74d45d47" providerId="LiveId" clId="{4A92030A-D055-464D-84EC-F6BBC72E9959}" dt="2021-10-01T20:30:51.550" v="1126" actId="478"/>
          <ac:spMkLst>
            <pc:docMk/>
            <pc:sldMk cId="1609674193" sldId="265"/>
            <ac:spMk id="2" creationId="{035A7AA4-FA5D-4E95-AC06-64D0ADE43560}"/>
          </ac:spMkLst>
        </pc:spChg>
        <pc:spChg chg="del">
          <ac:chgData name="Tony Fong" userId="ee6c827c74d45d47" providerId="LiveId" clId="{4A92030A-D055-464D-84EC-F6BBC72E9959}" dt="2021-10-01T20:30:55.829" v="1127" actId="478"/>
          <ac:spMkLst>
            <pc:docMk/>
            <pc:sldMk cId="1609674193" sldId="265"/>
            <ac:spMk id="3" creationId="{0CD25BF5-2C6F-4108-89ED-BC524D7FD804}"/>
          </ac:spMkLst>
        </pc:spChg>
        <pc:graphicFrameChg chg="add mod">
          <ac:chgData name="Tony Fong" userId="ee6c827c74d45d47" providerId="LiveId" clId="{4A92030A-D055-464D-84EC-F6BBC72E9959}" dt="2021-10-01T20:31:42.043" v="1130" actId="14100"/>
          <ac:graphicFrameMkLst>
            <pc:docMk/>
            <pc:sldMk cId="1609674193" sldId="265"/>
            <ac:graphicFrameMk id="4" creationId="{C192EB6D-2415-4DAF-B953-DCFD929D4018}"/>
          </ac:graphicFrameMkLst>
        </pc:graphicFrameChg>
      </pc:sldChg>
      <pc:sldChg chg="addSp delSp modSp new mod">
        <pc:chgData name="Tony Fong" userId="ee6c827c74d45d47" providerId="LiveId" clId="{4A92030A-D055-464D-84EC-F6BBC72E9959}" dt="2021-10-01T20:33:04.826" v="1137" actId="14100"/>
        <pc:sldMkLst>
          <pc:docMk/>
          <pc:sldMk cId="1719381218" sldId="266"/>
        </pc:sldMkLst>
        <pc:spChg chg="del">
          <ac:chgData name="Tony Fong" userId="ee6c827c74d45d47" providerId="LiveId" clId="{4A92030A-D055-464D-84EC-F6BBC72E9959}" dt="2021-10-01T20:31:54.522" v="1131" actId="478"/>
          <ac:spMkLst>
            <pc:docMk/>
            <pc:sldMk cId="1719381218" sldId="266"/>
            <ac:spMk id="2" creationId="{57A019FD-B4DE-46D2-BF28-47F6D247EFF4}"/>
          </ac:spMkLst>
        </pc:spChg>
        <pc:spChg chg="del">
          <ac:chgData name="Tony Fong" userId="ee6c827c74d45d47" providerId="LiveId" clId="{4A92030A-D055-464D-84EC-F6BBC72E9959}" dt="2021-10-01T20:31:57.029" v="1132" actId="478"/>
          <ac:spMkLst>
            <pc:docMk/>
            <pc:sldMk cId="1719381218" sldId="266"/>
            <ac:spMk id="3" creationId="{8C7E3205-EAA6-4602-8226-6BFCD3A940F4}"/>
          </ac:spMkLst>
        </pc:spChg>
        <pc:graphicFrameChg chg="add mod">
          <ac:chgData name="Tony Fong" userId="ee6c827c74d45d47" providerId="LiveId" clId="{4A92030A-D055-464D-84EC-F6BBC72E9959}" dt="2021-10-01T20:33:04.826" v="1137" actId="14100"/>
          <ac:graphicFrameMkLst>
            <pc:docMk/>
            <pc:sldMk cId="1719381218" sldId="266"/>
            <ac:graphicFrameMk id="4" creationId="{AE6017D7-B40B-4C11-ADA5-84132E771E1C}"/>
          </ac:graphicFrameMkLst>
        </pc:graphicFrameChg>
      </pc:sldChg>
      <pc:sldChg chg="new del">
        <pc:chgData name="Tony Fong" userId="ee6c827c74d45d47" providerId="LiveId" clId="{4A92030A-D055-464D-84EC-F6BBC72E9959}" dt="2021-10-01T20:33:13.159" v="1138" actId="2696"/>
        <pc:sldMkLst>
          <pc:docMk/>
          <pc:sldMk cId="2105748971" sldId="267"/>
        </pc:sldMkLst>
      </pc:sldChg>
      <pc:sldChg chg="new del">
        <pc:chgData name="Tony Fong" userId="ee6c827c74d45d47" providerId="LiveId" clId="{4A92030A-D055-464D-84EC-F6BBC72E9959}" dt="2021-10-01T20:33:20.757" v="1139" actId="2696"/>
        <pc:sldMkLst>
          <pc:docMk/>
          <pc:sldMk cId="1580276972" sldId="268"/>
        </pc:sldMkLst>
      </pc:sldChg>
    </pc:docChg>
  </pc:docChgLst>
  <pc:docChgLst>
    <pc:chgData name="Tony Fong" userId="ee6c827c74d45d47" providerId="LiveId" clId="{BEF34360-C258-4187-B032-9A1850E3CE0F}"/>
    <pc:docChg chg="custSel modSld">
      <pc:chgData name="Tony Fong" userId="ee6c827c74d45d47" providerId="LiveId" clId="{BEF34360-C258-4187-B032-9A1850E3CE0F}" dt="2021-10-04T18:34:13.236" v="779" actId="20577"/>
      <pc:docMkLst>
        <pc:docMk/>
      </pc:docMkLst>
      <pc:sldChg chg="modSp mod">
        <pc:chgData name="Tony Fong" userId="ee6c827c74d45d47" providerId="LiveId" clId="{BEF34360-C258-4187-B032-9A1850E3CE0F}" dt="2021-10-02T21:07:07.464" v="696" actId="20577"/>
        <pc:sldMkLst>
          <pc:docMk/>
          <pc:sldMk cId="2422413286" sldId="257"/>
        </pc:sldMkLst>
        <pc:spChg chg="mod">
          <ac:chgData name="Tony Fong" userId="ee6c827c74d45d47" providerId="LiveId" clId="{BEF34360-C258-4187-B032-9A1850E3CE0F}" dt="2021-10-02T21:07:07.464" v="696" actId="20577"/>
          <ac:spMkLst>
            <pc:docMk/>
            <pc:sldMk cId="2422413286" sldId="257"/>
            <ac:spMk id="3" creationId="{E3590B9D-D67A-4C40-AE59-0EEF31F4BF99}"/>
          </ac:spMkLst>
        </pc:spChg>
      </pc:sldChg>
      <pc:sldChg chg="modSp mod">
        <pc:chgData name="Tony Fong" userId="ee6c827c74d45d47" providerId="LiveId" clId="{BEF34360-C258-4187-B032-9A1850E3CE0F}" dt="2021-10-04T18:34:13.236" v="779" actId="20577"/>
        <pc:sldMkLst>
          <pc:docMk/>
          <pc:sldMk cId="987459327" sldId="258"/>
        </pc:sldMkLst>
        <pc:spChg chg="mod">
          <ac:chgData name="Tony Fong" userId="ee6c827c74d45d47" providerId="LiveId" clId="{BEF34360-C258-4187-B032-9A1850E3CE0F}" dt="2021-10-04T18:34:13.236" v="779" actId="20577"/>
          <ac:spMkLst>
            <pc:docMk/>
            <pc:sldMk cId="987459327" sldId="258"/>
            <ac:spMk id="3" creationId="{19A78F9D-CFFD-41FB-8546-D14F05FD77BC}"/>
          </ac:spMkLst>
        </pc:spChg>
      </pc:sldChg>
      <pc:sldChg chg="modSp mod">
        <pc:chgData name="Tony Fong" userId="ee6c827c74d45d47" providerId="LiveId" clId="{BEF34360-C258-4187-B032-9A1850E3CE0F}" dt="2021-10-02T21:09:43.659" v="752" actId="33524"/>
        <pc:sldMkLst>
          <pc:docMk/>
          <pc:sldMk cId="402239867" sldId="259"/>
        </pc:sldMkLst>
        <pc:spChg chg="mod">
          <ac:chgData name="Tony Fong" userId="ee6c827c74d45d47" providerId="LiveId" clId="{BEF34360-C258-4187-B032-9A1850E3CE0F}" dt="2021-10-02T21:09:43.659" v="752" actId="33524"/>
          <ac:spMkLst>
            <pc:docMk/>
            <pc:sldMk cId="402239867" sldId="259"/>
            <ac:spMk id="3" creationId="{0EA8E24A-0CF7-4A10-AE03-31051A9A741D}"/>
          </ac:spMkLst>
        </pc:spChg>
      </pc:sldChg>
      <pc:sldChg chg="modSp">
        <pc:chgData name="Tony Fong" userId="ee6c827c74d45d47" providerId="LiveId" clId="{BEF34360-C258-4187-B032-9A1850E3CE0F}" dt="2021-10-02T21:09:00.465" v="751" actId="20577"/>
        <pc:sldMkLst>
          <pc:docMk/>
          <pc:sldMk cId="3293945828" sldId="260"/>
        </pc:sldMkLst>
        <pc:graphicFrameChg chg="mod">
          <ac:chgData name="Tony Fong" userId="ee6c827c74d45d47" providerId="LiveId" clId="{BEF34360-C258-4187-B032-9A1850E3CE0F}" dt="2021-10-02T21:09:00.465" v="751" actId="20577"/>
          <ac:graphicFrameMkLst>
            <pc:docMk/>
            <pc:sldMk cId="3293945828" sldId="260"/>
            <ac:graphicFrameMk id="4" creationId="{0E923FC6-18BE-452E-B748-3B6F1837EF45}"/>
          </ac:graphicFrameMkLst>
        </pc:graphicFrameChg>
      </pc:sldChg>
      <pc:sldChg chg="modSp mod">
        <pc:chgData name="Tony Fong" userId="ee6c827c74d45d47" providerId="LiveId" clId="{BEF34360-C258-4187-B032-9A1850E3CE0F}" dt="2021-10-02T21:07:54.792" v="735" actId="20577"/>
        <pc:sldMkLst>
          <pc:docMk/>
          <pc:sldMk cId="643625227" sldId="262"/>
        </pc:sldMkLst>
        <pc:spChg chg="mod">
          <ac:chgData name="Tony Fong" userId="ee6c827c74d45d47" providerId="LiveId" clId="{BEF34360-C258-4187-B032-9A1850E3CE0F}" dt="2021-10-02T21:07:54.792" v="735" actId="20577"/>
          <ac:spMkLst>
            <pc:docMk/>
            <pc:sldMk cId="643625227" sldId="262"/>
            <ac:spMk id="3" creationId="{F0DC19AF-77BD-41ED-8343-39EC58B4EA6F}"/>
          </ac:spMkLst>
        </pc:spChg>
      </pc:sldChg>
      <pc:sldChg chg="modSp mod">
        <pc:chgData name="Tony Fong" userId="ee6c827c74d45d47" providerId="LiveId" clId="{BEF34360-C258-4187-B032-9A1850E3CE0F}" dt="2021-10-02T21:02:56.379" v="437" actId="20577"/>
        <pc:sldMkLst>
          <pc:docMk/>
          <pc:sldMk cId="2737941546" sldId="263"/>
        </pc:sldMkLst>
        <pc:spChg chg="mod">
          <ac:chgData name="Tony Fong" userId="ee6c827c74d45d47" providerId="LiveId" clId="{BEF34360-C258-4187-B032-9A1850E3CE0F}" dt="2021-10-02T21:02:56.379" v="437" actId="20577"/>
          <ac:spMkLst>
            <pc:docMk/>
            <pc:sldMk cId="2737941546" sldId="263"/>
            <ac:spMk id="3" creationId="{01A004B9-0C4D-4760-ABDE-69A7109E3584}"/>
          </ac:spMkLst>
        </pc:spChg>
      </pc:sldChg>
      <pc:sldChg chg="modSp">
        <pc:chgData name="Tony Fong" userId="ee6c827c74d45d47" providerId="LiveId" clId="{BEF34360-C258-4187-B032-9A1850E3CE0F}" dt="2021-10-02T21:08:52.553" v="743" actId="20577"/>
        <pc:sldMkLst>
          <pc:docMk/>
          <pc:sldMk cId="1447731923" sldId="264"/>
        </pc:sldMkLst>
        <pc:graphicFrameChg chg="mod">
          <ac:chgData name="Tony Fong" userId="ee6c827c74d45d47" providerId="LiveId" clId="{BEF34360-C258-4187-B032-9A1850E3CE0F}" dt="2021-10-02T21:08:52.553" v="743" actId="20577"/>
          <ac:graphicFrameMkLst>
            <pc:docMk/>
            <pc:sldMk cId="1447731923" sldId="264"/>
            <ac:graphicFrameMk id="4" creationId="{84737A63-B4F0-4305-8A9F-7F005FE47CC5}"/>
          </ac:graphicFrameMkLst>
        </pc:graphicFrameChg>
      </pc:sldChg>
    </pc:docChg>
  </pc:docChgLst>
  <pc:docChgLst>
    <pc:chgData name="Tony Fong" userId="ee6c827c74d45d47" providerId="LiveId" clId="{EA513785-A88E-45FF-9E88-79EB89A826A0}"/>
    <pc:docChg chg="undo custSel modSld">
      <pc:chgData name="Tony Fong" userId="ee6c827c74d45d47" providerId="LiveId" clId="{EA513785-A88E-45FF-9E88-79EB89A826A0}" dt="2021-10-19T19:46:50.820" v="50" actId="6549"/>
      <pc:docMkLst>
        <pc:docMk/>
      </pc:docMkLst>
      <pc:sldChg chg="modSp mod">
        <pc:chgData name="Tony Fong" userId="ee6c827c74d45d47" providerId="LiveId" clId="{EA513785-A88E-45FF-9E88-79EB89A826A0}" dt="2021-10-19T19:46:50.820" v="50" actId="6549"/>
        <pc:sldMkLst>
          <pc:docMk/>
          <pc:sldMk cId="2422413286" sldId="257"/>
        </pc:sldMkLst>
        <pc:spChg chg="mod">
          <ac:chgData name="Tony Fong" userId="ee6c827c74d45d47" providerId="LiveId" clId="{EA513785-A88E-45FF-9E88-79EB89A826A0}" dt="2021-10-19T19:46:50.820" v="50" actId="6549"/>
          <ac:spMkLst>
            <pc:docMk/>
            <pc:sldMk cId="2422413286" sldId="257"/>
            <ac:spMk id="2" creationId="{25F644BA-AEF0-4483-A5A6-AC31D85173A2}"/>
          </ac:spMkLst>
        </pc:spChg>
      </pc:sldChg>
      <pc:sldChg chg="modSp mod">
        <pc:chgData name="Tony Fong" userId="ee6c827c74d45d47" providerId="LiveId" clId="{EA513785-A88E-45FF-9E88-79EB89A826A0}" dt="2021-10-19T19:45:55.781" v="15" actId="20577"/>
        <pc:sldMkLst>
          <pc:docMk/>
          <pc:sldMk cId="2737941546" sldId="263"/>
        </pc:sldMkLst>
        <pc:spChg chg="mod">
          <ac:chgData name="Tony Fong" userId="ee6c827c74d45d47" providerId="LiveId" clId="{EA513785-A88E-45FF-9E88-79EB89A826A0}" dt="2021-10-19T19:45:55.781" v="15" actId="20577"/>
          <ac:spMkLst>
            <pc:docMk/>
            <pc:sldMk cId="2737941546" sldId="263"/>
            <ac:spMk id="3" creationId="{01A004B9-0C4D-4760-ABDE-69A7109E358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6c827c74d45d47/Documents/Learning/Data%20Science/Google%20Data%20Analytics%20Certificate/Case%20Study%201/avg-per-month-ye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6c827c74d45d47/Documents/Learning/Data%20Science/Google%20Data%20Analytics%20Certificate/Case%20Study%201/avg-per-dayofweek-yea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6c827c74d45d47/Documents/Learning/Data%20Science/Google%20Data%20Analytics%20Certificate/Case%20Study%201/num-riders-per-month-yea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6c827c74d45d47/Documents/Learning/Data%20Science/Google%20Data%20Analytics%20Certificate/Case%20Study%201/num-riders-per-month-year-member-casu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Monthly Trip Length</a:t>
            </a:r>
          </a:p>
          <a:p>
            <a:pPr algn="ctr">
              <a:defRPr/>
            </a:pPr>
            <a:r>
              <a:rPr lang="en-US" sz="1000" dirty="0"/>
              <a:t>From August 2020</a:t>
            </a:r>
            <a:r>
              <a:rPr lang="en-US" sz="1000" baseline="0" dirty="0"/>
              <a:t> to July 2021</a:t>
            </a:r>
            <a:endParaRPr lang="en-US" sz="1000" dirty="0"/>
          </a:p>
        </c:rich>
      </c:tx>
      <c:layout>
        <c:manualLayout>
          <c:xMode val="edge"/>
          <c:yMode val="edge"/>
          <c:x val="0.3826579520697167"/>
          <c:y val="1.65975139886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'[avg-per-month-year.xlsx]sheet1'!$A$2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'[avg-per-month-year.xlsx]sheet1'!$B$1:$M$1</c:f>
              <c:strCache>
                <c:ptCount val="12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  <c:pt idx="11">
                  <c:v>July</c:v>
                </c:pt>
              </c:strCache>
            </c:strRef>
          </c:cat>
          <c:val>
            <c:numRef>
              <c:f>'[avg-per-month-year.xlsx]sheet1'!$B$2:$M$2</c:f>
              <c:numCache>
                <c:formatCode>[h]:mm:ss;@</c:formatCode>
                <c:ptCount val="12"/>
                <c:pt idx="0">
                  <c:v>3.1145833333333334E-2</c:v>
                </c:pt>
                <c:pt idx="1">
                  <c:v>2.6990740740740742E-2</c:v>
                </c:pt>
                <c:pt idx="2">
                  <c:v>2.2037037037037036E-2</c:v>
                </c:pt>
                <c:pt idx="3">
                  <c:v>2.3472222222222217E-2</c:v>
                </c:pt>
                <c:pt idx="4">
                  <c:v>1.909722222222222E-2</c:v>
                </c:pt>
                <c:pt idx="5">
                  <c:v>1.8333333333333333E-2</c:v>
                </c:pt>
                <c:pt idx="6">
                  <c:v>3.3009259259259259E-2</c:v>
                </c:pt>
                <c:pt idx="7">
                  <c:v>2.6238425925925925E-2</c:v>
                </c:pt>
                <c:pt idx="8">
                  <c:v>2.5752314814814815E-2</c:v>
                </c:pt>
                <c:pt idx="9">
                  <c:v>2.6840277777777779E-2</c:v>
                </c:pt>
                <c:pt idx="10">
                  <c:v>2.5567129629629634E-2</c:v>
                </c:pt>
                <c:pt idx="11">
                  <c:v>2.3078703703703702E-2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3A-4516-8B01-89CAEB380067}"/>
            </c:ext>
          </c:extLst>
        </c:ser>
        <c:ser>
          <c:idx val="1"/>
          <c:order val="1"/>
          <c:tx>
            <c:strRef>
              <c:f>'[avg-per-month-year.xlsx]sheet1'!$A$3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'[avg-per-month-year.xlsx]sheet1'!$B$1:$M$1</c:f>
              <c:strCache>
                <c:ptCount val="12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  <c:pt idx="11">
                  <c:v>July</c:v>
                </c:pt>
              </c:strCache>
            </c:strRef>
          </c:cat>
          <c:val>
            <c:numRef>
              <c:f>'[avg-per-month-year.xlsx]sheet1'!$B$3:$M$3</c:f>
              <c:numCache>
                <c:formatCode>[h]:mm:ss;@</c:formatCode>
                <c:ptCount val="12"/>
                <c:pt idx="0">
                  <c:v>1.1701388888888891E-2</c:v>
                </c:pt>
                <c:pt idx="1">
                  <c:v>1.0775462962962964E-2</c:v>
                </c:pt>
                <c:pt idx="2">
                  <c:v>9.8263888888888897E-3</c:v>
                </c:pt>
                <c:pt idx="3">
                  <c:v>9.4907407407407406E-3</c:v>
                </c:pt>
                <c:pt idx="4">
                  <c:v>8.6574074074074071E-3</c:v>
                </c:pt>
                <c:pt idx="5">
                  <c:v>8.4259259259259253E-3</c:v>
                </c:pt>
                <c:pt idx="6">
                  <c:v>1.042824074074074E-2</c:v>
                </c:pt>
                <c:pt idx="7">
                  <c:v>9.6064814814814815E-3</c:v>
                </c:pt>
                <c:pt idx="8">
                  <c:v>1.0034722222222221E-2</c:v>
                </c:pt>
                <c:pt idx="9">
                  <c:v>1.0104166666666668E-2</c:v>
                </c:pt>
                <c:pt idx="10">
                  <c:v>9.9652777777777778E-3</c:v>
                </c:pt>
                <c:pt idx="11">
                  <c:v>9.7222222222222224E-3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3A-4516-8B01-89CAEB380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0799983"/>
        <c:axId val="960800399"/>
      </c:lineChart>
      <c:catAx>
        <c:axId val="960799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800399"/>
        <c:crosses val="autoZero"/>
        <c:auto val="1"/>
        <c:lblAlgn val="ctr"/>
        <c:lblOffset val="100"/>
        <c:noMultiLvlLbl val="0"/>
      </c:catAx>
      <c:valAx>
        <c:axId val="96080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79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Trip Length For Each Weekday</a:t>
            </a:r>
          </a:p>
          <a:p>
            <a:pPr>
              <a:defRPr/>
            </a:pPr>
            <a:r>
              <a:rPr lang="en-US" sz="1000" dirty="0"/>
              <a:t>From August 2020 to July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'[avg-per-dayofweek-year.xlsx]sheet1'!$A$2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'[avg-per-dayofweek-year.xlsx]sheet1'!$B$1:$H$1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'[avg-per-dayofweek-year.xlsx]sheet1'!$B$2:$H$2</c:f>
              <c:numCache>
                <c:formatCode>[h]:mm:ss;@</c:formatCode>
                <c:ptCount val="7"/>
                <c:pt idx="0">
                  <c:v>2.9803240740740741E-2</c:v>
                </c:pt>
                <c:pt idx="1">
                  <c:v>2.5578703703703704E-2</c:v>
                </c:pt>
                <c:pt idx="2">
                  <c:v>2.3240740740740742E-2</c:v>
                </c:pt>
                <c:pt idx="3">
                  <c:v>2.2905092592592591E-2</c:v>
                </c:pt>
                <c:pt idx="4">
                  <c:v>2.2604166666666665E-2</c:v>
                </c:pt>
                <c:pt idx="5">
                  <c:v>2.4212962962962964E-2</c:v>
                </c:pt>
                <c:pt idx="6">
                  <c:v>2.7719907407407405E-2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92-4110-BBD6-4205EA317C5B}"/>
            </c:ext>
          </c:extLst>
        </c:ser>
        <c:ser>
          <c:idx val="1"/>
          <c:order val="1"/>
          <c:tx>
            <c:strRef>
              <c:f>'[avg-per-dayofweek-year.xlsx]sheet1'!$A$3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'[avg-per-dayofweek-year.xlsx]sheet1'!$B$1:$H$1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'[avg-per-dayofweek-year.xlsx]sheet1'!$B$3:$H$3</c:f>
              <c:numCache>
                <c:formatCode>[h]:mm:ss;@</c:formatCode>
                <c:ptCount val="7"/>
                <c:pt idx="0">
                  <c:v>1.1655092592592594E-2</c:v>
                </c:pt>
                <c:pt idx="1">
                  <c:v>9.7685185185185184E-3</c:v>
                </c:pt>
                <c:pt idx="2">
                  <c:v>9.5601851851851855E-3</c:v>
                </c:pt>
                <c:pt idx="3">
                  <c:v>9.6064814814814815E-3</c:v>
                </c:pt>
                <c:pt idx="4">
                  <c:v>9.432870370370371E-3</c:v>
                </c:pt>
                <c:pt idx="5">
                  <c:v>9.8726851851851857E-3</c:v>
                </c:pt>
                <c:pt idx="6">
                  <c:v>1.1238425925925928E-2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92-4110-BBD6-4205EA317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5485487"/>
        <c:axId val="2065487983"/>
      </c:barChart>
      <c:catAx>
        <c:axId val="2065485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487983"/>
        <c:crosses val="autoZero"/>
        <c:auto val="1"/>
        <c:lblAlgn val="ctr"/>
        <c:lblOffset val="100"/>
        <c:noMultiLvlLbl val="0"/>
      </c:catAx>
      <c:valAx>
        <c:axId val="206548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485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Ridership by Month</a:t>
            </a:r>
          </a:p>
          <a:p>
            <a:pPr>
              <a:defRPr/>
            </a:pPr>
            <a:r>
              <a:rPr lang="en-US" sz="1000"/>
              <a:t>From August 2020 to July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'[num-riders-per-month-year.xlsx]sheet1'!$A$2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'[num-riders-per-month-year.xlsx]sheet1'!$B$1:$M$1</c:f>
              <c:strCache>
                <c:ptCount val="12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  <c:pt idx="11">
                  <c:v>July</c:v>
                </c:pt>
              </c:strCache>
            </c:strRef>
          </c:cat>
          <c:val>
            <c:numRef>
              <c:f>'[num-riders-per-month-year.xlsx]sheet1'!$B$2:$M$2</c:f>
              <c:numCache>
                <c:formatCode>General</c:formatCode>
                <c:ptCount val="12"/>
                <c:pt idx="0">
                  <c:v>278084</c:v>
                </c:pt>
                <c:pt idx="1">
                  <c:v>212122</c:v>
                </c:pt>
                <c:pt idx="2">
                  <c:v>120597</c:v>
                </c:pt>
                <c:pt idx="3">
                  <c:v>72115</c:v>
                </c:pt>
                <c:pt idx="4">
                  <c:v>24312</c:v>
                </c:pt>
                <c:pt idx="5">
                  <c:v>14582</c:v>
                </c:pt>
                <c:pt idx="6">
                  <c:v>8507</c:v>
                </c:pt>
                <c:pt idx="7">
                  <c:v>75051</c:v>
                </c:pt>
                <c:pt idx="8">
                  <c:v>119350</c:v>
                </c:pt>
                <c:pt idx="9">
                  <c:v>214600</c:v>
                </c:pt>
                <c:pt idx="10">
                  <c:v>300713</c:v>
                </c:pt>
                <c:pt idx="11">
                  <c:v>365487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2D-40B2-AB93-CF9F1DB2BC3C}"/>
            </c:ext>
          </c:extLst>
        </c:ser>
        <c:ser>
          <c:idx val="1"/>
          <c:order val="1"/>
          <c:tx>
            <c:strRef>
              <c:f>'[num-riders-per-month-year.xlsx]sheet1'!$A$3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'[num-riders-per-month-year.xlsx]sheet1'!$B$1:$M$1</c:f>
              <c:strCache>
                <c:ptCount val="12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  <c:pt idx="11">
                  <c:v>July</c:v>
                </c:pt>
              </c:strCache>
            </c:strRef>
          </c:cat>
          <c:val>
            <c:numRef>
              <c:f>'[num-riders-per-month-year.xlsx]sheet1'!$B$3:$M$3</c:f>
              <c:numCache>
                <c:formatCode>General</c:formatCode>
                <c:ptCount val="12"/>
                <c:pt idx="0">
                  <c:v>318257</c:v>
                </c:pt>
                <c:pt idx="1">
                  <c:v>278976</c:v>
                </c:pt>
                <c:pt idx="2">
                  <c:v>211708</c:v>
                </c:pt>
                <c:pt idx="3">
                  <c:v>147089</c:v>
                </c:pt>
                <c:pt idx="4">
                  <c:v>88048</c:v>
                </c:pt>
                <c:pt idx="5">
                  <c:v>68025</c:v>
                </c:pt>
                <c:pt idx="6">
                  <c:v>33787</c:v>
                </c:pt>
                <c:pt idx="7">
                  <c:v>128343</c:v>
                </c:pt>
                <c:pt idx="8">
                  <c:v>175240</c:v>
                </c:pt>
                <c:pt idx="9">
                  <c:v>230479</c:v>
                </c:pt>
                <c:pt idx="10">
                  <c:v>299692</c:v>
                </c:pt>
                <c:pt idx="11">
                  <c:v>317617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2D-40B2-AB93-CF9F1DB2B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426319"/>
        <c:axId val="597426735"/>
      </c:lineChart>
      <c:catAx>
        <c:axId val="59742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26735"/>
        <c:crosses val="autoZero"/>
        <c:auto val="1"/>
        <c:lblAlgn val="ctr"/>
        <c:lblOffset val="100"/>
        <c:noMultiLvlLbl val="0"/>
      </c:catAx>
      <c:valAx>
        <c:axId val="59742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2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Number of Ridership by Weekday</a:t>
            </a:r>
          </a:p>
          <a:p>
            <a:pPr>
              <a:defRPr/>
            </a:pPr>
            <a:r>
              <a:rPr lang="en-US" sz="1000"/>
              <a:t>From</a:t>
            </a:r>
            <a:r>
              <a:rPr lang="en-US" sz="1000" baseline="0"/>
              <a:t> August 2020 to July 2021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'[num-riders-per-month-year-member-casual.xlsx]sheet1'!$A$2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'[num-riders-per-month-year-member-casual.xlsx]sheet1'!$B$1:$H$1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'[num-riders-per-month-year-member-casual.xlsx]sheet1'!$B$2:$H$2</c:f>
              <c:numCache>
                <c:formatCode>General</c:formatCode>
                <c:ptCount val="7"/>
                <c:pt idx="0">
                  <c:v>345835</c:v>
                </c:pt>
                <c:pt idx="1">
                  <c:v>195788</c:v>
                </c:pt>
                <c:pt idx="2">
                  <c:v>187629</c:v>
                </c:pt>
                <c:pt idx="3">
                  <c:v>194859</c:v>
                </c:pt>
                <c:pt idx="4">
                  <c:v>194795</c:v>
                </c:pt>
                <c:pt idx="5">
                  <c:v>256953</c:v>
                </c:pt>
                <c:pt idx="6">
                  <c:v>429661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8-4AB1-9A41-060921FFA27C}"/>
            </c:ext>
          </c:extLst>
        </c:ser>
        <c:ser>
          <c:idx val="1"/>
          <c:order val="1"/>
          <c:tx>
            <c:strRef>
              <c:f>'[num-riders-per-month-year-member-casual.xlsx]sheet1'!$A$3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'[num-riders-per-month-year-member-casual.xlsx]sheet1'!$B$1:$H$1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'[num-riders-per-month-year-member-casual.xlsx]sheet1'!$B$3:$H$3</c:f>
              <c:numCache>
                <c:formatCode>General</c:formatCode>
                <c:ptCount val="7"/>
                <c:pt idx="0">
                  <c:v>288430</c:v>
                </c:pt>
                <c:pt idx="1">
                  <c:v>306425</c:v>
                </c:pt>
                <c:pt idx="2">
                  <c:v>334083</c:v>
                </c:pt>
                <c:pt idx="3">
                  <c:v>351680</c:v>
                </c:pt>
                <c:pt idx="4">
                  <c:v>332908</c:v>
                </c:pt>
                <c:pt idx="5">
                  <c:v>338382</c:v>
                </c:pt>
                <c:pt idx="6">
                  <c:v>345353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E8-4AB1-9A41-060921FFA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6985776"/>
        <c:axId val="2056984528"/>
      </c:barChart>
      <c:catAx>
        <c:axId val="205698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984528"/>
        <c:crosses val="autoZero"/>
        <c:auto val="1"/>
        <c:lblAlgn val="ctr"/>
        <c:lblOffset val="100"/>
        <c:noMultiLvlLbl val="0"/>
      </c:catAx>
      <c:valAx>
        <c:axId val="205698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98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8CC5E-228A-4C0B-BBD2-1A5E3294DA3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E386-C563-4639-8313-C5B38DC5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3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clear statement of the business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4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Description of all data sources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of any cleaning or manipulation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5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Supporting visualizations and key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3 recommendations based on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339C-AFC8-4B3F-91C6-18767B2E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FA762-E7A5-44AA-9D7A-13F16E7AC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F6A0-D72F-4CD1-A9F7-D58EA973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BE17-1799-49DD-841B-9144C251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2EFD-0BCF-412A-82EF-BDBEDDB8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E743-84DA-4996-9817-958568A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6FCA4-5CCF-4EA8-BA29-EABA4B462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81E0-40A9-4F11-B258-8228204D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D5CA-9D7F-4602-91FF-1F6C01DE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DB21-08DE-45B7-A869-A3F2976F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7EC40-D5CA-489F-862C-B58690257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92ADC-DF15-4D55-8067-BDD1FAA1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285B-7A1E-4AE1-942E-6F3084F5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32B0-31A7-475C-BF37-1859865B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AF61-4292-4151-8B59-972F7678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9AEA-A344-412E-8E68-35DC855F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BA79-1357-4B9C-B14A-B8859DCB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F2635-3361-4B09-80E0-973DE907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40A9-27ED-49C0-9D9C-F149592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3936-0821-4C16-80D3-8A2458B5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0710-2E46-4B73-A491-18DA9472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F306F-7DEC-4DFC-90E9-E06D9CDC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4D656-5B94-41EB-9053-06A5D27B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24A6-E0AD-4739-8F17-1E36FA45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7F99-65E0-4876-A0AD-3C1DCE8A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6642-8C93-4552-9D57-2994503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91E3-7CDA-4EBD-81AD-78983B614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5C62-4876-4E67-9DC7-B29A509ED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DE29-3A87-4A7A-B3D2-6DEAFB5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A8589-A875-4830-A0DF-B2103A79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082BC-2113-454E-9590-3FC3CA46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8A2C-21B6-4450-BCFD-C1B7195A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C6614-5577-490C-8C98-BF74C33C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42161-7C12-4EA1-8E21-187A1A85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6E79-1172-4BD8-BAFC-3FC5BD89F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D4734-DBC8-4F8C-B0D0-4523D30C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1A62A-606D-403E-A240-F9FB049D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EC81B-EBFC-4CEA-8383-DE15A6C9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C7E26-3863-40E8-BFEF-6AFC8FAD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87C6-1F6A-4297-8252-1E26E788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339D9-E6C5-4522-843F-2892B927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F6A5D-06CD-4602-99E7-F93C96D6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C786A-9835-4040-AC76-54430F48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7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8F088-A180-4E88-89E8-ECA1129B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8A87B-878F-4264-9AB1-5CFD99D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84E40-C0D7-44DA-9F76-64F94B3E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6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7DB3-C441-45B9-8DD1-A451283A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CA19-BCFD-418E-8C92-664BF951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5812B-39DD-4F8C-9090-250407F4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2442-2C78-4604-9FF9-017C2CFD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240BC-94A4-4E57-8886-869E7A7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7FF72-3AA7-4A88-A177-F9B05124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AD5E-FAB8-4A07-BC16-98A0BBA5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43380-8AF6-4EDA-8308-09C3BE2AD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5F908-8CD2-46CB-8F37-D480A90D5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F43A9-74E0-438D-B32F-714C159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FEAB3-FA02-481E-B151-A9DFD681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E63F9-E827-4485-8820-352D07F4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AAD83-F1AB-4F81-8E15-645E1214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D0102-3CFF-4D77-BB8C-674EA7E7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89D7-6FBB-49B5-AD63-9A073C71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A7E3-62A7-4D7B-BA7A-D4208150B0D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1828-5E2B-4877-B5E6-34A40C0C9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9ECC-9D08-4C80-907A-6361A73E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62FD-6A8E-4A18-87DF-743400D0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170" y="365125"/>
            <a:ext cx="8565630" cy="1325563"/>
          </a:xfrm>
        </p:spPr>
        <p:txBody>
          <a:bodyPr/>
          <a:lstStyle/>
          <a:p>
            <a:r>
              <a:rPr lang="en-US" b="1" dirty="0" err="1"/>
              <a:t>Cyclistic</a:t>
            </a:r>
            <a:r>
              <a:rPr lang="en-US" b="1" dirty="0"/>
              <a:t> Bike-Share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04B9-0C4D-4760-ABDE-69A7109E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Bike-Sharing Utilization Analysis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October 2021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marL="0" indent="0" algn="r">
              <a:buNone/>
            </a:pPr>
            <a:r>
              <a:rPr lang="en-US" dirty="0"/>
              <a:t>Prepared by Tony Fong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28669-8C46-49F1-A787-E40D47F7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99"/>
            <a:ext cx="1650166" cy="14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3FC2-F132-449E-A7A6-ACDE6E5E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D74D-5BC6-4A89-A317-80DF5FEF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 special events on the weekends</a:t>
            </a:r>
          </a:p>
          <a:p>
            <a:pPr lvl="1"/>
            <a:r>
              <a:rPr lang="en-US" dirty="0"/>
              <a:t>Announce on social media of events</a:t>
            </a:r>
          </a:p>
          <a:p>
            <a:r>
              <a:rPr lang="en-US" dirty="0"/>
              <a:t>Hold events/promotions during the summer months to convert casual riders to </a:t>
            </a:r>
            <a:r>
              <a:rPr lang="en-US"/>
              <a:t>become members</a:t>
            </a:r>
            <a:endParaRPr lang="en-US" dirty="0"/>
          </a:p>
          <a:p>
            <a:r>
              <a:rPr lang="en-US" dirty="0"/>
              <a:t>Offer a rewards program to utilize the length of a single trip as an incentive to attract casual riders to become members</a:t>
            </a:r>
          </a:p>
        </p:txBody>
      </p:sp>
    </p:spTree>
    <p:extLst>
      <p:ext uri="{BB962C8B-B14F-4D97-AF65-F5344CB8AC3E}">
        <p14:creationId xmlns:p14="http://schemas.microsoft.com/office/powerpoint/2010/main" val="420099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44BA-AEF0-4483-A5A6-AC31D851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Problem:</a:t>
            </a:r>
            <a:br>
              <a:rPr lang="en-US" dirty="0"/>
            </a:br>
            <a:r>
              <a:rPr lang="en-US" sz="2800" dirty="0"/>
              <a:t>How can we improve ridership?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0B9D-D67A-4C40-AE59-0EEF31F4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Cyclistic</a:t>
            </a:r>
            <a:r>
              <a:rPr lang="en-US" dirty="0"/>
              <a:t> improve its annual membership subscriptions?</a:t>
            </a:r>
          </a:p>
          <a:p>
            <a:pPr lvl="1"/>
            <a:r>
              <a:rPr lang="en-US" dirty="0"/>
              <a:t>How do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Devise a new marketing strategy to convert casual riders to members.</a:t>
            </a:r>
          </a:p>
          <a:p>
            <a:pPr lvl="1"/>
            <a:r>
              <a:rPr lang="en-US" dirty="0"/>
              <a:t>Why would casual riders purchase </a:t>
            </a:r>
            <a:r>
              <a:rPr lang="en-US" dirty="0" err="1"/>
              <a:t>Cyclistic</a:t>
            </a:r>
            <a:r>
              <a:rPr lang="en-US" dirty="0"/>
              <a:t> annual memberships?</a:t>
            </a:r>
          </a:p>
          <a:p>
            <a:pPr lvl="1"/>
            <a:r>
              <a:rPr lang="en-US" dirty="0"/>
              <a:t>How can </a:t>
            </a:r>
            <a:r>
              <a:rPr lang="en-US" dirty="0" err="1"/>
              <a:t>Cyclistic</a:t>
            </a:r>
            <a:r>
              <a:rPr lang="en-US" dirty="0"/>
              <a:t> use digital media to influence casual riders to become members?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01F6-C759-4E49-B5F6-17CA3CDA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19AF-77BD-41ED-8343-39EC58B4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based on Divvy Trips (aka Motivate International, Inc.) publicly available data provided by the Chicago Department of Transportation</a:t>
            </a:r>
          </a:p>
          <a:p>
            <a:r>
              <a:rPr lang="en-US" dirty="0"/>
              <a:t>Data consists of:</a:t>
            </a:r>
          </a:p>
          <a:p>
            <a:pPr lvl="1"/>
            <a:r>
              <a:rPr lang="en-US" dirty="0"/>
              <a:t>Trip ID</a:t>
            </a:r>
          </a:p>
          <a:p>
            <a:pPr lvl="1"/>
            <a:r>
              <a:rPr lang="en-US" dirty="0"/>
              <a:t>Start time and End time</a:t>
            </a:r>
          </a:p>
          <a:p>
            <a:pPr lvl="1"/>
            <a:r>
              <a:rPr lang="en-US" dirty="0"/>
              <a:t>Start and End Station ID and Name</a:t>
            </a:r>
          </a:p>
          <a:p>
            <a:pPr lvl="1"/>
            <a:r>
              <a:rPr lang="en-US" dirty="0"/>
              <a:t>From and To Longitude and Latitude of bike stations</a:t>
            </a:r>
          </a:p>
          <a:p>
            <a:pPr lvl="1"/>
            <a:r>
              <a:rPr lang="en-US" dirty="0"/>
              <a:t>Type of bike used</a:t>
            </a:r>
          </a:p>
          <a:p>
            <a:pPr lvl="1"/>
            <a:r>
              <a:rPr lang="en-US" dirty="0"/>
              <a:t>Type of membership of use (casual or member)</a:t>
            </a:r>
          </a:p>
        </p:txBody>
      </p:sp>
    </p:spTree>
    <p:extLst>
      <p:ext uri="{BB962C8B-B14F-4D97-AF65-F5344CB8AC3E}">
        <p14:creationId xmlns:p14="http://schemas.microsoft.com/office/powerpoint/2010/main" val="64362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061A-3F69-4C52-BFCB-E000C66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8F9D-CFFD-41FB-8546-D14F05FD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month’s data:</a:t>
            </a:r>
          </a:p>
          <a:p>
            <a:pPr lvl="1"/>
            <a:r>
              <a:rPr lang="en-US" dirty="0"/>
              <a:t>Calculate the length of time for each trip</a:t>
            </a:r>
          </a:p>
          <a:p>
            <a:pPr lvl="1"/>
            <a:r>
              <a:rPr lang="en-US" dirty="0"/>
              <a:t>Calculate the day of the week the trip occurred</a:t>
            </a:r>
          </a:p>
          <a:p>
            <a:pPr lvl="1"/>
            <a:r>
              <a:rPr lang="en-US" dirty="0"/>
              <a:t>Remove records where the start time was later than the end time</a:t>
            </a:r>
          </a:p>
          <a:p>
            <a:pPr lvl="1"/>
            <a:r>
              <a:rPr lang="en-US" dirty="0"/>
              <a:t>Remove records where the length of the ride is less than one minute to account for the fact it may be due to testing or bike docking readjustment</a:t>
            </a:r>
          </a:p>
          <a:p>
            <a:pPr lvl="1"/>
            <a:r>
              <a:rPr lang="en-US" dirty="0"/>
              <a:t>Remove records where the start or end station identifier is missing</a:t>
            </a:r>
          </a:p>
          <a:p>
            <a:pPr lvl="1"/>
            <a:r>
              <a:rPr lang="en-US" dirty="0"/>
              <a:t>Remove records where the longitude or latitude was </a:t>
            </a:r>
            <a:r>
              <a:rPr lang="en-US"/>
              <a:t>not recorded</a:t>
            </a:r>
            <a:endParaRPr lang="en-US" dirty="0"/>
          </a:p>
          <a:p>
            <a:pPr lvl="1"/>
            <a:r>
              <a:rPr lang="en-US" dirty="0"/>
              <a:t>Remove records that were clearly test data</a:t>
            </a:r>
          </a:p>
          <a:p>
            <a:r>
              <a:rPr lang="en-US" dirty="0"/>
              <a:t>Combined each monthly data from August 2020 to July 2021</a:t>
            </a:r>
          </a:p>
        </p:txBody>
      </p:sp>
    </p:spTree>
    <p:extLst>
      <p:ext uri="{BB962C8B-B14F-4D97-AF65-F5344CB8AC3E}">
        <p14:creationId xmlns:p14="http://schemas.microsoft.com/office/powerpoint/2010/main" val="98745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7E9E-0E11-4194-8C99-180F0720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E24A-0CF7-4A10-AE03-31051A9A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riders have a tendency to take longer trips than riders who are already members</a:t>
            </a:r>
          </a:p>
          <a:p>
            <a:r>
              <a:rPr lang="en-US" dirty="0"/>
              <a:t>Members are more consistent in their riding habits</a:t>
            </a:r>
          </a:p>
          <a:p>
            <a:r>
              <a:rPr lang="en-US" dirty="0"/>
              <a:t>Ridership is at its peak during the summer months (May through September)</a:t>
            </a:r>
          </a:p>
          <a:p>
            <a:r>
              <a:rPr lang="en-US" dirty="0"/>
              <a:t>Casual riders tend to use our bikes during the weekend (Friday, Saturday, Sunday)</a:t>
            </a:r>
          </a:p>
        </p:txBody>
      </p:sp>
    </p:spTree>
    <p:extLst>
      <p:ext uri="{BB962C8B-B14F-4D97-AF65-F5344CB8AC3E}">
        <p14:creationId xmlns:p14="http://schemas.microsoft.com/office/powerpoint/2010/main" val="40223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923FC6-18BE-452E-B748-3B6F1837E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616219"/>
              </p:ext>
            </p:extLst>
          </p:nvPr>
        </p:nvGraphicFramePr>
        <p:xfrm>
          <a:off x="434871" y="419725"/>
          <a:ext cx="11362388" cy="6026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394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737A63-B4F0-4305-8A9F-7F005FE47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873163"/>
              </p:ext>
            </p:extLst>
          </p:nvPr>
        </p:nvGraphicFramePr>
        <p:xfrm>
          <a:off x="404734" y="434716"/>
          <a:ext cx="11242623" cy="601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73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6017D7-B40B-4C11-ADA5-84132E771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959307"/>
              </p:ext>
            </p:extLst>
          </p:nvPr>
        </p:nvGraphicFramePr>
        <p:xfrm>
          <a:off x="359764" y="464695"/>
          <a:ext cx="11347554" cy="6056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938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92EB6D-2415-4DAF-B953-DCFD929D4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03543"/>
              </p:ext>
            </p:extLst>
          </p:nvPr>
        </p:nvGraphicFramePr>
        <p:xfrm>
          <a:off x="389744" y="494675"/>
          <a:ext cx="11317573" cy="5966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967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436</Words>
  <Application>Microsoft Office PowerPoint</Application>
  <PresentationFormat>Widescreen</PresentationFormat>
  <Paragraphs>68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Cyclistic Bike-Share Analysis</vt:lpstr>
      <vt:lpstr>Problem: How can we improve ridership?</vt:lpstr>
      <vt:lpstr>Data Sources</vt:lpstr>
      <vt:lpstr>Data Cleaning Methodology</vt:lpstr>
      <vt:lpstr>Findings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Fong</dc:creator>
  <cp:lastModifiedBy>Tony Fong</cp:lastModifiedBy>
  <cp:revision>2</cp:revision>
  <dcterms:created xsi:type="dcterms:W3CDTF">2021-10-01T19:08:42Z</dcterms:created>
  <dcterms:modified xsi:type="dcterms:W3CDTF">2021-10-27T17:38:44Z</dcterms:modified>
</cp:coreProperties>
</file>