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DEFB-54A7-48E1-AA32-DBB60ABD5D1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3944"/>
            <a:ext cx="9144000" cy="3302597"/>
          </a:xfrm>
        </p:spPr>
        <p:txBody>
          <a:bodyPr>
            <a:noAutofit/>
          </a:bodyPr>
          <a:lstStyle/>
          <a:p>
            <a:r>
              <a:rPr lang="ru-RU" sz="4800" b="1" dirty="0"/>
              <a:t>Сравнение алгоритмов классификации для определения предложений, содержащих </a:t>
            </a:r>
            <a:r>
              <a:rPr lang="ru-RU" sz="4800" b="1" dirty="0" err="1"/>
              <a:t>лексикофункциональные</a:t>
            </a:r>
            <a:r>
              <a:rPr lang="ru-RU" sz="4800" b="1" dirty="0"/>
              <a:t> сочетания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0936"/>
            <a:ext cx="9144000" cy="178577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на материале корпуса </a:t>
            </a:r>
            <a:r>
              <a:rPr lang="ru-RU" sz="3600" dirty="0" err="1" smtClean="0"/>
              <a:t>СинТагРус</a:t>
            </a:r>
            <a:r>
              <a:rPr lang="ru-RU" sz="3600" dirty="0" smtClean="0"/>
              <a:t> </a:t>
            </a:r>
          </a:p>
          <a:p>
            <a:r>
              <a:rPr lang="ru-RU" dirty="0" smtClean="0"/>
              <a:t>Фролова </a:t>
            </a:r>
            <a:r>
              <a:rPr lang="ru-RU" dirty="0" smtClean="0"/>
              <a:t>Татьяна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Лексические функции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Это смыслы, которые «любят» выражаться нестандартно при разных словах-аргументах и в разных языках.</a:t>
            </a:r>
          </a:p>
          <a:p>
            <a:endParaRPr lang="ru-RU" dirty="0" smtClean="0"/>
          </a:p>
          <a:p>
            <a:r>
              <a:rPr lang="ru-RU" dirty="0" smtClean="0"/>
              <a:t>Внутриязыковая и межъязыковая </a:t>
            </a:r>
            <a:r>
              <a:rPr lang="ru-RU" dirty="0" err="1"/>
              <a:t>идиоматичность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примере </a:t>
            </a:r>
            <a:r>
              <a:rPr lang="ru-RU" dirty="0" smtClean="0"/>
              <a:t>ЛФ </a:t>
            </a:r>
            <a:r>
              <a:rPr lang="en-US" dirty="0" smtClean="0"/>
              <a:t>MAGN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сильный дождь, </a:t>
            </a:r>
            <a:r>
              <a:rPr lang="ru-RU" dirty="0" smtClean="0"/>
              <a:t>но</a:t>
            </a:r>
            <a:r>
              <a:rPr lang="ru-RU" i="1" dirty="0" smtClean="0"/>
              <a:t> тяжелая болезнь</a:t>
            </a: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heavy rain</a:t>
            </a:r>
            <a:r>
              <a:rPr lang="ru-RU" dirty="0" smtClean="0"/>
              <a:t>, но</a:t>
            </a:r>
            <a:r>
              <a:rPr lang="ru-RU" i="1" dirty="0" smtClean="0"/>
              <a:t> сильный дождь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27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ЛФ-сочетания в </a:t>
            </a:r>
            <a:r>
              <a:rPr lang="ru-RU" b="1" dirty="0" err="1" smtClean="0"/>
              <a:t>СинТагРусе</a:t>
            </a:r>
            <a:endParaRPr lang="en-US" b="1" dirty="0"/>
          </a:p>
        </p:txBody>
      </p:sp>
      <p:pic>
        <p:nvPicPr>
          <p:cNvPr id="1026" name="Picture 2" descr="Синтаксическая структу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10" y="2638627"/>
            <a:ext cx="7664545" cy="195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/>
              <a:t>&lt;LF LFARG="6" LFFUNC="_MAGN" LFVAL="5"/&gt;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корпуса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604" y="2097741"/>
            <a:ext cx="4448792" cy="46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Алгоритмы классификации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smtClean="0"/>
              <a:t>Bayes</a:t>
            </a:r>
            <a:r>
              <a:rPr lang="ru-RU" dirty="0" smtClean="0"/>
              <a:t> – базовый результат</a:t>
            </a:r>
          </a:p>
          <a:p>
            <a:endParaRPr lang="en-US" dirty="0" smtClean="0"/>
          </a:p>
          <a:p>
            <a:r>
              <a:rPr lang="en-US" dirty="0" smtClean="0"/>
              <a:t>KNN</a:t>
            </a:r>
            <a:r>
              <a:rPr lang="ru-RU" dirty="0" smtClean="0"/>
              <a:t> – увеличение </a:t>
            </a:r>
            <a:r>
              <a:rPr lang="en-US" dirty="0" smtClean="0"/>
              <a:t>k </a:t>
            </a:r>
            <a:r>
              <a:rPr lang="ru-RU" dirty="0" smtClean="0"/>
              <a:t>делает хуже</a:t>
            </a:r>
          </a:p>
          <a:p>
            <a:endParaRPr lang="en-US" dirty="0" smtClean="0"/>
          </a:p>
          <a:p>
            <a:r>
              <a:rPr lang="en-US" dirty="0" err="1" smtClean="0"/>
              <a:t>DecisionTrees</a:t>
            </a:r>
            <a:r>
              <a:rPr lang="ru-RU" dirty="0" smtClean="0"/>
              <a:t> – самый лучший результат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180" y="1825625"/>
            <a:ext cx="5893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11168</TotalTime>
  <Words>93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Сравнение алгоритмов классификации для определения предложений, содержащих лексикофункциональные сочетания</vt:lpstr>
      <vt:lpstr>Лексические функции</vt:lpstr>
      <vt:lpstr>ЛФ-сочетания в СинТагРусе</vt:lpstr>
      <vt:lpstr>PowerPoint Presentation</vt:lpstr>
      <vt:lpstr>Состав корпуса</vt:lpstr>
      <vt:lpstr>Алгоритмы классификации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алгоритмов классификации предложений по признаку наличия или отсутствия лексикофункциональных сочетаний</dc:title>
  <dc:creator>Tatiana Frolova</dc:creator>
  <cp:lastModifiedBy>Tatiana Frolova</cp:lastModifiedBy>
  <cp:revision>8</cp:revision>
  <dcterms:created xsi:type="dcterms:W3CDTF">2023-06-27T15:12:22Z</dcterms:created>
  <dcterms:modified xsi:type="dcterms:W3CDTF">2023-07-08T07:54:47Z</dcterms:modified>
</cp:coreProperties>
</file>