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67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1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58E7-BDC2-48B1-8470-AD82DA4A59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CAF7-C0E1-4DB9-815B-8FCA300BB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Частоты слов в «Маленьком принце»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материале корпуса </a:t>
            </a:r>
            <a:r>
              <a:rPr lang="ru-RU" dirty="0" err="1" smtClean="0"/>
              <a:t>СинТагРус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Проект для ДПО «Компьютерная лингвистика»</a:t>
            </a:r>
            <a:endParaRPr lang="ru-RU" dirty="0"/>
          </a:p>
          <a:p>
            <a:r>
              <a:rPr lang="ru-RU" dirty="0" err="1" smtClean="0"/>
              <a:t>Т.Фролова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b="1" dirty="0" smtClean="0"/>
              <a:t>Как составить тематический портрет текста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Стоп слова</a:t>
            </a:r>
          </a:p>
          <a:p>
            <a:pPr lvl="1" algn="just"/>
            <a:r>
              <a:rPr lang="ru-RU" dirty="0" smtClean="0"/>
              <a:t>Какой список выбрать и как его составить</a:t>
            </a:r>
            <a:r>
              <a:rPr lang="en-US" dirty="0" smtClean="0"/>
              <a:t>. </a:t>
            </a:r>
            <a:r>
              <a:rPr lang="ru-RU" dirty="0" smtClean="0"/>
              <a:t>Есть список в </a:t>
            </a:r>
            <a:r>
              <a:rPr lang="en-US" dirty="0" err="1" smtClean="0"/>
              <a:t>nltk</a:t>
            </a:r>
            <a:r>
              <a:rPr lang="ru-RU" dirty="0" smtClean="0"/>
              <a:t>, можно отбросить самые частотные, получится лучше, но ср. слово «Я» - в корпусе оно на 9 месте, в словаре </a:t>
            </a:r>
            <a:r>
              <a:rPr lang="ru-RU" dirty="0" err="1" smtClean="0"/>
              <a:t>Ляшевской</a:t>
            </a:r>
            <a:r>
              <a:rPr lang="ru-RU" dirty="0" smtClean="0"/>
              <a:t>, </a:t>
            </a:r>
            <a:r>
              <a:rPr lang="ru-RU" dirty="0" err="1" smtClean="0"/>
              <a:t>Шарова</a:t>
            </a:r>
            <a:r>
              <a:rPr lang="ru-RU" dirty="0" smtClean="0"/>
              <a:t> на 5, но в нашем тексте на первом. Это значимая разница</a:t>
            </a:r>
          </a:p>
          <a:p>
            <a:pPr algn="just"/>
            <a:r>
              <a:rPr lang="en-US" dirty="0" err="1" smtClean="0"/>
              <a:t>Tfidf</a:t>
            </a:r>
            <a:r>
              <a:rPr lang="en-US" dirty="0" smtClean="0"/>
              <a:t> (</a:t>
            </a:r>
            <a:r>
              <a:rPr lang="ru-RU" dirty="0" smtClean="0"/>
              <a:t>эта процедура часто проводится после предварительного выделения стоп слов или включает эту процедуру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lvl="1" algn="just"/>
            <a:r>
              <a:rPr lang="en-US" dirty="0" smtClean="0"/>
              <a:t>M</a:t>
            </a:r>
            <a:r>
              <a:rPr lang="ru-RU" dirty="0" err="1" smtClean="0"/>
              <a:t>ax</a:t>
            </a:r>
            <a:r>
              <a:rPr lang="ru-RU" dirty="0" smtClean="0"/>
              <a:t>_</a:t>
            </a:r>
            <a:r>
              <a:rPr lang="en-US" dirty="0" err="1" smtClean="0"/>
              <a:t>idf</a:t>
            </a:r>
            <a:r>
              <a:rPr lang="ru-RU" dirty="0" smtClean="0"/>
              <a:t> = 0.9 ("и", "на", "в")</a:t>
            </a:r>
            <a:r>
              <a:rPr lang="en-US" dirty="0" smtClean="0"/>
              <a:t>, </a:t>
            </a:r>
            <a:r>
              <a:rPr lang="en-US" dirty="0" err="1" smtClean="0"/>
              <a:t>max_idf</a:t>
            </a:r>
            <a:r>
              <a:rPr lang="en-US" dirty="0" smtClean="0"/>
              <a:t> = 0.7</a:t>
            </a:r>
            <a:r>
              <a:rPr lang="ru-RU" dirty="0" smtClean="0"/>
              <a:t> добавились </a:t>
            </a:r>
            <a:r>
              <a:rPr lang="en-US" dirty="0" smtClean="0"/>
              <a:t>(</a:t>
            </a:r>
            <a:r>
              <a:rPr lang="ru-RU" dirty="0" smtClean="0"/>
              <a:t>'это',  'быть', 'по', 'этот', 'из', 'о', 'который', 'не', 'что', 'как', 'он', 'с‘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Соотношение относительных частот (</a:t>
            </a:r>
            <a:r>
              <a:rPr lang="en-US" dirty="0" smtClean="0"/>
              <a:t>weirdness</a:t>
            </a:r>
            <a:r>
              <a:rPr lang="ru-RU" dirty="0" smtClean="0"/>
              <a:t>):</a:t>
            </a:r>
          </a:p>
          <a:p>
            <a:pPr lvl="1"/>
            <a:r>
              <a:rPr lang="en-US" dirty="0" smtClean="0"/>
              <a:t>Weirdness(Word) = </a:t>
            </a:r>
            <a:r>
              <a:rPr lang="en-US" dirty="0" err="1" smtClean="0"/>
              <a:t>FreqRel</a:t>
            </a:r>
            <a:r>
              <a:rPr lang="en-US" dirty="0" smtClean="0"/>
              <a:t>(Word in Text) / </a:t>
            </a:r>
            <a:r>
              <a:rPr lang="en-US" dirty="0" err="1" smtClean="0"/>
              <a:t>FreqRel</a:t>
            </a:r>
            <a:r>
              <a:rPr lang="en-US" dirty="0" smtClean="0"/>
              <a:t>(Word in Corpus)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Списки на основе </a:t>
            </a:r>
            <a:r>
              <a:rPr lang="en-US" sz="5400" b="1" dirty="0" err="1" smtClean="0"/>
              <a:t>Tfidf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err="1" smtClean="0"/>
              <a:t>Tfidf</a:t>
            </a:r>
            <a:r>
              <a:rPr lang="en-US" sz="3300" dirty="0" smtClean="0"/>
              <a:t> </a:t>
            </a:r>
            <a:r>
              <a:rPr lang="en-US" sz="3300" dirty="0" err="1" smtClean="0"/>
              <a:t>max_df</a:t>
            </a:r>
            <a:r>
              <a:rPr lang="en-US" sz="3300" dirty="0" smtClean="0"/>
              <a:t> = 0.9</a:t>
            </a:r>
          </a:p>
          <a:p>
            <a:r>
              <a:rPr lang="en-US" dirty="0" smtClean="0"/>
              <a:t>'я</a:t>
            </a:r>
            <a:r>
              <a:rPr lang="en-US" dirty="0"/>
              <a:t>', '</a:t>
            </a:r>
            <a:r>
              <a:rPr lang="en-US" dirty="0" err="1"/>
              <a:t>принц</a:t>
            </a:r>
            <a:r>
              <a:rPr lang="en-US" dirty="0"/>
              <a:t>', '</a:t>
            </a:r>
            <a:r>
              <a:rPr lang="en-US" dirty="0" err="1"/>
              <a:t>маленький</a:t>
            </a:r>
            <a:r>
              <a:rPr lang="en-US" dirty="0"/>
              <a:t>', '</a:t>
            </a:r>
            <a:r>
              <a:rPr lang="en-US" dirty="0" err="1"/>
              <a:t>ты</a:t>
            </a:r>
            <a:r>
              <a:rPr lang="en-US" dirty="0"/>
              <a:t>', '</a:t>
            </a:r>
            <a:r>
              <a:rPr lang="en-US" dirty="0" err="1"/>
              <a:t>он</a:t>
            </a:r>
            <a:r>
              <a:rPr lang="en-US" dirty="0"/>
              <a:t>', '</a:t>
            </a:r>
            <a:r>
              <a:rPr lang="en-US" dirty="0" err="1"/>
              <a:t>не</a:t>
            </a:r>
            <a:r>
              <a:rPr lang="en-US" dirty="0"/>
              <a:t>', '</a:t>
            </a:r>
            <a:r>
              <a:rPr lang="en-US" dirty="0" err="1"/>
              <a:t>барашек</a:t>
            </a:r>
            <a:r>
              <a:rPr lang="en-US" dirty="0"/>
              <a:t>', '</a:t>
            </a:r>
            <a:r>
              <a:rPr lang="en-US" dirty="0" err="1"/>
              <a:t>сказать</a:t>
            </a:r>
            <a:r>
              <a:rPr lang="en-US" dirty="0"/>
              <a:t>', '</a:t>
            </a:r>
            <a:r>
              <a:rPr lang="en-US" dirty="0" err="1"/>
              <a:t>планета</a:t>
            </a:r>
            <a:r>
              <a:rPr lang="en-US" dirty="0"/>
              <a:t>', '</a:t>
            </a:r>
            <a:r>
              <a:rPr lang="en-US" dirty="0" err="1"/>
              <a:t>быть</a:t>
            </a:r>
            <a:r>
              <a:rPr lang="en-US" dirty="0"/>
              <a:t>', '</a:t>
            </a:r>
            <a:r>
              <a:rPr lang="en-US" dirty="0" err="1"/>
              <a:t>что</a:t>
            </a:r>
            <a:r>
              <a:rPr lang="en-US" dirty="0"/>
              <a:t>', '</a:t>
            </a:r>
            <a:r>
              <a:rPr lang="en-US" dirty="0" err="1"/>
              <a:t>это</a:t>
            </a:r>
            <a:r>
              <a:rPr lang="en-US" dirty="0"/>
              <a:t>', '</a:t>
            </a:r>
            <a:r>
              <a:rPr lang="en-US" dirty="0" err="1"/>
              <a:t>цветок</a:t>
            </a:r>
            <a:r>
              <a:rPr lang="en-US" dirty="0"/>
              <a:t>', '</a:t>
            </a:r>
            <a:r>
              <a:rPr lang="en-US" dirty="0" err="1"/>
              <a:t>лис</a:t>
            </a:r>
            <a:r>
              <a:rPr lang="en-US" dirty="0"/>
              <a:t>', '</a:t>
            </a:r>
            <a:r>
              <a:rPr lang="en-US" dirty="0" err="1"/>
              <a:t>звезда</a:t>
            </a:r>
            <a:r>
              <a:rPr lang="en-US" dirty="0"/>
              <a:t>', '</a:t>
            </a:r>
            <a:r>
              <a:rPr lang="en-US" dirty="0" err="1"/>
              <a:t>мой</a:t>
            </a:r>
            <a:r>
              <a:rPr lang="en-US" dirty="0"/>
              <a:t>', '</a:t>
            </a:r>
            <a:r>
              <a:rPr lang="en-US" dirty="0" err="1"/>
              <a:t>они</a:t>
            </a:r>
            <a:r>
              <a:rPr lang="en-US" dirty="0"/>
              <a:t>', 'а', '</a:t>
            </a:r>
            <a:r>
              <a:rPr lang="en-US" dirty="0" err="1"/>
              <a:t>но</a:t>
            </a:r>
            <a:r>
              <a:rPr lang="en-US" dirty="0"/>
              <a:t>', '</a:t>
            </a:r>
            <a:r>
              <a:rPr lang="en-US" dirty="0" err="1"/>
              <a:t>фонарщик</a:t>
            </a:r>
            <a:r>
              <a:rPr lang="en-US" dirty="0"/>
              <a:t>', 'у', '</a:t>
            </a:r>
            <a:r>
              <a:rPr lang="en-US" dirty="0" err="1"/>
              <a:t>король</a:t>
            </a:r>
            <a:r>
              <a:rPr lang="en-US" dirty="0"/>
              <a:t>', '</a:t>
            </a:r>
            <a:r>
              <a:rPr lang="en-US" dirty="0" err="1"/>
              <a:t>очень</a:t>
            </a:r>
            <a:r>
              <a:rPr lang="en-US" dirty="0"/>
              <a:t>', '</a:t>
            </a:r>
            <a:r>
              <a:rPr lang="en-US" dirty="0" err="1"/>
              <a:t>она</a:t>
            </a:r>
            <a:r>
              <a:rPr lang="en-US" dirty="0"/>
              <a:t>', '</a:t>
            </a:r>
            <a:r>
              <a:rPr lang="en-US" dirty="0" err="1"/>
              <a:t>как</a:t>
            </a:r>
            <a:r>
              <a:rPr lang="en-US" dirty="0"/>
              <a:t>', '</a:t>
            </a:r>
            <a:r>
              <a:rPr lang="en-US" dirty="0" err="1"/>
              <a:t>географ</a:t>
            </a:r>
            <a:r>
              <a:rPr lang="en-US" dirty="0"/>
              <a:t>', '</a:t>
            </a:r>
            <a:r>
              <a:rPr lang="en-US" dirty="0" err="1"/>
              <a:t>баобаб</a:t>
            </a:r>
            <a:r>
              <a:rPr lang="en-US" dirty="0"/>
              <a:t>', '</a:t>
            </a:r>
            <a:r>
              <a:rPr lang="en-US" dirty="0" err="1"/>
              <a:t>спрашивать</a:t>
            </a:r>
            <a:r>
              <a:rPr lang="en-US" dirty="0"/>
              <a:t>', '</a:t>
            </a:r>
            <a:r>
              <a:rPr lang="en-US" dirty="0" err="1"/>
              <a:t>рисовать</a:t>
            </a:r>
            <a:r>
              <a:rPr lang="en-US" dirty="0"/>
              <a:t>', '</a:t>
            </a:r>
            <a:r>
              <a:rPr lang="en-US" dirty="0" err="1"/>
              <a:t>да</a:t>
            </a:r>
            <a:r>
              <a:rPr lang="en-US" dirty="0"/>
              <a:t>', '</a:t>
            </a:r>
            <a:r>
              <a:rPr lang="en-US" dirty="0" err="1"/>
              <a:t>роза</a:t>
            </a:r>
            <a:r>
              <a:rPr lang="en-US" dirty="0"/>
              <a:t>', '</a:t>
            </a:r>
            <a:r>
              <a:rPr lang="en-US" dirty="0" err="1"/>
              <a:t>вы</a:t>
            </a:r>
            <a:r>
              <a:rPr lang="en-US" dirty="0"/>
              <a:t>', '</a:t>
            </a:r>
            <a:r>
              <a:rPr lang="en-US" dirty="0" err="1"/>
              <a:t>вот</a:t>
            </a:r>
            <a:r>
              <a:rPr lang="en-US" dirty="0"/>
              <a:t>', '</a:t>
            </a:r>
            <a:r>
              <a:rPr lang="en-US" dirty="0" err="1"/>
              <a:t>взрослый</a:t>
            </a:r>
            <a:r>
              <a:rPr lang="en-US" dirty="0"/>
              <a:t>', 'с', '</a:t>
            </a:r>
            <a:r>
              <a:rPr lang="en-US" dirty="0" err="1"/>
              <a:t>отвечать</a:t>
            </a:r>
            <a:r>
              <a:rPr lang="en-US" dirty="0"/>
              <a:t>', '</a:t>
            </a:r>
            <a:r>
              <a:rPr lang="en-US" dirty="0" err="1"/>
              <a:t>все</a:t>
            </a:r>
            <a:r>
              <a:rPr lang="en-US" dirty="0"/>
              <a:t>', '</a:t>
            </a:r>
            <a:r>
              <a:rPr lang="en-US" dirty="0" err="1"/>
              <a:t>приручать</a:t>
            </a:r>
            <a:r>
              <a:rPr lang="en-US" dirty="0"/>
              <a:t>', '</a:t>
            </a:r>
            <a:r>
              <a:rPr lang="en-US" dirty="0" err="1"/>
              <a:t>один</a:t>
            </a:r>
            <a:r>
              <a:rPr lang="en-US" dirty="0"/>
              <a:t>', '</a:t>
            </a:r>
            <a:r>
              <a:rPr lang="en-US" dirty="0" err="1"/>
              <a:t>когда</a:t>
            </a:r>
            <a:r>
              <a:rPr lang="en-US" dirty="0"/>
              <a:t>', '</a:t>
            </a:r>
            <a:r>
              <a:rPr lang="en-US" dirty="0" err="1"/>
              <a:t>если</a:t>
            </a:r>
            <a:r>
              <a:rPr lang="en-US" dirty="0"/>
              <a:t>', '</a:t>
            </a:r>
            <a:r>
              <a:rPr lang="en-US" dirty="0" err="1"/>
              <a:t>так</a:t>
            </a:r>
            <a:r>
              <a:rPr lang="en-US" dirty="0"/>
              <a:t>', '</a:t>
            </a:r>
            <a:r>
              <a:rPr lang="en-US" dirty="0" err="1"/>
              <a:t>весь</a:t>
            </a:r>
            <a:r>
              <a:rPr lang="en-US" dirty="0"/>
              <a:t>', '</a:t>
            </a:r>
            <a:r>
              <a:rPr lang="en-US" dirty="0" err="1"/>
              <a:t>пустыня</a:t>
            </a:r>
            <a:r>
              <a:rPr lang="en-US" dirty="0"/>
              <a:t>', '</a:t>
            </a:r>
            <a:r>
              <a:rPr lang="en-US" dirty="0" err="1"/>
              <a:t>ведь</a:t>
            </a:r>
            <a:r>
              <a:rPr lang="en-US" dirty="0"/>
              <a:t>', '</a:t>
            </a:r>
            <a:r>
              <a:rPr lang="en-US" dirty="0" err="1"/>
              <a:t>шип</a:t>
            </a:r>
            <a:r>
              <a:rPr lang="en-US" dirty="0"/>
              <a:t>', '</a:t>
            </a:r>
            <a:r>
              <a:rPr lang="en-US" dirty="0" err="1"/>
              <a:t>видеть</a:t>
            </a:r>
            <a:r>
              <a:rPr lang="en-US" dirty="0"/>
              <a:t>', '</a:t>
            </a:r>
            <a:r>
              <a:rPr lang="en-US" dirty="0" err="1"/>
              <a:t>такой</a:t>
            </a:r>
            <a:r>
              <a:rPr lang="en-US" dirty="0"/>
              <a:t>', '</a:t>
            </a:r>
            <a:r>
              <a:rPr lang="en-US" dirty="0" err="1"/>
              <a:t>знать</a:t>
            </a:r>
            <a:r>
              <a:rPr lang="en-US" dirty="0"/>
              <a:t>'</a:t>
            </a:r>
          </a:p>
          <a:p>
            <a:r>
              <a:rPr lang="en-US" dirty="0"/>
              <a:t> </a:t>
            </a:r>
            <a:r>
              <a:rPr lang="en-US" sz="3300" dirty="0" err="1" smtClean="0"/>
              <a:t>Tfidf</a:t>
            </a:r>
            <a:r>
              <a:rPr lang="en-US" sz="3300" dirty="0" smtClean="0"/>
              <a:t> </a:t>
            </a:r>
            <a:r>
              <a:rPr lang="en-US" sz="3300" dirty="0" err="1" smtClean="0"/>
              <a:t>max_df</a:t>
            </a:r>
            <a:r>
              <a:rPr lang="en-US" sz="3300" dirty="0" smtClean="0"/>
              <a:t> = 0.7</a:t>
            </a:r>
            <a:endParaRPr lang="en-US" sz="3300" dirty="0"/>
          </a:p>
          <a:p>
            <a:r>
              <a:rPr lang="en-US" dirty="0"/>
              <a:t>'я', '</a:t>
            </a:r>
            <a:r>
              <a:rPr lang="en-US" dirty="0" err="1"/>
              <a:t>принц</a:t>
            </a:r>
            <a:r>
              <a:rPr lang="en-US" dirty="0"/>
              <a:t>', '</a:t>
            </a:r>
            <a:r>
              <a:rPr lang="en-US" dirty="0" err="1"/>
              <a:t>маленький</a:t>
            </a:r>
            <a:r>
              <a:rPr lang="en-US" dirty="0"/>
              <a:t>', '</a:t>
            </a:r>
            <a:r>
              <a:rPr lang="en-US" dirty="0" err="1"/>
              <a:t>ты</a:t>
            </a:r>
            <a:r>
              <a:rPr lang="en-US" dirty="0"/>
              <a:t>', '</a:t>
            </a:r>
            <a:r>
              <a:rPr lang="en-US" dirty="0" err="1"/>
              <a:t>барашек</a:t>
            </a:r>
            <a:r>
              <a:rPr lang="en-US" dirty="0"/>
              <a:t>', '</a:t>
            </a:r>
            <a:r>
              <a:rPr lang="en-US" dirty="0" err="1"/>
              <a:t>сказать</a:t>
            </a:r>
            <a:r>
              <a:rPr lang="en-US" dirty="0"/>
              <a:t>', '</a:t>
            </a:r>
            <a:r>
              <a:rPr lang="en-US" dirty="0" err="1"/>
              <a:t>планета</a:t>
            </a:r>
            <a:r>
              <a:rPr lang="en-US" dirty="0"/>
              <a:t>', '</a:t>
            </a:r>
            <a:r>
              <a:rPr lang="en-US" dirty="0" err="1"/>
              <a:t>цветок</a:t>
            </a:r>
            <a:r>
              <a:rPr lang="en-US" dirty="0"/>
              <a:t>', '</a:t>
            </a:r>
            <a:r>
              <a:rPr lang="en-US" dirty="0" err="1"/>
              <a:t>лис</a:t>
            </a:r>
            <a:r>
              <a:rPr lang="en-US" dirty="0"/>
              <a:t>', '</a:t>
            </a:r>
            <a:r>
              <a:rPr lang="en-US" dirty="0" err="1"/>
              <a:t>звезда</a:t>
            </a:r>
            <a:r>
              <a:rPr lang="en-US" dirty="0"/>
              <a:t>', '</a:t>
            </a:r>
            <a:r>
              <a:rPr lang="en-US" dirty="0" err="1"/>
              <a:t>мой</a:t>
            </a:r>
            <a:r>
              <a:rPr lang="en-US" dirty="0"/>
              <a:t>', '</a:t>
            </a:r>
            <a:r>
              <a:rPr lang="en-US" dirty="0" err="1"/>
              <a:t>они</a:t>
            </a:r>
            <a:r>
              <a:rPr lang="en-US" dirty="0"/>
              <a:t>', 'а', '</a:t>
            </a:r>
            <a:r>
              <a:rPr lang="en-US" dirty="0" err="1"/>
              <a:t>но</a:t>
            </a:r>
            <a:r>
              <a:rPr lang="en-US" dirty="0"/>
              <a:t>', '</a:t>
            </a:r>
            <a:r>
              <a:rPr lang="en-US" dirty="0" err="1"/>
              <a:t>фонарщик</a:t>
            </a:r>
            <a:r>
              <a:rPr lang="en-US" dirty="0"/>
              <a:t>', 'у', '</a:t>
            </a:r>
            <a:r>
              <a:rPr lang="en-US" dirty="0" err="1"/>
              <a:t>король</a:t>
            </a:r>
            <a:r>
              <a:rPr lang="en-US" dirty="0"/>
              <a:t>', '</a:t>
            </a:r>
            <a:r>
              <a:rPr lang="en-US" dirty="0" err="1"/>
              <a:t>очень</a:t>
            </a:r>
            <a:r>
              <a:rPr lang="en-US" dirty="0"/>
              <a:t>', '</a:t>
            </a:r>
            <a:r>
              <a:rPr lang="en-US" dirty="0" err="1"/>
              <a:t>она</a:t>
            </a:r>
            <a:r>
              <a:rPr lang="en-US" dirty="0"/>
              <a:t>', '</a:t>
            </a:r>
            <a:r>
              <a:rPr lang="en-US" dirty="0" err="1"/>
              <a:t>географ</a:t>
            </a:r>
            <a:r>
              <a:rPr lang="en-US" dirty="0"/>
              <a:t>', '</a:t>
            </a:r>
            <a:r>
              <a:rPr lang="en-US" dirty="0" err="1"/>
              <a:t>баобаб</a:t>
            </a:r>
            <a:r>
              <a:rPr lang="en-US" dirty="0"/>
              <a:t>', '</a:t>
            </a:r>
            <a:r>
              <a:rPr lang="en-US" dirty="0" err="1"/>
              <a:t>спрашивать</a:t>
            </a:r>
            <a:r>
              <a:rPr lang="en-US" dirty="0"/>
              <a:t>', '</a:t>
            </a:r>
            <a:r>
              <a:rPr lang="en-US" dirty="0" err="1"/>
              <a:t>рисовать</a:t>
            </a:r>
            <a:r>
              <a:rPr lang="en-US" dirty="0"/>
              <a:t>', '</a:t>
            </a:r>
            <a:r>
              <a:rPr lang="en-US" dirty="0" err="1"/>
              <a:t>да</a:t>
            </a:r>
            <a:r>
              <a:rPr lang="en-US" dirty="0"/>
              <a:t>', '</a:t>
            </a:r>
            <a:r>
              <a:rPr lang="en-US" dirty="0" err="1"/>
              <a:t>роза</a:t>
            </a:r>
            <a:r>
              <a:rPr lang="en-US" dirty="0"/>
              <a:t>', '</a:t>
            </a:r>
            <a:r>
              <a:rPr lang="en-US" dirty="0" err="1"/>
              <a:t>вы</a:t>
            </a:r>
            <a:r>
              <a:rPr lang="en-US" dirty="0"/>
              <a:t>', '</a:t>
            </a:r>
            <a:r>
              <a:rPr lang="en-US" dirty="0" err="1"/>
              <a:t>вот</a:t>
            </a:r>
            <a:r>
              <a:rPr lang="en-US" dirty="0"/>
              <a:t>', '</a:t>
            </a:r>
            <a:r>
              <a:rPr lang="en-US" dirty="0" err="1"/>
              <a:t>взрослый</a:t>
            </a:r>
            <a:r>
              <a:rPr lang="en-US" dirty="0"/>
              <a:t>', '</a:t>
            </a:r>
            <a:r>
              <a:rPr lang="en-US" dirty="0" err="1"/>
              <a:t>отвечать</a:t>
            </a:r>
            <a:r>
              <a:rPr lang="en-US" dirty="0"/>
              <a:t>', '</a:t>
            </a:r>
            <a:r>
              <a:rPr lang="en-US" dirty="0" err="1"/>
              <a:t>все</a:t>
            </a:r>
            <a:r>
              <a:rPr lang="en-US" dirty="0"/>
              <a:t>', '</a:t>
            </a:r>
            <a:r>
              <a:rPr lang="en-US" dirty="0" err="1"/>
              <a:t>приручать</a:t>
            </a:r>
            <a:r>
              <a:rPr lang="en-US" dirty="0"/>
              <a:t>', '</a:t>
            </a:r>
            <a:r>
              <a:rPr lang="en-US" dirty="0" err="1"/>
              <a:t>один</a:t>
            </a:r>
            <a:r>
              <a:rPr lang="en-US" dirty="0"/>
              <a:t>', '</a:t>
            </a:r>
            <a:r>
              <a:rPr lang="en-US" dirty="0" err="1"/>
              <a:t>когда</a:t>
            </a:r>
            <a:r>
              <a:rPr lang="en-US" dirty="0"/>
              <a:t>', '</a:t>
            </a:r>
            <a:r>
              <a:rPr lang="en-US" dirty="0" err="1"/>
              <a:t>если</a:t>
            </a:r>
            <a:r>
              <a:rPr lang="en-US" dirty="0"/>
              <a:t>', '</a:t>
            </a:r>
            <a:r>
              <a:rPr lang="en-US" dirty="0" err="1"/>
              <a:t>так</a:t>
            </a:r>
            <a:r>
              <a:rPr lang="en-US" dirty="0"/>
              <a:t>', '</a:t>
            </a:r>
            <a:r>
              <a:rPr lang="en-US" dirty="0" err="1"/>
              <a:t>весь</a:t>
            </a:r>
            <a:r>
              <a:rPr lang="en-US" dirty="0"/>
              <a:t>', '</a:t>
            </a:r>
            <a:r>
              <a:rPr lang="en-US" dirty="0" err="1"/>
              <a:t>пустыня</a:t>
            </a:r>
            <a:r>
              <a:rPr lang="en-US" dirty="0"/>
              <a:t>', '</a:t>
            </a:r>
            <a:r>
              <a:rPr lang="en-US" dirty="0" err="1"/>
              <a:t>ведь</a:t>
            </a:r>
            <a:r>
              <a:rPr lang="en-US" dirty="0"/>
              <a:t>', '</a:t>
            </a:r>
            <a:r>
              <a:rPr lang="en-US" dirty="0" err="1"/>
              <a:t>шип</a:t>
            </a:r>
            <a:r>
              <a:rPr lang="en-US" dirty="0"/>
              <a:t>', '</a:t>
            </a:r>
            <a:r>
              <a:rPr lang="en-US" dirty="0" err="1"/>
              <a:t>видеть</a:t>
            </a:r>
            <a:r>
              <a:rPr lang="en-US" dirty="0"/>
              <a:t>', '</a:t>
            </a:r>
            <a:r>
              <a:rPr lang="en-US" dirty="0" err="1"/>
              <a:t>такой</a:t>
            </a:r>
            <a:r>
              <a:rPr lang="en-US" dirty="0"/>
              <a:t>', '</a:t>
            </a:r>
            <a:r>
              <a:rPr lang="en-US" dirty="0" err="1"/>
              <a:t>знать</a:t>
            </a:r>
            <a:r>
              <a:rPr lang="en-US" dirty="0"/>
              <a:t>', '</a:t>
            </a:r>
            <a:r>
              <a:rPr lang="en-US" dirty="0" err="1"/>
              <a:t>вулкан</a:t>
            </a:r>
            <a:r>
              <a:rPr lang="en-US" dirty="0"/>
              <a:t>', '</a:t>
            </a:r>
            <a:r>
              <a:rPr lang="en-US" dirty="0" err="1"/>
              <a:t>нет</a:t>
            </a:r>
            <a:r>
              <a:rPr lang="en-US" dirty="0"/>
              <a:t>', '</a:t>
            </a:r>
            <a:r>
              <a:rPr lang="en-US" dirty="0" err="1"/>
              <a:t>потом</a:t>
            </a:r>
            <a:r>
              <a:rPr lang="en-US" dirty="0"/>
              <a:t>', '</a:t>
            </a:r>
            <a:r>
              <a:rPr lang="en-US" dirty="0" err="1"/>
              <a:t>же</a:t>
            </a:r>
            <a:r>
              <a:rPr lang="en-US" dirty="0"/>
              <a:t>', '</a:t>
            </a:r>
            <a:r>
              <a:rPr lang="en-US" dirty="0" err="1"/>
              <a:t>человек</a:t>
            </a:r>
            <a:r>
              <a:rPr lang="en-US" dirty="0"/>
              <a:t>', '</a:t>
            </a:r>
            <a:r>
              <a:rPr lang="en-US" dirty="0" err="1"/>
              <a:t>твой</a:t>
            </a:r>
            <a:r>
              <a:rPr lang="en-US" dirty="0"/>
              <a:t>', '</a:t>
            </a:r>
            <a:r>
              <a:rPr lang="en-US" dirty="0" err="1"/>
              <a:t>друг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Картинка для </a:t>
            </a:r>
            <a:r>
              <a:rPr lang="en-US" b="1" dirty="0" err="1" smtClean="0"/>
              <a:t>Tfidf</a:t>
            </a:r>
            <a:r>
              <a:rPr lang="en-US" b="1" dirty="0" smtClean="0"/>
              <a:t> </a:t>
            </a:r>
            <a:r>
              <a:rPr lang="en-US" b="1" dirty="0" err="1" smtClean="0"/>
              <a:t>max_df</a:t>
            </a:r>
            <a:r>
              <a:rPr lang="en-US" b="1" dirty="0" smtClean="0"/>
              <a:t> = 0.7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283" y="1478746"/>
            <a:ext cx="4962863" cy="50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Weirdness (</a:t>
            </a:r>
            <a:r>
              <a:rPr lang="ru-RU" sz="5400" b="1" dirty="0" smtClean="0"/>
              <a:t>соотношение относительных частот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Weirdness(Word) = </a:t>
            </a:r>
            <a:r>
              <a:rPr lang="en-US" dirty="0" err="1" smtClean="0"/>
              <a:t>FreqRel</a:t>
            </a:r>
            <a:r>
              <a:rPr lang="en-US" dirty="0" smtClean="0"/>
              <a:t>(Word in Text) / </a:t>
            </a:r>
            <a:r>
              <a:rPr lang="en-US" dirty="0" err="1" smtClean="0"/>
              <a:t>FreqRel</a:t>
            </a:r>
            <a:r>
              <a:rPr lang="en-US" dirty="0" smtClean="0"/>
              <a:t>(Word in Corpus)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'честолюбец</a:t>
            </a:r>
            <a:r>
              <a:rPr lang="ru-RU" sz="2400" dirty="0"/>
              <a:t>', 'намордник', '</a:t>
            </a:r>
            <a:r>
              <a:rPr lang="ru-RU" sz="2400" dirty="0" err="1"/>
              <a:t>верт</a:t>
            </a:r>
            <a:r>
              <a:rPr lang="ru-RU" sz="2400" dirty="0"/>
              <a:t>', 'фонарщик', '</a:t>
            </a:r>
            <a:r>
              <a:rPr lang="ru-RU" sz="2400" dirty="0" err="1"/>
              <a:t>планетка</a:t>
            </a:r>
            <a:r>
              <a:rPr lang="ru-RU" sz="2400" dirty="0"/>
              <a:t>', '612', 'правописание', 'горностаевый', '</a:t>
            </a:r>
            <a:r>
              <a:rPr lang="ru-RU" sz="2400" dirty="0" err="1"/>
              <a:t>галь</a:t>
            </a:r>
            <a:r>
              <a:rPr lang="ru-RU" sz="2400" dirty="0"/>
              <a:t>', 'заглатывать', 'бридж', 'нацарапывать', 'просиять', '3251', 'по-турецки', 'понемножку', 'рассудительно', 'азбучный', 'нравоучение', '</a:t>
            </a:r>
            <a:r>
              <a:rPr lang="ru-RU" sz="2400" dirty="0" err="1"/>
              <a:t>низачем</a:t>
            </a:r>
            <a:r>
              <a:rPr lang="ru-RU" sz="2400" dirty="0"/>
              <a:t>', 'отращивать', 'былинка', 'встрепанный', 'позевывать', 'измучиваться', 'закашлять', 'помучить', 'разозлиться', '325', '326', 'пурпур', 'горностай', 'непокорство', 'скучноватый', 'скрестись', 'нерешимость', 'ворчливо', 'двоиться', 'привирать', 'обвиваться', 'раскашливаться', 'скучновато', 'шелест', 'хвастать', 'тряпочный', '</a:t>
            </a:r>
            <a:r>
              <a:rPr lang="ru-RU" sz="2400" dirty="0" err="1"/>
              <a:t>xxiii</a:t>
            </a:r>
            <a:r>
              <a:rPr lang="ru-RU" sz="2400" dirty="0"/>
              <a:t>', '</a:t>
            </a:r>
            <a:r>
              <a:rPr lang="ru-RU" sz="2400" dirty="0" err="1"/>
              <a:t>xxiv</a:t>
            </a:r>
            <a:r>
              <a:rPr lang="ru-RU" sz="2400" dirty="0"/>
              <a:t>', 'престарый', '</a:t>
            </a:r>
            <a:r>
              <a:rPr lang="ru-RU" sz="2400" dirty="0" err="1"/>
              <a:t>xxv</a:t>
            </a:r>
            <a:r>
              <a:rPr lang="ru-RU" sz="2400" dirty="0"/>
              <a:t>'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5299934" y="2850777"/>
            <a:ext cx="1592131" cy="3227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2689412" y="3442446"/>
            <a:ext cx="1818042" cy="3980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«</a:t>
            </a:r>
            <a:r>
              <a:rPr lang="en-US" b="1" dirty="0" err="1" smtClean="0"/>
              <a:t>SquareWeirdness</a:t>
            </a:r>
            <a:r>
              <a:rPr lang="ru-RU" b="1" dirty="0" smtClean="0"/>
              <a:t>» как решение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Уникальные слова вышли вперед</a:t>
            </a:r>
            <a:r>
              <a:rPr lang="ru-RU" dirty="0" smtClean="0"/>
              <a:t>!</a:t>
            </a:r>
          </a:p>
          <a:p>
            <a:r>
              <a:rPr lang="ru-RU" i="1" dirty="0" smtClean="0"/>
              <a:t>Фонарщик </a:t>
            </a:r>
            <a:r>
              <a:rPr lang="ru-RU" dirty="0" smtClean="0"/>
              <a:t>– 22 вхождения, </a:t>
            </a:r>
            <a:r>
              <a:rPr lang="ru-RU" i="1" dirty="0" smtClean="0"/>
              <a:t>Понемножку</a:t>
            </a:r>
            <a:r>
              <a:rPr lang="ru-RU" dirty="0" smtClean="0"/>
              <a:t> – 1 вхождение, а </a:t>
            </a:r>
            <a:r>
              <a:rPr lang="en-US" dirty="0" smtClean="0"/>
              <a:t>weirdness </a:t>
            </a:r>
            <a:r>
              <a:rPr lang="ru-RU" dirty="0" smtClean="0"/>
              <a:t>совпадает</a:t>
            </a:r>
          </a:p>
          <a:p>
            <a:r>
              <a:rPr lang="en-US" dirty="0" smtClean="0"/>
              <a:t>Weirdness(Word) = </a:t>
            </a:r>
            <a:r>
              <a:rPr lang="en-US" dirty="0" err="1" smtClean="0"/>
              <a:t>FreqRel</a:t>
            </a:r>
            <a:r>
              <a:rPr lang="en-US" dirty="0" smtClean="0"/>
              <a:t>(Word in Text) ^2 / </a:t>
            </a:r>
            <a:r>
              <a:rPr lang="en-US" dirty="0" err="1" smtClean="0"/>
              <a:t>FreqRel</a:t>
            </a:r>
            <a:r>
              <a:rPr lang="en-US" dirty="0" smtClean="0"/>
              <a:t>(Word in Corpus)</a:t>
            </a:r>
          </a:p>
          <a:p>
            <a:pPr marL="0" indent="0">
              <a:buNone/>
            </a:pPr>
            <a:r>
              <a:rPr lang="ru-RU" sz="2600" dirty="0"/>
              <a:t>'принц', 'маленький', 'барашек', 'лис', 'я', 'цветок', 'фонарщик', 'ты', 'баобаб', 'географ', 'звезда', 'планета', 'приручать', 'шип', 'честолюбец', 'роза', 'удав', '</a:t>
            </a:r>
            <a:r>
              <a:rPr lang="ru-RU" sz="2600" dirty="0" err="1"/>
              <a:t>планетка</a:t>
            </a:r>
            <a:r>
              <a:rPr lang="ru-RU" sz="2600" dirty="0"/>
              <a:t>', 'пустыня', 'он', 'рисовать', 'сказать', 'король', 'пьяница', 'стрелочник', 'гм', 'уговор', 'потухать', 'вулкан', 'пятьсот', 'промолвить', 'намордник', 'колодец', 'повелевать', 'взрослый', 'не', '612', 'и', 'колпак', 'засмеяться', 'путешественник', 'прочищать', 'змея', 'спрашивать', 'фонарь', 'мой', 'совестно', 'бубенец', 'зевать'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32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Картинка для «</a:t>
            </a:r>
            <a:r>
              <a:rPr lang="en-US" b="1" dirty="0" smtClean="0"/>
              <a:t>Square Weirdness</a:t>
            </a:r>
            <a:r>
              <a:rPr lang="ru-RU" b="1" dirty="0" smtClean="0"/>
              <a:t>»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188" y="1376979"/>
            <a:ext cx="7769790" cy="58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Оглавление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i="1" dirty="0" smtClean="0"/>
              <a:t>Подсчеты слов делают много, есть онлайн сервисы, есть частотные словари. </a:t>
            </a:r>
            <a:r>
              <a:rPr lang="ru-RU" i="1" dirty="0" smtClean="0"/>
              <a:t>Идея проекта в том, чтобы сравнить результаты разных подсчетов.</a:t>
            </a:r>
          </a:p>
          <a:p>
            <a:pPr marL="0" indent="0" algn="just">
              <a:buNone/>
            </a:pPr>
            <a:r>
              <a:rPr lang="ru-RU" i="1" dirty="0" smtClean="0"/>
              <a:t>Порядок изложения</a:t>
            </a:r>
            <a:endParaRPr lang="ru-RU" i="1" dirty="0" smtClean="0"/>
          </a:p>
          <a:p>
            <a:pPr algn="just"/>
            <a:r>
              <a:rPr lang="ru-RU" sz="4400" dirty="0" smtClean="0"/>
              <a:t>1. Данные </a:t>
            </a:r>
          </a:p>
          <a:p>
            <a:r>
              <a:rPr lang="ru-RU" sz="4400" dirty="0" smtClean="0"/>
              <a:t>2. Инструменты</a:t>
            </a:r>
          </a:p>
          <a:p>
            <a:r>
              <a:rPr lang="ru-RU" sz="4400" dirty="0" smtClean="0"/>
              <a:t>3.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466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1. Данные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Корпус </a:t>
            </a:r>
            <a:r>
              <a:rPr lang="ru-RU" sz="3200" dirty="0" err="1" smtClean="0"/>
              <a:t>СинТагРус</a:t>
            </a:r>
            <a:r>
              <a:rPr lang="ru-RU" sz="3200" dirty="0" smtClean="0"/>
              <a:t>, в частности «Маленький принц»</a:t>
            </a:r>
            <a:endParaRPr lang="en-US" sz="3200" dirty="0" smtClean="0"/>
          </a:p>
          <a:p>
            <a:pPr lvl="1"/>
            <a:r>
              <a:rPr lang="ru-RU" sz="2800" dirty="0" smtClean="0"/>
              <a:t>Поиск по этому корпусу доступен на сайте </a:t>
            </a:r>
            <a:r>
              <a:rPr lang="en-US" sz="2800" dirty="0" smtClean="0"/>
              <a:t>ruscorpora.ru</a:t>
            </a:r>
            <a:endParaRPr lang="ru-RU" sz="2800" dirty="0" smtClean="0"/>
          </a:p>
          <a:p>
            <a:pPr lvl="1"/>
            <a:r>
              <a:rPr lang="ru-RU" sz="2800" dirty="0" smtClean="0"/>
              <a:t>Размер текста – около полутора тысяч предложений, около 12 тысяч слов;</a:t>
            </a:r>
          </a:p>
          <a:p>
            <a:pPr lvl="1"/>
            <a:r>
              <a:rPr lang="ru-RU" sz="2800" dirty="0" smtClean="0"/>
              <a:t>Размер корпуса – около полутора миллионов словоупотреблений, 1304 текста разных размеров и жанров;</a:t>
            </a:r>
            <a:endParaRPr lang="en-US" sz="2800" dirty="0" smtClean="0"/>
          </a:p>
          <a:p>
            <a:pPr lvl="1"/>
            <a:r>
              <a:rPr lang="ru-RU" sz="2800" dirty="0" smtClean="0"/>
              <a:t>Условия использования – просто так выложить нельзя, можно получить по договору с ИППИ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2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/>
              <a:t>Синтаксическая структура предложения </a:t>
            </a:r>
            <a:br>
              <a:rPr lang="ru-RU" sz="4000" b="1" dirty="0" smtClean="0"/>
            </a:br>
            <a:r>
              <a:rPr lang="ru-RU" sz="4000" b="1" dirty="0" smtClean="0"/>
              <a:t>«</a:t>
            </a:r>
            <a:r>
              <a:rPr lang="ru-RU" sz="4000" b="1" i="1" dirty="0" smtClean="0"/>
              <a:t>Так я познакомился с Маленьким принцем»</a:t>
            </a:r>
            <a:endParaRPr lang="en-US" sz="4000" b="1" i="1" dirty="0"/>
          </a:p>
        </p:txBody>
      </p:sp>
      <p:pic>
        <p:nvPicPr>
          <p:cNvPr id="2050" name="Picture 2" descr="Синтаксическая структу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26" y="2495774"/>
            <a:ext cx="9804438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Разметка хранится в формате </a:t>
            </a:r>
            <a:r>
              <a:rPr lang="en-US" sz="5400" b="1" dirty="0" smtClean="0"/>
              <a:t>xml 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6" y="1948873"/>
            <a:ext cx="11063344" cy="424753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831567" y="3130475"/>
            <a:ext cx="1355464" cy="29045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87031" y="3130475"/>
            <a:ext cx="925157" cy="387276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2. Инструменты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Notepad++</a:t>
            </a:r>
          </a:p>
          <a:p>
            <a:r>
              <a:rPr lang="ru-RU" dirty="0" smtClean="0"/>
              <a:t>Материалы занятий</a:t>
            </a:r>
            <a:endParaRPr lang="en-US" dirty="0" smtClean="0"/>
          </a:p>
          <a:p>
            <a:r>
              <a:rPr lang="ru-RU" dirty="0" smtClean="0"/>
              <a:t>Библиотеки</a:t>
            </a:r>
          </a:p>
          <a:p>
            <a:pPr lvl="1"/>
            <a:r>
              <a:rPr lang="ru-RU" dirty="0" smtClean="0"/>
              <a:t>для работы с </a:t>
            </a:r>
            <a:r>
              <a:rPr lang="en-US" dirty="0" smtClean="0"/>
              <a:t>xml</a:t>
            </a:r>
            <a:r>
              <a:rPr lang="ru-RU" dirty="0" smtClean="0"/>
              <a:t> – </a:t>
            </a:r>
            <a:r>
              <a:rPr lang="en-US" b="1" u="sng" dirty="0" err="1" smtClean="0"/>
              <a:t>xml.etree.ElementTree</a:t>
            </a:r>
            <a:endParaRPr lang="ru-RU" b="1" u="sng" dirty="0" smtClean="0"/>
          </a:p>
          <a:p>
            <a:pPr lvl="1"/>
            <a:r>
              <a:rPr lang="ru-RU" dirty="0" smtClean="0"/>
              <a:t>Для работы с путями к файлам – </a:t>
            </a:r>
            <a:r>
              <a:rPr lang="en-US" dirty="0" err="1" smtClean="0"/>
              <a:t>pathlib</a:t>
            </a:r>
            <a:r>
              <a:rPr lang="ru-RU" dirty="0" smtClean="0"/>
              <a:t> (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ru-RU" dirty="0" smtClean="0"/>
              <a:t>не хватило)</a:t>
            </a:r>
            <a:endParaRPr lang="en-US" dirty="0" smtClean="0"/>
          </a:p>
          <a:p>
            <a:pPr lvl="1"/>
            <a:r>
              <a:rPr lang="ru-RU" dirty="0" smtClean="0"/>
              <a:t>Для открытия файлов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ast</a:t>
            </a:r>
            <a:endParaRPr lang="ru-RU" dirty="0" smtClean="0"/>
          </a:p>
          <a:p>
            <a:pPr lvl="1"/>
            <a:r>
              <a:rPr lang="ru-RU" dirty="0" smtClean="0"/>
              <a:t>Для подсчета – </a:t>
            </a:r>
            <a:r>
              <a:rPr lang="en-US" dirty="0" smtClean="0"/>
              <a:t>Counter</a:t>
            </a:r>
            <a:r>
              <a:rPr lang="ru-RU" dirty="0" smtClean="0"/>
              <a:t>, </a:t>
            </a:r>
            <a:r>
              <a:rPr lang="en-US" b="1" u="sng" dirty="0" err="1" smtClean="0"/>
              <a:t>TfidfVectorizer</a:t>
            </a:r>
            <a:r>
              <a:rPr lang="ru-RU" b="1" u="sng" dirty="0" smtClean="0"/>
              <a:t> (</a:t>
            </a:r>
            <a:r>
              <a:rPr lang="en-US" b="1" u="sng" dirty="0" err="1" smtClean="0"/>
              <a:t>sklearn</a:t>
            </a:r>
            <a:r>
              <a:rPr lang="ru-RU" b="1" u="sng" dirty="0" smtClean="0"/>
              <a:t>)</a:t>
            </a:r>
            <a:endParaRPr lang="ru-RU" b="1" u="sng" dirty="0" smtClean="0"/>
          </a:p>
          <a:p>
            <a:pPr lvl="1"/>
            <a:r>
              <a:rPr lang="ru-RU" dirty="0" smtClean="0"/>
              <a:t>Для картинок – </a:t>
            </a:r>
            <a:r>
              <a:rPr lang="en-US" dirty="0" err="1" smtClean="0"/>
              <a:t>WordCloud</a:t>
            </a:r>
            <a:r>
              <a:rPr lang="en-US" dirty="0" smtClean="0"/>
              <a:t>, </a:t>
            </a:r>
            <a:r>
              <a:rPr lang="en-US" dirty="0" err="1" smtClean="0"/>
              <a:t>matplotlib.pyplot</a:t>
            </a:r>
            <a:r>
              <a:rPr lang="en-US" dirty="0" smtClean="0"/>
              <a:t>, </a:t>
            </a:r>
            <a:r>
              <a:rPr lang="en-US" dirty="0" smtClean="0"/>
              <a:t>Image (PIL),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862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Notepad++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62" y="1553648"/>
            <a:ext cx="10530914" cy="53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5400" b="1" dirty="0" err="1" smtClean="0">
                <a:latin typeface="+mn-lt"/>
              </a:rPr>
              <a:t>TfidfVectorizer</a:t>
            </a:r>
            <a:r>
              <a:rPr lang="ru-RU" sz="5400" b="1" dirty="0" smtClean="0">
                <a:latin typeface="+mn-lt"/>
              </a:rPr>
              <a:t> (</a:t>
            </a:r>
            <a:r>
              <a:rPr lang="en-US" sz="5400" b="1" dirty="0" err="1" smtClean="0">
                <a:latin typeface="+mn-lt"/>
              </a:rPr>
              <a:t>sklearn</a:t>
            </a:r>
            <a:r>
              <a:rPr lang="ru-RU" sz="5400" b="1" dirty="0" smtClean="0">
                <a:latin typeface="+mn-lt"/>
              </a:rPr>
              <a:t>)</a:t>
            </a:r>
            <a:endParaRPr lang="ru-RU" sz="5400" b="1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Параметр </a:t>
            </a:r>
            <a:r>
              <a:rPr lang="en-US" sz="3200" dirty="0" err="1"/>
              <a:t>m</a:t>
            </a:r>
            <a:r>
              <a:rPr lang="en-US" sz="3200" dirty="0" err="1" smtClean="0"/>
              <a:t>ax_df</a:t>
            </a:r>
            <a:r>
              <a:rPr lang="en-US" sz="3200" dirty="0" smtClean="0"/>
              <a:t> – </a:t>
            </a:r>
            <a:r>
              <a:rPr lang="ru-RU" sz="3200" dirty="0" smtClean="0"/>
              <a:t>позволяет не учитывать при подсчете слова, которые встретились </a:t>
            </a:r>
            <a:r>
              <a:rPr lang="ru-RU" sz="3200" dirty="0"/>
              <a:t>в</a:t>
            </a:r>
            <a:r>
              <a:rPr lang="ru-RU" sz="3200" dirty="0" smtClean="0"/>
              <a:t> слишком большом количестве документов</a:t>
            </a:r>
          </a:p>
          <a:p>
            <a:endParaRPr lang="ru-RU" dirty="0"/>
          </a:p>
          <a:p>
            <a:r>
              <a:rPr lang="ru-RU" sz="3200" dirty="0" smtClean="0"/>
              <a:t>Параметр </a:t>
            </a:r>
            <a:r>
              <a:rPr lang="pl-PL" sz="3200" dirty="0" err="1" smtClean="0"/>
              <a:t>token_pattern</a:t>
            </a:r>
            <a:r>
              <a:rPr lang="en-US" sz="3200" dirty="0" smtClean="0"/>
              <a:t>=r"(?u)\b\w+\b</a:t>
            </a:r>
            <a:r>
              <a:rPr lang="en-US" sz="3200" dirty="0" smtClean="0"/>
              <a:t>"</a:t>
            </a:r>
            <a:r>
              <a:rPr lang="ru-RU" sz="3200" dirty="0" smtClean="0"/>
              <a:t> по умолчанию – однобуквенные слова не входят, слова с дефисом не входят</a:t>
            </a: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3. Результаты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Абсолютная чистота в «Маленьком принце»: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r>
              <a:rPr lang="en-US" sz="2400" dirty="0"/>
              <a:t>'я', 'и', '</a:t>
            </a:r>
            <a:r>
              <a:rPr lang="en-US" sz="2400" dirty="0" err="1"/>
              <a:t>он</a:t>
            </a:r>
            <a:r>
              <a:rPr lang="en-US" sz="2400" dirty="0"/>
              <a:t>', '</a:t>
            </a:r>
            <a:r>
              <a:rPr lang="en-US" sz="2400" dirty="0" err="1"/>
              <a:t>не</a:t>
            </a:r>
            <a:r>
              <a:rPr lang="en-US" sz="2400" dirty="0"/>
              <a:t>', '</a:t>
            </a:r>
            <a:r>
              <a:rPr lang="en-US" sz="2400" dirty="0" err="1"/>
              <a:t>маленький</a:t>
            </a:r>
            <a:r>
              <a:rPr lang="en-US" sz="2400" dirty="0"/>
              <a:t>', '</a:t>
            </a:r>
            <a:r>
              <a:rPr lang="en-US" sz="2400" dirty="0" err="1"/>
              <a:t>быть</a:t>
            </a:r>
            <a:r>
              <a:rPr lang="en-US" sz="2400" dirty="0"/>
              <a:t>', '</a:t>
            </a:r>
            <a:r>
              <a:rPr lang="en-US" sz="2400" dirty="0" err="1"/>
              <a:t>ты</a:t>
            </a:r>
            <a:r>
              <a:rPr lang="en-US" sz="2400" dirty="0"/>
              <a:t>', '</a:t>
            </a:r>
            <a:r>
              <a:rPr lang="en-US" sz="2400" dirty="0" err="1"/>
              <a:t>на</a:t>
            </a:r>
            <a:r>
              <a:rPr lang="en-US" sz="2400" dirty="0"/>
              <a:t>', 'в', '</a:t>
            </a:r>
            <a:r>
              <a:rPr lang="en-US" sz="2400" dirty="0" err="1"/>
              <a:t>принц</a:t>
            </a:r>
            <a:r>
              <a:rPr lang="en-US" sz="2400" dirty="0"/>
              <a:t>', '</a:t>
            </a:r>
            <a:r>
              <a:rPr lang="en-US" sz="2400" dirty="0" err="1"/>
              <a:t>что</a:t>
            </a:r>
            <a:r>
              <a:rPr lang="en-US" sz="2400" dirty="0"/>
              <a:t>', '</a:t>
            </a:r>
            <a:r>
              <a:rPr lang="en-US" sz="2400" dirty="0" err="1"/>
              <a:t>это</a:t>
            </a:r>
            <a:r>
              <a:rPr lang="en-US" sz="2400" dirty="0"/>
              <a:t>', '</a:t>
            </a:r>
            <a:r>
              <a:rPr lang="en-US" sz="2400" dirty="0" err="1"/>
              <a:t>сказать</a:t>
            </a:r>
            <a:r>
              <a:rPr lang="en-US" sz="2400" dirty="0"/>
              <a:t>', '</a:t>
            </a:r>
            <a:r>
              <a:rPr lang="en-US" sz="2400" dirty="0" err="1"/>
              <a:t>они</a:t>
            </a:r>
            <a:r>
              <a:rPr lang="en-US" sz="2400" dirty="0"/>
              <a:t>', 'а', '</a:t>
            </a:r>
            <a:r>
              <a:rPr lang="en-US" sz="2400" dirty="0" err="1"/>
              <a:t>но</a:t>
            </a:r>
            <a:r>
              <a:rPr lang="en-US" sz="2400" dirty="0"/>
              <a:t>', '</a:t>
            </a:r>
            <a:r>
              <a:rPr lang="en-US" sz="2400" dirty="0" err="1"/>
              <a:t>как</a:t>
            </a:r>
            <a:r>
              <a:rPr lang="en-US" sz="2400" dirty="0"/>
              <a:t>', 'у', '</a:t>
            </a:r>
            <a:r>
              <a:rPr lang="en-US" sz="2400" dirty="0" err="1"/>
              <a:t>она</a:t>
            </a:r>
            <a:r>
              <a:rPr lang="en-US" sz="2400" dirty="0"/>
              <a:t>', 'с', '</a:t>
            </a:r>
            <a:r>
              <a:rPr lang="en-US" sz="2400" dirty="0" err="1"/>
              <a:t>мой</a:t>
            </a:r>
            <a:r>
              <a:rPr lang="en-US" sz="2400" dirty="0"/>
              <a:t>', '</a:t>
            </a:r>
            <a:r>
              <a:rPr lang="en-US" sz="2400" dirty="0" err="1"/>
              <a:t>очень</a:t>
            </a:r>
            <a:r>
              <a:rPr lang="en-US" sz="2400" dirty="0"/>
              <a:t>', '</a:t>
            </a:r>
            <a:r>
              <a:rPr lang="en-US" sz="2400" dirty="0" err="1"/>
              <a:t>один</a:t>
            </a:r>
            <a:r>
              <a:rPr lang="en-US" sz="2400" dirty="0"/>
              <a:t>', '</a:t>
            </a:r>
            <a:r>
              <a:rPr lang="en-US" sz="2400" dirty="0" err="1"/>
              <a:t>весь</a:t>
            </a:r>
            <a:r>
              <a:rPr lang="en-US" sz="2400" dirty="0"/>
              <a:t>', '</a:t>
            </a:r>
            <a:r>
              <a:rPr lang="en-US" sz="2400" dirty="0" err="1"/>
              <a:t>планета</a:t>
            </a:r>
            <a:r>
              <a:rPr lang="en-US" sz="2400" dirty="0"/>
              <a:t>', '</a:t>
            </a:r>
            <a:r>
              <a:rPr lang="en-US" sz="2400" dirty="0" err="1"/>
              <a:t>этот</a:t>
            </a:r>
            <a:r>
              <a:rPr lang="en-US" sz="2400" dirty="0"/>
              <a:t>', '</a:t>
            </a:r>
            <a:r>
              <a:rPr lang="en-US" sz="2400" dirty="0" err="1"/>
              <a:t>если</a:t>
            </a:r>
            <a:r>
              <a:rPr lang="en-US" sz="2400" dirty="0"/>
              <a:t>', '</a:t>
            </a:r>
            <a:r>
              <a:rPr lang="en-US" sz="2400" dirty="0" err="1"/>
              <a:t>так</a:t>
            </a:r>
            <a:r>
              <a:rPr lang="en-US" sz="2400" dirty="0"/>
              <a:t>', '</a:t>
            </a:r>
            <a:r>
              <a:rPr lang="en-US" sz="2400" dirty="0" err="1"/>
              <a:t>когда</a:t>
            </a:r>
            <a:r>
              <a:rPr lang="en-US" sz="2400" dirty="0"/>
              <a:t>', '</a:t>
            </a:r>
            <a:r>
              <a:rPr lang="en-US" sz="2400" dirty="0" err="1"/>
              <a:t>да</a:t>
            </a:r>
            <a:r>
              <a:rPr lang="en-US" sz="2400" dirty="0"/>
              <a:t>', '</a:t>
            </a:r>
            <a:r>
              <a:rPr lang="en-US" sz="2400" dirty="0" err="1"/>
              <a:t>такой</a:t>
            </a:r>
            <a:r>
              <a:rPr lang="en-US" sz="2400" dirty="0"/>
              <a:t>', '</a:t>
            </a:r>
            <a:r>
              <a:rPr lang="en-US" sz="2400" dirty="0" err="1"/>
              <a:t>вот</a:t>
            </a:r>
            <a:r>
              <a:rPr lang="en-US" sz="2400" dirty="0"/>
              <a:t>', '</a:t>
            </a:r>
            <a:r>
              <a:rPr lang="en-US" sz="2400" dirty="0" err="1"/>
              <a:t>все</a:t>
            </a:r>
            <a:r>
              <a:rPr lang="en-US" sz="2400" dirty="0"/>
              <a:t>', 'о', '</a:t>
            </a:r>
            <a:r>
              <a:rPr lang="en-US" sz="2400" dirty="0" err="1"/>
              <a:t>мочь</a:t>
            </a:r>
            <a:r>
              <a:rPr lang="en-US" sz="2400" dirty="0"/>
              <a:t>', '</a:t>
            </a:r>
            <a:r>
              <a:rPr lang="en-US" sz="2400" dirty="0" err="1"/>
              <a:t>человек</a:t>
            </a:r>
            <a:r>
              <a:rPr lang="en-US" sz="2400" dirty="0"/>
              <a:t>', '</a:t>
            </a:r>
            <a:r>
              <a:rPr lang="en-US" sz="2400" dirty="0" err="1"/>
              <a:t>звезда</a:t>
            </a:r>
            <a:r>
              <a:rPr lang="en-US" sz="2400" dirty="0"/>
              <a:t>', '</a:t>
            </a:r>
            <a:r>
              <a:rPr lang="en-US" sz="2400" dirty="0" err="1"/>
              <a:t>вы</a:t>
            </a:r>
            <a:r>
              <a:rPr lang="en-US" sz="2400" dirty="0"/>
              <a:t>', '</a:t>
            </a:r>
            <a:r>
              <a:rPr lang="en-US" sz="2400" dirty="0" err="1"/>
              <a:t>же</a:t>
            </a:r>
            <a:r>
              <a:rPr lang="en-US" sz="2400" dirty="0"/>
              <a:t>', '</a:t>
            </a:r>
            <a:r>
              <a:rPr lang="en-US" sz="2400" dirty="0" err="1"/>
              <a:t>спрашивать</a:t>
            </a:r>
            <a:r>
              <a:rPr lang="en-US" sz="2400" dirty="0"/>
              <a:t>', '</a:t>
            </a:r>
            <a:r>
              <a:rPr lang="en-US" sz="2400" dirty="0" err="1"/>
              <a:t>нет</a:t>
            </a:r>
            <a:r>
              <a:rPr lang="en-US" sz="2400" dirty="0"/>
              <a:t>', '</a:t>
            </a:r>
            <a:r>
              <a:rPr lang="en-US" sz="2400" dirty="0" err="1"/>
              <a:t>свой</a:t>
            </a:r>
            <a:r>
              <a:rPr lang="en-US" sz="2400" dirty="0"/>
              <a:t>', '</a:t>
            </a:r>
            <a:r>
              <a:rPr lang="en-US" sz="2400" dirty="0" err="1"/>
              <a:t>чтобы</a:t>
            </a:r>
            <a:r>
              <a:rPr lang="en-US" sz="2400" dirty="0"/>
              <a:t>', '</a:t>
            </a:r>
            <a:r>
              <a:rPr lang="en-US" sz="2400" dirty="0" err="1"/>
              <a:t>еще</a:t>
            </a:r>
            <a:r>
              <a:rPr lang="en-US" sz="2400" dirty="0"/>
              <a:t>', '</a:t>
            </a:r>
            <a:r>
              <a:rPr lang="en-US" sz="2400" dirty="0" err="1"/>
              <a:t>отвечать</a:t>
            </a:r>
            <a:r>
              <a:rPr lang="en-US" sz="2400" dirty="0"/>
              <a:t>', '</a:t>
            </a:r>
            <a:r>
              <a:rPr lang="en-US" sz="2400" dirty="0" err="1"/>
              <a:t>видеть</a:t>
            </a:r>
            <a:r>
              <a:rPr lang="en-US" sz="2400" dirty="0"/>
              <a:t>', '</a:t>
            </a:r>
            <a:r>
              <a:rPr lang="en-US" sz="2400" dirty="0" err="1"/>
              <a:t>знать</a:t>
            </a:r>
            <a:r>
              <a:rPr lang="en-US" sz="2400" dirty="0"/>
              <a:t>', '</a:t>
            </a:r>
            <a:r>
              <a:rPr lang="en-US" sz="2400" dirty="0" err="1"/>
              <a:t>барашек</a:t>
            </a:r>
            <a:r>
              <a:rPr lang="en-US" sz="2400" dirty="0"/>
              <a:t>', '</a:t>
            </a:r>
            <a:r>
              <a:rPr lang="en-US" sz="2400" dirty="0" err="1"/>
              <a:t>день</a:t>
            </a:r>
            <a:r>
              <a:rPr lang="en-US" sz="2400" dirty="0"/>
              <a:t>'</a:t>
            </a:r>
          </a:p>
          <a:p>
            <a:r>
              <a:rPr lang="ru-RU" dirty="0" smtClean="0"/>
              <a:t>Абсолютная частота в корпусе</a:t>
            </a:r>
          </a:p>
          <a:p>
            <a:pPr marL="0" indent="0">
              <a:buNone/>
            </a:pPr>
            <a:r>
              <a:rPr lang="en-US" sz="2400" dirty="0"/>
              <a:t>'в', 'и', '</a:t>
            </a:r>
            <a:r>
              <a:rPr lang="en-US" sz="2400" dirty="0" err="1"/>
              <a:t>не</a:t>
            </a:r>
            <a:r>
              <a:rPr lang="en-US" sz="2400" dirty="0"/>
              <a:t>', '</a:t>
            </a:r>
            <a:r>
              <a:rPr lang="en-US" sz="2400" dirty="0" err="1"/>
              <a:t>на</a:t>
            </a:r>
            <a:r>
              <a:rPr lang="en-US" sz="2400" dirty="0"/>
              <a:t>', '</a:t>
            </a:r>
            <a:r>
              <a:rPr lang="en-US" sz="2400" dirty="0" err="1"/>
              <a:t>быть</a:t>
            </a:r>
            <a:r>
              <a:rPr lang="en-US" sz="2400" dirty="0"/>
              <a:t>', '</a:t>
            </a:r>
            <a:r>
              <a:rPr lang="en-US" sz="2400" dirty="0" err="1"/>
              <a:t>что</a:t>
            </a:r>
            <a:r>
              <a:rPr lang="en-US" sz="2400" dirty="0"/>
              <a:t>', 'с', '</a:t>
            </a:r>
            <a:r>
              <a:rPr lang="en-US" sz="2400" dirty="0" err="1"/>
              <a:t>он</a:t>
            </a:r>
            <a:r>
              <a:rPr lang="en-US" sz="2400" dirty="0"/>
              <a:t>', 'я', '</a:t>
            </a:r>
            <a:r>
              <a:rPr lang="en-US" sz="2400" dirty="0" err="1"/>
              <a:t>это</a:t>
            </a:r>
            <a:r>
              <a:rPr lang="en-US" sz="2400" dirty="0"/>
              <a:t>', '</a:t>
            </a:r>
            <a:r>
              <a:rPr lang="en-US" sz="2400" dirty="0" err="1"/>
              <a:t>они</a:t>
            </a:r>
            <a:r>
              <a:rPr lang="en-US" sz="2400" dirty="0"/>
              <a:t>', 'а', '</a:t>
            </a:r>
            <a:r>
              <a:rPr lang="en-US" sz="2400" dirty="0" err="1"/>
              <a:t>по</a:t>
            </a:r>
            <a:r>
              <a:rPr lang="en-US" sz="2400" dirty="0"/>
              <a:t>', '</a:t>
            </a:r>
            <a:r>
              <a:rPr lang="en-US" sz="2400" dirty="0" err="1"/>
              <a:t>этот</a:t>
            </a:r>
            <a:r>
              <a:rPr lang="en-US" sz="2400" dirty="0"/>
              <a:t>', '</a:t>
            </a:r>
            <a:r>
              <a:rPr lang="en-US" sz="2400" dirty="0" err="1"/>
              <a:t>который</a:t>
            </a:r>
            <a:r>
              <a:rPr lang="en-US" sz="2400" dirty="0"/>
              <a:t>', '</a:t>
            </a:r>
            <a:r>
              <a:rPr lang="en-US" sz="2400" dirty="0" err="1"/>
              <a:t>но</a:t>
            </a:r>
            <a:r>
              <a:rPr lang="en-US" sz="2400" dirty="0"/>
              <a:t>', '</a:t>
            </a:r>
            <a:r>
              <a:rPr lang="en-US" sz="2400" dirty="0" err="1"/>
              <a:t>как</a:t>
            </a:r>
            <a:r>
              <a:rPr lang="en-US" sz="2400" dirty="0"/>
              <a:t>', 'к', '</a:t>
            </a:r>
            <a:r>
              <a:rPr lang="en-US" sz="2400" dirty="0" err="1"/>
              <a:t>то</a:t>
            </a:r>
            <a:r>
              <a:rPr lang="en-US" sz="2400" dirty="0"/>
              <a:t>', '</a:t>
            </a:r>
            <a:r>
              <a:rPr lang="en-US" sz="2400" dirty="0" err="1"/>
              <a:t>год</a:t>
            </a:r>
            <a:r>
              <a:rPr lang="en-US" sz="2400" dirty="0"/>
              <a:t>', '</a:t>
            </a:r>
            <a:r>
              <a:rPr lang="en-US" sz="2400" dirty="0" err="1"/>
              <a:t>она</a:t>
            </a:r>
            <a:r>
              <a:rPr lang="en-US" sz="2400" dirty="0"/>
              <a:t>', '</a:t>
            </a:r>
            <a:r>
              <a:rPr lang="en-US" sz="2400" dirty="0" err="1"/>
              <a:t>мы</a:t>
            </a:r>
            <a:r>
              <a:rPr lang="en-US" sz="2400" dirty="0"/>
              <a:t>', '</a:t>
            </a:r>
            <a:r>
              <a:rPr lang="en-US" sz="2400" dirty="0" err="1"/>
              <a:t>из</a:t>
            </a:r>
            <a:r>
              <a:rPr lang="en-US" sz="2400" dirty="0"/>
              <a:t>', 'о', '</a:t>
            </a:r>
            <a:r>
              <a:rPr lang="en-US" sz="2400" dirty="0" err="1"/>
              <a:t>для</a:t>
            </a:r>
            <a:r>
              <a:rPr lang="en-US" sz="2400" dirty="0"/>
              <a:t>', '</a:t>
            </a:r>
            <a:r>
              <a:rPr lang="en-US" sz="2400" dirty="0" err="1"/>
              <a:t>свой</a:t>
            </a:r>
            <a:r>
              <a:rPr lang="en-US" sz="2400" dirty="0"/>
              <a:t>', '</a:t>
            </a:r>
            <a:r>
              <a:rPr lang="en-US" sz="2400" dirty="0" err="1"/>
              <a:t>мочь</a:t>
            </a:r>
            <a:r>
              <a:rPr lang="en-US" sz="2400" dirty="0"/>
              <a:t>', '</a:t>
            </a:r>
            <a:r>
              <a:rPr lang="en-US" sz="2400" dirty="0" err="1"/>
              <a:t>от</a:t>
            </a:r>
            <a:r>
              <a:rPr lang="en-US" sz="2400" dirty="0"/>
              <a:t>', '</a:t>
            </a:r>
            <a:r>
              <a:rPr lang="en-US" sz="2400" dirty="0" err="1"/>
              <a:t>весь</a:t>
            </a:r>
            <a:r>
              <a:rPr lang="en-US" sz="2400" dirty="0"/>
              <a:t>', 'у', '</a:t>
            </a:r>
            <a:r>
              <a:rPr lang="en-US" sz="2400" dirty="0" err="1"/>
              <a:t>за</a:t>
            </a:r>
            <a:r>
              <a:rPr lang="en-US" sz="2400" dirty="0"/>
              <a:t>', '</a:t>
            </a:r>
            <a:r>
              <a:rPr lang="en-US" sz="2400" dirty="0" err="1"/>
              <a:t>человек</a:t>
            </a:r>
            <a:r>
              <a:rPr lang="en-US" sz="2400" dirty="0"/>
              <a:t>', '</a:t>
            </a:r>
            <a:r>
              <a:rPr lang="en-US" sz="2400" dirty="0" err="1"/>
              <a:t>тот</a:t>
            </a:r>
            <a:r>
              <a:rPr lang="en-US" sz="2400" dirty="0"/>
              <a:t>', '</a:t>
            </a:r>
            <a:r>
              <a:rPr lang="en-US" sz="2400" dirty="0" err="1"/>
              <a:t>один</a:t>
            </a:r>
            <a:r>
              <a:rPr lang="en-US" sz="2400" dirty="0"/>
              <a:t>', '</a:t>
            </a:r>
            <a:r>
              <a:rPr lang="en-US" sz="2400" dirty="0" err="1"/>
              <a:t>такой</a:t>
            </a:r>
            <a:r>
              <a:rPr lang="en-US" sz="2400" dirty="0"/>
              <a:t>', '</a:t>
            </a:r>
            <a:r>
              <a:rPr lang="en-US" sz="2400" dirty="0" err="1"/>
              <a:t>же</a:t>
            </a:r>
            <a:r>
              <a:rPr lang="en-US" sz="2400" dirty="0"/>
              <a:t>', '</a:t>
            </a:r>
            <a:r>
              <a:rPr lang="en-US" sz="2400" dirty="0" err="1"/>
              <a:t>все</a:t>
            </a:r>
            <a:r>
              <a:rPr lang="en-US" sz="2400" dirty="0"/>
              <a:t>', '</a:t>
            </a:r>
            <a:r>
              <a:rPr lang="en-US" sz="2400" dirty="0" err="1"/>
              <a:t>так</a:t>
            </a:r>
            <a:r>
              <a:rPr lang="en-US" sz="2400" dirty="0"/>
              <a:t>', '</a:t>
            </a:r>
            <a:r>
              <a:rPr lang="en-US" sz="2400" dirty="0" err="1"/>
              <a:t>или</a:t>
            </a:r>
            <a:r>
              <a:rPr lang="en-US" sz="2400" dirty="0"/>
              <a:t>', '</a:t>
            </a:r>
            <a:r>
              <a:rPr lang="en-US" sz="2400" dirty="0" err="1"/>
              <a:t>только</a:t>
            </a:r>
            <a:r>
              <a:rPr lang="en-US" sz="2400" dirty="0"/>
              <a:t>', '</a:t>
            </a:r>
            <a:r>
              <a:rPr lang="en-US" sz="2400" dirty="0" err="1"/>
              <a:t>уже</a:t>
            </a:r>
            <a:r>
              <a:rPr lang="en-US" sz="2400" dirty="0"/>
              <a:t>', '</a:t>
            </a:r>
            <a:r>
              <a:rPr lang="en-US" sz="2400" dirty="0" err="1"/>
              <a:t>еще</a:t>
            </a:r>
            <a:r>
              <a:rPr lang="en-US" sz="2400" dirty="0"/>
              <a:t>', '</a:t>
            </a:r>
            <a:r>
              <a:rPr lang="en-US" sz="2400" dirty="0" err="1"/>
              <a:t>если</a:t>
            </a:r>
            <a:r>
              <a:rPr lang="en-US" sz="2400" dirty="0"/>
              <a:t>', '</a:t>
            </a:r>
            <a:r>
              <a:rPr lang="en-US" sz="2400" dirty="0" err="1"/>
              <a:t>другой</a:t>
            </a:r>
            <a:r>
              <a:rPr lang="en-US" sz="2400" dirty="0"/>
              <a:t>', '</a:t>
            </a:r>
            <a:r>
              <a:rPr lang="en-US" sz="2400" dirty="0" err="1"/>
              <a:t>время</a:t>
            </a:r>
            <a:r>
              <a:rPr lang="en-US" sz="2400" dirty="0"/>
              <a:t>', '</a:t>
            </a:r>
            <a:r>
              <a:rPr lang="en-US" sz="2400" dirty="0" err="1"/>
              <a:t>себя</a:t>
            </a:r>
            <a:r>
              <a:rPr lang="en-US" sz="2400" dirty="0"/>
              <a:t>', '</a:t>
            </a:r>
            <a:r>
              <a:rPr lang="en-US" sz="2400" dirty="0" err="1"/>
              <a:t>когда</a:t>
            </a:r>
            <a:r>
              <a:rPr lang="en-US" sz="2400" dirty="0"/>
              <a:t>', '</a:t>
            </a:r>
            <a:r>
              <a:rPr lang="en-US" sz="2400" dirty="0" err="1"/>
              <a:t>бы</a:t>
            </a:r>
            <a:r>
              <a:rPr lang="en-US" sz="2400" dirty="0"/>
              <a:t>', '</a:t>
            </a:r>
            <a:r>
              <a:rPr lang="en-US" sz="2400" dirty="0" err="1"/>
              <a:t>до</a:t>
            </a:r>
            <a:r>
              <a:rPr lang="en-US" sz="2400" dirty="0"/>
              <a:t>'</a:t>
            </a:r>
          </a:p>
        </p:txBody>
      </p:sp>
      <p:sp>
        <p:nvSpPr>
          <p:cNvPr id="5" name="Oval 4"/>
          <p:cNvSpPr/>
          <p:nvPr/>
        </p:nvSpPr>
        <p:spPr>
          <a:xfrm>
            <a:off x="5561704" y="4701092"/>
            <a:ext cx="322729" cy="3012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7431" y="2398955"/>
            <a:ext cx="365760" cy="2904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1060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Частоты слов в «Маленьком принце»</vt:lpstr>
      <vt:lpstr>Оглавление</vt:lpstr>
      <vt:lpstr>1. Данные</vt:lpstr>
      <vt:lpstr>Синтаксическая структура предложения  «Так я познакомился с Маленьким принцем»</vt:lpstr>
      <vt:lpstr>Разметка хранится в формате xml </vt:lpstr>
      <vt:lpstr>2. Инструменты</vt:lpstr>
      <vt:lpstr>Notepad++</vt:lpstr>
      <vt:lpstr>TfidfVectorizer (sklearn)</vt:lpstr>
      <vt:lpstr>3. Результаты</vt:lpstr>
      <vt:lpstr>Как составить тематический портрет текста</vt:lpstr>
      <vt:lpstr>Списки на основе Tfidf</vt:lpstr>
      <vt:lpstr>Картинка для Tfidf max_df = 0.7</vt:lpstr>
      <vt:lpstr>Weirdness (соотношение относительных частот)</vt:lpstr>
      <vt:lpstr>«SquareWeirdness» как решение</vt:lpstr>
      <vt:lpstr>Картинка для «Square Weirdness»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Частоты слов в «Маленьком принце»</dc:title>
  <dc:creator>Tatiana Frolova</dc:creator>
  <cp:lastModifiedBy>Tatiana Frolova</cp:lastModifiedBy>
  <cp:revision>17</cp:revision>
  <dcterms:created xsi:type="dcterms:W3CDTF">2023-03-24T12:06:42Z</dcterms:created>
  <dcterms:modified xsi:type="dcterms:W3CDTF">2023-03-24T15:02:14Z</dcterms:modified>
</cp:coreProperties>
</file>