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1" r:id="rId4"/>
    <p:sldId id="262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2F1A"/>
    <a:srgbClr val="E7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18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951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243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51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32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425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94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52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69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8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28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95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7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3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9D3B-C3FE-4F10-9C90-0B48A0D4498D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1DC66F-0945-4745-9D29-4478717688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24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A6212-4670-48F6-960D-F5ECD15B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866" y="2413000"/>
            <a:ext cx="7979834" cy="2133600"/>
          </a:xfrm>
        </p:spPr>
        <p:txBody>
          <a:bodyPr/>
          <a:lstStyle/>
          <a:p>
            <a:r>
              <a:rPr lang="fr-FR" b="1" dirty="0"/>
              <a:t>Empreinte carbone liée à l’alimentation humaine</a:t>
            </a:r>
          </a:p>
        </p:txBody>
      </p:sp>
    </p:spTree>
    <p:extLst>
      <p:ext uri="{BB962C8B-B14F-4D97-AF65-F5344CB8AC3E}">
        <p14:creationId xmlns:p14="http://schemas.microsoft.com/office/powerpoint/2010/main" val="244154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19667-BAFC-4962-8BED-638CEB43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4" y="304800"/>
            <a:ext cx="8596668" cy="1320800"/>
          </a:xfrm>
        </p:spPr>
        <p:txBody>
          <a:bodyPr/>
          <a:lstStyle/>
          <a:p>
            <a:r>
              <a:rPr lang="fr-FR" dirty="0"/>
              <a:t>Origine de l’empreinte carbone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79ED05B-92A5-41A3-8F0A-D02B8F7E4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t="7862" r="12961" b="5431"/>
          <a:stretch/>
        </p:blipFill>
        <p:spPr>
          <a:xfrm rot="16200000">
            <a:off x="270822" y="1316680"/>
            <a:ext cx="5605157" cy="4902197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9B63C6C-896D-4C66-BAF7-9E54F1A62E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6" t="19382"/>
          <a:stretch/>
        </p:blipFill>
        <p:spPr>
          <a:xfrm>
            <a:off x="6096000" y="1493044"/>
            <a:ext cx="4581247" cy="42473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50000"/>
              </a:schemeClr>
            </a:solidFill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853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8F4E7-C321-467E-A4A4-9F10B8BF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248" y="2705100"/>
            <a:ext cx="4400851" cy="2146300"/>
          </a:xfrm>
        </p:spPr>
        <p:txBody>
          <a:bodyPr>
            <a:normAutofit fontScale="90000"/>
          </a:bodyPr>
          <a:lstStyle/>
          <a:p>
            <a:pPr algn="just"/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En « sortie d’usine » on est autour de 23,5kg de CO2 pour une plaquette de 1kg.</a:t>
            </a:r>
            <a:b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Rappel : 1L de lait = 1,4 kg CO2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50E9E20-CE91-444A-91B6-9C9D63CDC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69728"/>
            <a:ext cx="4302881" cy="30297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529F6CF-39EE-44A4-9116-38E864F95EB9}"/>
              </a:ext>
            </a:extLst>
          </p:cNvPr>
          <p:cNvSpPr txBox="1"/>
          <p:nvPr/>
        </p:nvSpPr>
        <p:spPr>
          <a:xfrm>
            <a:off x="1244299" y="889000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Production du beurre</a:t>
            </a:r>
          </a:p>
        </p:txBody>
      </p:sp>
    </p:spTree>
    <p:extLst>
      <p:ext uri="{BB962C8B-B14F-4D97-AF65-F5344CB8AC3E}">
        <p14:creationId xmlns:p14="http://schemas.microsoft.com/office/powerpoint/2010/main" val="176125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19667-BAFC-4962-8BED-638CEB43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4" y="304800"/>
            <a:ext cx="8596668" cy="1320800"/>
          </a:xfrm>
        </p:spPr>
        <p:txBody>
          <a:bodyPr/>
          <a:lstStyle/>
          <a:p>
            <a:r>
              <a:rPr lang="fr-FR" dirty="0"/>
              <a:t>Origine de l’empreinte carbone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79ED05B-92A5-41A3-8F0A-D02B8F7E4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t="7862" r="12961" b="5431"/>
          <a:stretch/>
        </p:blipFill>
        <p:spPr>
          <a:xfrm rot="16200000">
            <a:off x="270822" y="1316680"/>
            <a:ext cx="5605157" cy="4902197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9B63C6C-896D-4C66-BAF7-9E54F1A62E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6" t="19382"/>
          <a:stretch/>
        </p:blipFill>
        <p:spPr>
          <a:xfrm>
            <a:off x="6096000" y="1493044"/>
            <a:ext cx="4581247" cy="42473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50000"/>
              </a:schemeClr>
            </a:solidFill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38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9CE29-5871-4465-AEFF-655C4A06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44" y="1739900"/>
            <a:ext cx="3006956" cy="58578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Empreinte carbone moyenne mondiale : </a:t>
            </a:r>
            <a:br>
              <a:rPr lang="fr-FR" b="1" dirty="0"/>
            </a:br>
            <a:r>
              <a:rPr lang="fr-FR" b="1" dirty="0"/>
              <a:t>4t / personne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7CA953A-CE46-41A6-8067-9E3D8918C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63" y="645671"/>
            <a:ext cx="7331693" cy="5566657"/>
          </a:xfrm>
        </p:spPr>
      </p:pic>
    </p:spTree>
    <p:extLst>
      <p:ext uri="{BB962C8B-B14F-4D97-AF65-F5344CB8AC3E}">
        <p14:creationId xmlns:p14="http://schemas.microsoft.com/office/powerpoint/2010/main" val="212540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F699D-7B68-43FA-AAF2-CBBD8A1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limiter l’empreinte carbone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9AF006-27E1-4023-92D6-41BACBE83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43148" b="28148"/>
          <a:stretch/>
        </p:blipFill>
        <p:spPr>
          <a:xfrm>
            <a:off x="677334" y="2310558"/>
            <a:ext cx="10690644" cy="2419052"/>
          </a:xfrm>
          <a:prstGeom prst="rect">
            <a:avLst/>
          </a:prstGeom>
        </p:spPr>
      </p:pic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72A21EAE-E0BC-42A6-8613-80E7A183B74D}"/>
              </a:ext>
            </a:extLst>
          </p:cNvPr>
          <p:cNvSpPr/>
          <p:nvPr/>
        </p:nvSpPr>
        <p:spPr>
          <a:xfrm>
            <a:off x="3340100" y="2272730"/>
            <a:ext cx="2159000" cy="2082800"/>
          </a:xfrm>
          <a:prstGeom prst="mathMultiply">
            <a:avLst/>
          </a:prstGeom>
          <a:solidFill>
            <a:srgbClr val="C42F1A">
              <a:alpha val="69804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52C9386D-89D4-4781-A83B-03BB80BDADF1}"/>
              </a:ext>
            </a:extLst>
          </p:cNvPr>
          <p:cNvSpPr/>
          <p:nvPr/>
        </p:nvSpPr>
        <p:spPr>
          <a:xfrm>
            <a:off x="6849534" y="2660080"/>
            <a:ext cx="973666" cy="1422400"/>
          </a:xfrm>
          <a:prstGeom prst="downArrow">
            <a:avLst/>
          </a:prstGeom>
          <a:solidFill>
            <a:srgbClr val="E76618">
              <a:alpha val="69804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58DF0264-0E31-46BB-B7CD-F2AF85EA4EE8}"/>
              </a:ext>
            </a:extLst>
          </p:cNvPr>
          <p:cNvSpPr/>
          <p:nvPr/>
        </p:nvSpPr>
        <p:spPr>
          <a:xfrm>
            <a:off x="2470889" y="2660080"/>
            <a:ext cx="973666" cy="1422400"/>
          </a:xfrm>
          <a:prstGeom prst="downArrow">
            <a:avLst/>
          </a:prstGeom>
          <a:solidFill>
            <a:srgbClr val="E76618">
              <a:alpha val="69804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1254E488-15B5-41C3-A9AC-7EC7B10E6794}"/>
              </a:ext>
            </a:extLst>
          </p:cNvPr>
          <p:cNvSpPr/>
          <p:nvPr/>
        </p:nvSpPr>
        <p:spPr>
          <a:xfrm>
            <a:off x="965200" y="2660080"/>
            <a:ext cx="973666" cy="1422400"/>
          </a:xfrm>
          <a:prstGeom prst="downArrow">
            <a:avLst/>
          </a:prstGeom>
          <a:solidFill>
            <a:srgbClr val="E76618">
              <a:alpha val="69804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Signe de multiplication 18">
            <a:extLst>
              <a:ext uri="{FF2B5EF4-FFF2-40B4-BE49-F238E27FC236}">
                <a16:creationId xmlns:a16="http://schemas.microsoft.com/office/drawing/2014/main" id="{E516645F-165D-4038-AB95-F4138942449A}"/>
              </a:ext>
            </a:extLst>
          </p:cNvPr>
          <p:cNvSpPr/>
          <p:nvPr/>
        </p:nvSpPr>
        <p:spPr>
          <a:xfrm>
            <a:off x="9355666" y="2249514"/>
            <a:ext cx="2159000" cy="2082800"/>
          </a:xfrm>
          <a:prstGeom prst="mathMultiply">
            <a:avLst/>
          </a:prstGeom>
          <a:solidFill>
            <a:srgbClr val="C42F1A">
              <a:alpha val="69804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8CA993BE-4655-4461-8049-B17825BE84E5}"/>
              </a:ext>
            </a:extLst>
          </p:cNvPr>
          <p:cNvSpPr/>
          <p:nvPr/>
        </p:nvSpPr>
        <p:spPr>
          <a:xfrm>
            <a:off x="4775940" y="2333774"/>
            <a:ext cx="2159000" cy="2082800"/>
          </a:xfrm>
          <a:prstGeom prst="mathMultiply">
            <a:avLst/>
          </a:prstGeom>
          <a:solidFill>
            <a:srgbClr val="C42F1A">
              <a:alpha val="69804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Signe de multiplication 20">
            <a:extLst>
              <a:ext uri="{FF2B5EF4-FFF2-40B4-BE49-F238E27FC236}">
                <a16:creationId xmlns:a16="http://schemas.microsoft.com/office/drawing/2014/main" id="{4B9A2502-D768-4816-9AB9-CFD92D91E4F3}"/>
              </a:ext>
            </a:extLst>
          </p:cNvPr>
          <p:cNvSpPr/>
          <p:nvPr/>
        </p:nvSpPr>
        <p:spPr>
          <a:xfrm>
            <a:off x="6256867" y="2387600"/>
            <a:ext cx="2159000" cy="2082800"/>
          </a:xfrm>
          <a:prstGeom prst="mathMultiply">
            <a:avLst/>
          </a:prstGeom>
          <a:solidFill>
            <a:srgbClr val="C42F1A">
              <a:alpha val="69804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Signe de multiplication 21">
            <a:extLst>
              <a:ext uri="{FF2B5EF4-FFF2-40B4-BE49-F238E27FC236}">
                <a16:creationId xmlns:a16="http://schemas.microsoft.com/office/drawing/2014/main" id="{D8B98DA2-9B64-448F-8AD8-097573F26372}"/>
              </a:ext>
            </a:extLst>
          </p:cNvPr>
          <p:cNvSpPr/>
          <p:nvPr/>
        </p:nvSpPr>
        <p:spPr>
          <a:xfrm>
            <a:off x="7823200" y="2387600"/>
            <a:ext cx="2159000" cy="2082800"/>
          </a:xfrm>
          <a:prstGeom prst="mathMultiply">
            <a:avLst/>
          </a:prstGeom>
          <a:solidFill>
            <a:srgbClr val="C42F1A">
              <a:alpha val="69804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1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56FB4-9359-428A-BE50-0C27E815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434" y="2374900"/>
            <a:ext cx="8596668" cy="1320800"/>
          </a:xfrm>
        </p:spPr>
        <p:txBody>
          <a:bodyPr>
            <a:normAutofit/>
          </a:bodyPr>
          <a:lstStyle/>
          <a:p>
            <a:r>
              <a:rPr lang="fr-FR" sz="80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62477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62</Words>
  <Application>Microsoft Office PowerPoint</Application>
  <PresentationFormat>Grand écran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Empreinte carbone liée à l’alimentation humaine</vt:lpstr>
      <vt:lpstr>Origine de l’empreinte carbone</vt:lpstr>
      <vt:lpstr>En « sortie d’usine » on est autour de 23,5kg de CO2 pour une plaquette de 1kg.  Rappel : 1L de lait = 1,4 kg CO2</vt:lpstr>
      <vt:lpstr>Origine de l’empreinte carbone</vt:lpstr>
      <vt:lpstr>Empreinte carbone moyenne mondiale :  4t / personne</vt:lpstr>
      <vt:lpstr>Comment limiter l’empreinte carbone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Empreinte carbone liée à l’alimentation humaine</dc:title>
  <dc:creator>LE GUYADER Nattan</dc:creator>
  <cp:lastModifiedBy>SALOUET Clement Guy Louis</cp:lastModifiedBy>
  <cp:revision>8</cp:revision>
  <dcterms:created xsi:type="dcterms:W3CDTF">2021-12-10T12:20:27Z</dcterms:created>
  <dcterms:modified xsi:type="dcterms:W3CDTF">2021-12-17T12:27:51Z</dcterms:modified>
</cp:coreProperties>
</file>