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7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0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7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B840-B945-44A6-885F-F9ACAE54D8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33DB-1BF6-4B57-9757-65142E36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F68D25-358D-9844-8973-4461B179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37304"/>
              </p:ext>
            </p:extLst>
          </p:nvPr>
        </p:nvGraphicFramePr>
        <p:xfrm>
          <a:off x="1133858" y="1044903"/>
          <a:ext cx="8667123" cy="5345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493">
                  <a:extLst>
                    <a:ext uri="{9D8B030D-6E8A-4147-A177-3AD203B41FA5}">
                      <a16:colId xmlns:a16="http://schemas.microsoft.com/office/drawing/2014/main" val="878960607"/>
                    </a:ext>
                  </a:extLst>
                </a:gridCol>
                <a:gridCol w="1251699">
                  <a:extLst>
                    <a:ext uri="{9D8B030D-6E8A-4147-A177-3AD203B41FA5}">
                      <a16:colId xmlns:a16="http://schemas.microsoft.com/office/drawing/2014/main" val="1697166767"/>
                    </a:ext>
                  </a:extLst>
                </a:gridCol>
                <a:gridCol w="1286499">
                  <a:extLst>
                    <a:ext uri="{9D8B030D-6E8A-4147-A177-3AD203B41FA5}">
                      <a16:colId xmlns:a16="http://schemas.microsoft.com/office/drawing/2014/main" val="3946545946"/>
                    </a:ext>
                  </a:extLst>
                </a:gridCol>
                <a:gridCol w="1260491">
                  <a:extLst>
                    <a:ext uri="{9D8B030D-6E8A-4147-A177-3AD203B41FA5}">
                      <a16:colId xmlns:a16="http://schemas.microsoft.com/office/drawing/2014/main" val="3884476809"/>
                    </a:ext>
                  </a:extLst>
                </a:gridCol>
                <a:gridCol w="1225671">
                  <a:extLst>
                    <a:ext uri="{9D8B030D-6E8A-4147-A177-3AD203B41FA5}">
                      <a16:colId xmlns:a16="http://schemas.microsoft.com/office/drawing/2014/main" val="438684167"/>
                    </a:ext>
                  </a:extLst>
                </a:gridCol>
                <a:gridCol w="1232635">
                  <a:extLst>
                    <a:ext uri="{9D8B030D-6E8A-4147-A177-3AD203B41FA5}">
                      <a16:colId xmlns:a16="http://schemas.microsoft.com/office/drawing/2014/main" val="215106766"/>
                    </a:ext>
                  </a:extLst>
                </a:gridCol>
                <a:gridCol w="1232635">
                  <a:extLst>
                    <a:ext uri="{9D8B030D-6E8A-4147-A177-3AD203B41FA5}">
                      <a16:colId xmlns:a16="http://schemas.microsoft.com/office/drawing/2014/main" val="77419489"/>
                    </a:ext>
                  </a:extLst>
                </a:gridCol>
              </a:tblGrid>
              <a:tr h="2850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{date1Weekday}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</a:rPr>
                        <a:t>{date2Weekday}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{date3Weekday}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{date4Weekday}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{date5Weekday}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{date6Weekday}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{date7Weekday}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77830"/>
                  </a:ext>
                </a:extLst>
              </a:tr>
              <a:tr h="28501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{date1}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{date2}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{date3}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{date4}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{date5}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date6}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date7}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2839"/>
                  </a:ext>
                </a:extLst>
              </a:tr>
              <a:tr h="950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{event1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1" dirty="0" smtClean="0">
                        <a:solidFill>
                          <a:srgbClr val="00660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1" dirty="0" smtClean="0">
                        <a:solidFill>
                          <a:srgbClr val="006600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event2}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event3}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event4}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1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event5}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event6}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event7}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30164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date8}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date9}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date10}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date11}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date12}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{date13}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{date14}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887177"/>
                  </a:ext>
                </a:extLst>
              </a:tr>
              <a:tr h="1063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{event8}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{event9}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1" baseline="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{event10}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1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{event11}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1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{event12}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{event13}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{event14}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91404"/>
                  </a:ext>
                </a:extLst>
              </a:tr>
              <a:tr h="28501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{date15}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{date16}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{date17}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date18}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{date19}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{date20}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{date21}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454805"/>
                  </a:ext>
                </a:extLst>
              </a:tr>
              <a:tr h="950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{event15}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{event16}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{event17}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event18}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{event19}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{event20}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{event21}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541557"/>
                  </a:ext>
                </a:extLst>
              </a:tr>
              <a:tr h="2877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{date22}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{date23}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date24}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date25}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date26}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date27}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date28}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70069"/>
                  </a:ext>
                </a:extLst>
              </a:tr>
              <a:tr h="950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{event22}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{event23}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event24}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event25}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event26}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event27}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event28}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7544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63240" y="382262"/>
            <a:ext cx="4453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800" dirty="0" smtClean="0"/>
              <a:t>Conference Room </a:t>
            </a:r>
            <a:r>
              <a:rPr lang="en-US" sz="2800" dirty="0" smtClean="0"/>
              <a:t>Schedule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355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7530</TotalTime>
  <Words>193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Griggs, Tiffany M CTR USARMY USAREUR-AF (USA)</dc:creator>
  <cp:lastModifiedBy>Griggs, Tiffany M CTR USARMY USAREUR-AF (USA)</cp:lastModifiedBy>
  <cp:revision>16</cp:revision>
  <dcterms:created xsi:type="dcterms:W3CDTF">2022-08-16T15:08:39Z</dcterms:created>
  <dcterms:modified xsi:type="dcterms:W3CDTF">2022-08-31T11:02:02Z</dcterms:modified>
</cp:coreProperties>
</file>