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6541"/>
            <a:ext cx="12281452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-12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18488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Tanmay.b.gupta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lang="en-US" sz="1000" spc="-10" dirty="0">
                <a:latin typeface="Verdana"/>
                <a:cs typeface="Verdana"/>
              </a:rPr>
              <a:t>Good Problem Solving skills.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</a:t>
            </a:r>
            <a:r>
              <a:rPr lang="en-US" sz="1000" spc="-10" dirty="0">
                <a:latin typeface="Verdana"/>
                <a:cs typeface="Verdana"/>
              </a:rPr>
              <a:t>Good Communication skills.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874" y="3636337"/>
            <a:ext cx="3232785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</a:t>
            </a:r>
            <a:r>
              <a:rPr lang="en-US" sz="1000" spc="-5" dirty="0">
                <a:latin typeface="Verdana"/>
                <a:cs typeface="Verdana"/>
              </a:rPr>
              <a:t>Always ready to take challenges and solve problems.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169" y="41162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</a:t>
            </a:r>
            <a:r>
              <a:rPr lang="en-US" sz="1000" spc="-5" dirty="0">
                <a:latin typeface="Verdana"/>
                <a:cs typeface="Verdana"/>
              </a:rPr>
              <a:t>Completed training and internship on </a:t>
            </a:r>
            <a:r>
              <a:rPr lang="en-IN" sz="1000" b="1" spc="10" dirty="0">
                <a:latin typeface="Verdana"/>
                <a:cs typeface="Verdana"/>
              </a:rPr>
              <a:t>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r>
              <a:rPr lang="en-US" sz="1000" b="1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579988"/>
            <a:ext cx="3569335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lang="en-US" sz="1000" dirty="0">
                <a:latin typeface="Verdana"/>
                <a:cs typeface="Verdana"/>
              </a:rPr>
              <a:t>Good knowledge of Core languages like C++,JAVA,C.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49564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lang="en-IN"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lang="en-IN"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8" y="304800"/>
            <a:ext cx="388391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TANMAY GUPTA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078422" y="164271"/>
            <a:ext cx="2877649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lang="en-IN" sz="1100" spc="-5" dirty="0">
                <a:latin typeface="Verdana"/>
                <a:cs typeface="Verdana"/>
              </a:rPr>
              <a:t>Atria Institute Of Technology, Bangalore, Karnataka</a:t>
            </a: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Computer Science and Engineering : 2018-2022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73540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2115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CARWASH SYSTEM:-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Completed 6 weeks case study(Upskilling task) on online carwash system using ReactJS , </a:t>
            </a:r>
            <a:r>
              <a:rPr lang="en-IN" sz="1000" b="1" spc="-10" dirty="0" err="1">
                <a:latin typeface="Verdana"/>
                <a:cs typeface="Verdana"/>
              </a:rPr>
              <a:t>SpringBoot</a:t>
            </a:r>
            <a:r>
              <a:rPr lang="en-IN" sz="1000" b="1" spc="-10" dirty="0">
                <a:latin typeface="Verdana"/>
                <a:cs typeface="Verdana"/>
              </a:rPr>
              <a:t> , JAVA  and MongoDB tools.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E-COMMERCE APPLICATION:-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Learned and completed 3 months internship Training on </a:t>
            </a:r>
            <a:r>
              <a:rPr lang="en-IN" sz="1000" b="1" spc="-10" dirty="0" err="1">
                <a:latin typeface="Verdana"/>
                <a:cs typeface="Verdana"/>
              </a:rPr>
              <a:t>SprinBoot</a:t>
            </a:r>
            <a:r>
              <a:rPr lang="en-IN" sz="1000" b="1" spc="-10" dirty="0">
                <a:latin typeface="Verdana"/>
                <a:cs typeface="Verdana"/>
              </a:rPr>
              <a:t> and ReactJS and made an E-Commerce application.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377508" y="4759957"/>
            <a:ext cx="3924935" cy="23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9663542164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90508</a:t>
            </a:r>
            <a:endParaRPr sz="1200" dirty="0">
              <a:latin typeface="Verdana"/>
              <a:cs typeface="Verdana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FB60B019-700B-4CEC-9923-FB9FB726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3557"/>
              </p:ext>
            </p:extLst>
          </p:nvPr>
        </p:nvGraphicFramePr>
        <p:xfrm>
          <a:off x="9273540" y="1762252"/>
          <a:ext cx="2918460" cy="49250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8460">
                  <a:extLst>
                    <a:ext uri="{9D8B030D-6E8A-4147-A177-3AD203B41FA5}">
                      <a16:colId xmlns:a16="http://schemas.microsoft.com/office/drawing/2014/main" val="2963359358"/>
                    </a:ext>
                  </a:extLst>
                </a:gridCol>
              </a:tblGrid>
              <a:tr h="711005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Languages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JAVA , C++ ,  C, JavaScript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23326"/>
                  </a:ext>
                </a:extLst>
              </a:tr>
              <a:tr h="711005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Boot, Spring Rest Services, Spring Rest-Ful Service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7321"/>
                  </a:ext>
                </a:extLst>
              </a:tr>
              <a:tr h="298461">
                <a:tc>
                  <a:txBody>
                    <a:bodyPr/>
                    <a:lstStyle/>
                    <a:p>
                      <a:endParaRPr lang="en-IN" sz="12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39558"/>
                  </a:ext>
                </a:extLst>
              </a:tr>
              <a:tr h="592373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PostgreSQL, MongoDB, SQL , Cassandra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8810"/>
                  </a:ext>
                </a:extLst>
              </a:tr>
              <a:tr h="711005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Scripting Languages(Frontend)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 &amp; CSS, JavaScript, ReactJS ,Bootstrap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63570"/>
                  </a:ext>
                </a:extLst>
              </a:tr>
              <a:tr h="895382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&amp; GitHub , Eclipse, </a:t>
                      </a:r>
                      <a:r>
                        <a:rPr lang="en-I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I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VisualStudio</a:t>
                      </a:r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, SQL shell, git Bash , </a:t>
                      </a:r>
                      <a:r>
                        <a:rPr lang="en-I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25488"/>
                  </a:ext>
                </a:extLst>
              </a:tr>
              <a:tr h="711005">
                <a:tc>
                  <a:txBody>
                    <a:bodyPr/>
                    <a:lstStyle/>
                    <a:p>
                      <a:r>
                        <a:rPr lang="en-IN" sz="12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Management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Adaptability</a:t>
                      </a:r>
                    </a:p>
                    <a:p>
                      <a:r>
                        <a:rPr lang="en-I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Leadership Quality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3799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94CA9C84-2E31-46BC-A8C0-A84B19BC75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878" y="206061"/>
            <a:ext cx="1265289" cy="1719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285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Verdana</vt:lpstr>
      <vt:lpstr>Office Theme</vt:lpstr>
      <vt:lpstr>TANMAY GUPTA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Gupta, Tanmay</cp:lastModifiedBy>
  <cp:revision>15</cp:revision>
  <dcterms:created xsi:type="dcterms:W3CDTF">2022-06-20T15:56:31Z</dcterms:created>
  <dcterms:modified xsi:type="dcterms:W3CDTF">2022-12-28T11:37:10Z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