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566" r:id="rId2"/>
    <p:sldId id="634" r:id="rId3"/>
    <p:sldId id="636" r:id="rId4"/>
    <p:sldId id="637" r:id="rId5"/>
    <p:sldId id="638" r:id="rId6"/>
    <p:sldId id="639" r:id="rId7"/>
    <p:sldId id="640" r:id="rId8"/>
    <p:sldId id="641" r:id="rId9"/>
    <p:sldId id="642" r:id="rId10"/>
    <p:sldId id="643" r:id="rId11"/>
    <p:sldId id="644" r:id="rId12"/>
    <p:sldId id="645" r:id="rId13"/>
    <p:sldId id="646" r:id="rId14"/>
    <p:sldId id="647" r:id="rId15"/>
    <p:sldId id="648" r:id="rId16"/>
    <p:sldId id="649" r:id="rId17"/>
    <p:sldId id="650" r:id="rId18"/>
    <p:sldId id="651" r:id="rId19"/>
    <p:sldId id="652" r:id="rId20"/>
    <p:sldId id="653" r:id="rId21"/>
    <p:sldId id="654" r:id="rId22"/>
    <p:sldId id="655" r:id="rId23"/>
    <p:sldId id="656" r:id="rId24"/>
    <p:sldId id="657" r:id="rId25"/>
    <p:sldId id="658" r:id="rId26"/>
    <p:sldId id="659" r:id="rId27"/>
    <p:sldId id="660" r:id="rId28"/>
    <p:sldId id="661" r:id="rId29"/>
    <p:sldId id="662" r:id="rId30"/>
    <p:sldId id="663" r:id="rId31"/>
    <p:sldId id="664" r:id="rId32"/>
    <p:sldId id="665" r:id="rId33"/>
    <p:sldId id="666" r:id="rId34"/>
    <p:sldId id="667" r:id="rId35"/>
    <p:sldId id="668" r:id="rId36"/>
    <p:sldId id="669" r:id="rId37"/>
    <p:sldId id="670" r:id="rId38"/>
    <p:sldId id="679" r:id="rId39"/>
    <p:sldId id="671" r:id="rId40"/>
    <p:sldId id="672" r:id="rId41"/>
    <p:sldId id="673" r:id="rId42"/>
    <p:sldId id="674" r:id="rId43"/>
    <p:sldId id="675" r:id="rId44"/>
    <p:sldId id="676" r:id="rId45"/>
    <p:sldId id="677" r:id="rId46"/>
    <p:sldId id="678" r:id="rId47"/>
    <p:sldId id="635" r:id="rId48"/>
    <p:sldId id="609" r:id="rId49"/>
    <p:sldId id="610" r:id="rId50"/>
    <p:sldId id="611" r:id="rId51"/>
    <p:sldId id="612" r:id="rId52"/>
    <p:sldId id="613" r:id="rId53"/>
    <p:sldId id="614" r:id="rId54"/>
    <p:sldId id="615" r:id="rId55"/>
    <p:sldId id="616" r:id="rId56"/>
    <p:sldId id="617" r:id="rId57"/>
    <p:sldId id="618" r:id="rId58"/>
    <p:sldId id="619" r:id="rId59"/>
    <p:sldId id="620" r:id="rId60"/>
    <p:sldId id="621" r:id="rId61"/>
    <p:sldId id="622" r:id="rId62"/>
    <p:sldId id="623" r:id="rId63"/>
    <p:sldId id="624" r:id="rId64"/>
    <p:sldId id="626" r:id="rId65"/>
    <p:sldId id="627" r:id="rId66"/>
    <p:sldId id="628" r:id="rId67"/>
    <p:sldId id="629" r:id="rId68"/>
    <p:sldId id="680" r:id="rId69"/>
    <p:sldId id="681" r:id="rId7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Char char="•"/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Char char="•"/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Char char="•"/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Char char="•"/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Char char="•"/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FF"/>
    <a:srgbClr val="FF0000"/>
    <a:srgbClr val="D9EDEF"/>
    <a:srgbClr val="FFFF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9" autoAdjust="0"/>
    <p:restoredTop sz="94660"/>
  </p:normalViewPr>
  <p:slideViewPr>
    <p:cSldViewPr>
      <p:cViewPr varScale="1">
        <p:scale>
          <a:sx n="84" d="100"/>
          <a:sy n="84" d="100"/>
        </p:scale>
        <p:origin x="10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>
                <a:latin typeface="Arial" charset="0"/>
              </a:defRPr>
            </a:lvl1pPr>
          </a:lstStyle>
          <a:p>
            <a:fld id="{30C8F8EA-6E9A-450E-AB3D-2A57E7FF6260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50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>
                <a:latin typeface="Arial" charset="0"/>
              </a:defRPr>
            </a:lvl1pPr>
          </a:lstStyle>
          <a:p>
            <a:fld id="{5727CA8C-4A7C-4591-AD45-718F8DF3F103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83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5AF3E2-5B27-436E-A89B-C37740F82EE8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26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5AF3E2-5B27-436E-A89B-C37740F82EE8}" type="slidenum">
              <a:rPr lang="en-US"/>
              <a:pPr/>
              <a:t>47</a:t>
            </a:fld>
            <a:endParaRPr lang="en-US"/>
          </a:p>
        </p:txBody>
      </p:sp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63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0F0DCE-540C-4293-97AD-ACDB3CE76828}" type="slidenum">
              <a:rPr lang="en-GB"/>
              <a:pPr/>
              <a:t>64</a:t>
            </a:fld>
            <a:endParaRPr lang="en-GB"/>
          </a:p>
        </p:txBody>
      </p:sp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69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288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46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647FFB-EF31-461A-AF36-294441A93829}" type="slidenum">
              <a:rPr lang="en-GB"/>
              <a:pPr/>
              <a:t>65</a:t>
            </a:fld>
            <a:endParaRPr lang="en-GB"/>
          </a:p>
        </p:txBody>
      </p:sp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1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288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35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6F269A-FF0B-4528-87CD-FCCC40553F96}" type="slidenum">
              <a:rPr lang="en-GB"/>
              <a:pPr/>
              <a:t>66</a:t>
            </a:fld>
            <a:endParaRPr lang="en-GB"/>
          </a:p>
        </p:txBody>
      </p:sp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5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288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34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B662E2-A112-409C-8BAA-8CC5408AAF81}" type="slidenum">
              <a:rPr lang="en-GB"/>
              <a:pPr/>
              <a:t>67</a:t>
            </a:fld>
            <a:endParaRPr lang="en-GB"/>
          </a:p>
        </p:txBody>
      </p:sp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347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288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22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9E7EE-6FB4-419B-852C-25791A897582}" type="slidenum">
              <a:rPr lang="en-US" smtClean="0">
                <a:latin typeface="Arial" charset="0"/>
              </a:rPr>
              <a:pPr/>
              <a:t>68</a:t>
            </a:fld>
            <a:endParaRPr lang="en-US" smtClean="0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725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9E7EE-6FB4-419B-852C-25791A897582}" type="slidenum">
              <a:rPr lang="en-US" smtClean="0">
                <a:latin typeface="Arial" charset="0"/>
              </a:rPr>
              <a:pPr/>
              <a:t>69</a:t>
            </a:fld>
            <a:endParaRPr lang="en-US" smtClean="0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901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5AF3E2-5B27-436E-A89B-C37740F82EE8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65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C2A98EE-3F30-42BE-8F68-6D7EEB85877D}" type="slidenum">
              <a:rPr lang="de-DE" smtClean="0">
                <a:ea typeface="WenQuanYi Micro Hei"/>
                <a:cs typeface="WenQuanYi Micro Hei"/>
              </a:rPr>
              <a:pPr/>
              <a:t>15</a:t>
            </a:fld>
            <a:endParaRPr lang="de-DE" smtClean="0">
              <a:ea typeface="WenQuanYi Micro Hei"/>
              <a:cs typeface="WenQuanYi Micro Hei"/>
            </a:endParaRPr>
          </a:p>
        </p:txBody>
      </p:sp>
      <p:sp>
        <p:nvSpPr>
          <p:cNvPr id="17411" name="Text Box 1"/>
          <p:cNvSpPr txBox="1">
            <a:spLocks noChangeArrowheads="1"/>
          </p:cNvSpPr>
          <p:nvPr/>
        </p:nvSpPr>
        <p:spPr bwMode="auto">
          <a:xfrm>
            <a:off x="3881439" y="8686640"/>
            <a:ext cx="2973387" cy="454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392113" hangingPunct="0">
              <a:lnSpc>
                <a:spcPct val="93000"/>
              </a:lnSpc>
              <a:buSzPct val="100000"/>
              <a:tabLst>
                <a:tab pos="0" algn="l"/>
                <a:tab pos="390525" algn="l"/>
                <a:tab pos="782638" algn="l"/>
                <a:tab pos="1174750" algn="l"/>
                <a:tab pos="1566863" algn="l"/>
                <a:tab pos="1958975" algn="l"/>
                <a:tab pos="2351088" algn="l"/>
                <a:tab pos="2744788" algn="l"/>
                <a:tab pos="3136900" algn="l"/>
                <a:tab pos="3529013" algn="l"/>
                <a:tab pos="3921125" algn="l"/>
                <a:tab pos="4313238" algn="l"/>
                <a:tab pos="4705350" algn="l"/>
                <a:tab pos="5097463" algn="l"/>
                <a:tab pos="5489575" algn="l"/>
                <a:tab pos="5881688" algn="l"/>
                <a:tab pos="6273800" algn="l"/>
                <a:tab pos="6665913" algn="l"/>
                <a:tab pos="7058025" algn="l"/>
                <a:tab pos="7450138" algn="l"/>
                <a:tab pos="7842250" algn="l"/>
              </a:tabLst>
            </a:pPr>
            <a:fld id="{9CCC230D-251E-48A7-91E0-EA513D481921}" type="slidenum">
              <a:rPr lang="de-DE" sz="1200" u="none">
                <a:solidFill>
                  <a:srgbClr val="000000"/>
                </a:solidFill>
                <a:latin typeface="Times New Roman" pitchFamily="18" charset="0"/>
              </a:rPr>
              <a:pPr algn="r" defTabSz="392113" hangingPunct="0">
                <a:lnSpc>
                  <a:spcPct val="93000"/>
                </a:lnSpc>
                <a:buSzPct val="100000"/>
                <a:tabLst>
                  <a:tab pos="0" algn="l"/>
                  <a:tab pos="390525" algn="l"/>
                  <a:tab pos="782638" algn="l"/>
                  <a:tab pos="1174750" algn="l"/>
                  <a:tab pos="1566863" algn="l"/>
                  <a:tab pos="1958975" algn="l"/>
                  <a:tab pos="2351088" algn="l"/>
                  <a:tab pos="2744788" algn="l"/>
                  <a:tab pos="3136900" algn="l"/>
                  <a:tab pos="3529013" algn="l"/>
                  <a:tab pos="3921125" algn="l"/>
                  <a:tab pos="4313238" algn="l"/>
                  <a:tab pos="4705350" algn="l"/>
                  <a:tab pos="5097463" algn="l"/>
                  <a:tab pos="5489575" algn="l"/>
                  <a:tab pos="5881688" algn="l"/>
                  <a:tab pos="6273800" algn="l"/>
                  <a:tab pos="6665913" algn="l"/>
                  <a:tab pos="7058025" algn="l"/>
                  <a:tab pos="7450138" algn="l"/>
                  <a:tab pos="7842250" algn="l"/>
                </a:tabLst>
              </a:pPr>
              <a:t>15</a:t>
            </a:fld>
            <a:endParaRPr lang="de-DE" sz="1200" u="none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320"/>
            <a:ext cx="5486400" cy="4114641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609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F4F06D-5594-4E49-8B04-8EFC07CF991F}" type="slidenum">
              <a:rPr lang="en-US" smtClean="0">
                <a:latin typeface="Arial" charset="0"/>
              </a:rPr>
              <a:pPr/>
              <a:t>26</a:t>
            </a:fld>
            <a:endParaRPr lang="en-US" smtClean="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040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9E7EE-6FB4-419B-852C-25791A897582}" type="slidenum">
              <a:rPr lang="en-US" smtClean="0">
                <a:latin typeface="Arial" charset="0"/>
              </a:rPr>
              <a:pPr/>
              <a:t>36</a:t>
            </a:fld>
            <a:endParaRPr lang="en-US" smtClean="0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187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9E7EE-6FB4-419B-852C-25791A897582}" type="slidenum">
              <a:rPr lang="en-US" smtClean="0">
                <a:latin typeface="Arial" charset="0"/>
              </a:rPr>
              <a:pPr/>
              <a:t>37</a:t>
            </a:fld>
            <a:endParaRPr lang="en-US" smtClean="0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797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9E7EE-6FB4-419B-852C-25791A897582}" type="slidenum">
              <a:rPr lang="en-US" smtClean="0">
                <a:latin typeface="Arial" charset="0"/>
              </a:rPr>
              <a:pPr/>
              <a:t>38</a:t>
            </a:fld>
            <a:endParaRPr lang="en-US" smtClean="0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504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9E7EE-6FB4-419B-852C-25791A897582}" type="slidenum">
              <a:rPr lang="en-US" smtClean="0">
                <a:latin typeface="Arial" charset="0"/>
              </a:rPr>
              <a:pPr/>
              <a:t>45</a:t>
            </a:fld>
            <a:endParaRPr lang="en-US" smtClean="0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111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C2A98EE-3F30-42BE-8F68-6D7EEB85877D}" type="slidenum">
              <a:rPr lang="de-DE" smtClean="0">
                <a:ea typeface="WenQuanYi Micro Hei"/>
                <a:cs typeface="WenQuanYi Micro Hei"/>
              </a:rPr>
              <a:pPr/>
              <a:t>46</a:t>
            </a:fld>
            <a:endParaRPr lang="de-DE" smtClean="0">
              <a:ea typeface="WenQuanYi Micro Hei"/>
              <a:cs typeface="WenQuanYi Micro Hei"/>
            </a:endParaRPr>
          </a:p>
        </p:txBody>
      </p:sp>
      <p:sp>
        <p:nvSpPr>
          <p:cNvPr id="17411" name="Text Box 1"/>
          <p:cNvSpPr txBox="1">
            <a:spLocks noChangeArrowheads="1"/>
          </p:cNvSpPr>
          <p:nvPr/>
        </p:nvSpPr>
        <p:spPr bwMode="auto">
          <a:xfrm>
            <a:off x="3881439" y="8686640"/>
            <a:ext cx="2973387" cy="454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392113" hangingPunct="0">
              <a:lnSpc>
                <a:spcPct val="93000"/>
              </a:lnSpc>
              <a:buSzPct val="100000"/>
              <a:tabLst>
                <a:tab pos="0" algn="l"/>
                <a:tab pos="390525" algn="l"/>
                <a:tab pos="782638" algn="l"/>
                <a:tab pos="1174750" algn="l"/>
                <a:tab pos="1566863" algn="l"/>
                <a:tab pos="1958975" algn="l"/>
                <a:tab pos="2351088" algn="l"/>
                <a:tab pos="2744788" algn="l"/>
                <a:tab pos="3136900" algn="l"/>
                <a:tab pos="3529013" algn="l"/>
                <a:tab pos="3921125" algn="l"/>
                <a:tab pos="4313238" algn="l"/>
                <a:tab pos="4705350" algn="l"/>
                <a:tab pos="5097463" algn="l"/>
                <a:tab pos="5489575" algn="l"/>
                <a:tab pos="5881688" algn="l"/>
                <a:tab pos="6273800" algn="l"/>
                <a:tab pos="6665913" algn="l"/>
                <a:tab pos="7058025" algn="l"/>
                <a:tab pos="7450138" algn="l"/>
                <a:tab pos="7842250" algn="l"/>
              </a:tabLst>
            </a:pPr>
            <a:fld id="{9CCC230D-251E-48A7-91E0-EA513D481921}" type="slidenum">
              <a:rPr lang="de-DE" sz="1200" u="none">
                <a:solidFill>
                  <a:srgbClr val="000000"/>
                </a:solidFill>
                <a:latin typeface="Times New Roman" pitchFamily="18" charset="0"/>
              </a:rPr>
              <a:pPr algn="r" defTabSz="392113" hangingPunct="0">
                <a:lnSpc>
                  <a:spcPct val="93000"/>
                </a:lnSpc>
                <a:buSzPct val="100000"/>
                <a:tabLst>
                  <a:tab pos="0" algn="l"/>
                  <a:tab pos="390525" algn="l"/>
                  <a:tab pos="782638" algn="l"/>
                  <a:tab pos="1174750" algn="l"/>
                  <a:tab pos="1566863" algn="l"/>
                  <a:tab pos="1958975" algn="l"/>
                  <a:tab pos="2351088" algn="l"/>
                  <a:tab pos="2744788" algn="l"/>
                  <a:tab pos="3136900" algn="l"/>
                  <a:tab pos="3529013" algn="l"/>
                  <a:tab pos="3921125" algn="l"/>
                  <a:tab pos="4313238" algn="l"/>
                  <a:tab pos="4705350" algn="l"/>
                  <a:tab pos="5097463" algn="l"/>
                  <a:tab pos="5489575" algn="l"/>
                  <a:tab pos="5881688" algn="l"/>
                  <a:tab pos="6273800" algn="l"/>
                  <a:tab pos="6665913" algn="l"/>
                  <a:tab pos="7058025" algn="l"/>
                  <a:tab pos="7450138" algn="l"/>
                  <a:tab pos="7842250" algn="l"/>
                </a:tabLst>
              </a:pPr>
              <a:t>46</a:t>
            </a:fld>
            <a:endParaRPr lang="de-DE" sz="1200" u="none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320"/>
            <a:ext cx="5486400" cy="4114641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976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6D7205-B13A-48A1-BE4C-A797714CF5F9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F4398E-CBCE-47A6-B420-B6F075AD5132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0F9CB-B767-4AF5-AAF0-450DC858B1DE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CBFDC20-1591-48AA-80A7-029B1C0C62CD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2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87B4F-B69D-4846-A487-C196867C1B3F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01038-4D75-4288-B2A7-B3E3FE59CFFB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0D4ED-E9C6-472B-BE2B-542A77752254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2FF455-D698-4B6A-94C7-AC723AA162B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F4A470-6B77-4EE7-B0EB-FEA1231856C1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6B9419-AF92-4D7E-8721-1F4EFE799D54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6DC164-F3D5-47D6-B52A-D48FBB7B0A50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98F1B-514E-4351-AFA9-B5B40FA653AF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Tx/>
              <a:buNone/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400">
                <a:latin typeface="+mn-lt"/>
              </a:defRPr>
            </a:lvl1pPr>
          </a:lstStyle>
          <a:p>
            <a:fld id="{9B3EFE0E-17B2-41BF-8C3A-D1D788728138}" type="slidenum">
              <a:rPr lang="en-US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myhits.isb-sib.ch/cgi-bin/dotle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jpe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Text Box 2"/>
          <p:cNvSpPr txBox="1">
            <a:spLocks noChangeArrowheads="1"/>
          </p:cNvSpPr>
          <p:nvPr/>
        </p:nvSpPr>
        <p:spPr bwMode="auto">
          <a:xfrm>
            <a:off x="914400" y="609600"/>
            <a:ext cx="71628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4000" b="1" dirty="0" smtClean="0"/>
              <a:t>Repeats and composition bias</a:t>
            </a:r>
            <a:endParaRPr lang="en-US" sz="4000" b="1" dirty="0"/>
          </a:p>
          <a:p>
            <a:pPr>
              <a:buFontTx/>
              <a:buNone/>
            </a:pP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2381610" y="977900"/>
            <a:ext cx="4358855" cy="5186392"/>
          </a:xfrm>
          <a:custGeom>
            <a:avLst/>
            <a:gdLst>
              <a:gd name="connsiteX0" fmla="*/ 0 w 7262004"/>
              <a:gd name="connsiteY0" fmla="*/ 0 h 4176623"/>
              <a:gd name="connsiteX1" fmla="*/ 1733910 w 7262004"/>
              <a:gd name="connsiteY1" fmla="*/ 69012 h 4176623"/>
              <a:gd name="connsiteX2" fmla="*/ 3303917 w 7262004"/>
              <a:gd name="connsiteY2" fmla="*/ 25880 h 4176623"/>
              <a:gd name="connsiteX3" fmla="*/ 5055080 w 7262004"/>
              <a:gd name="connsiteY3" fmla="*/ 25880 h 4176623"/>
              <a:gd name="connsiteX4" fmla="*/ 6754483 w 7262004"/>
              <a:gd name="connsiteY4" fmla="*/ 112144 h 4176623"/>
              <a:gd name="connsiteX5" fmla="*/ 7246189 w 7262004"/>
              <a:gd name="connsiteY5" fmla="*/ 569344 h 4176623"/>
              <a:gd name="connsiteX6" fmla="*/ 6849374 w 7262004"/>
              <a:gd name="connsiteY6" fmla="*/ 1889185 h 4176623"/>
              <a:gd name="connsiteX7" fmla="*/ 4994695 w 7262004"/>
              <a:gd name="connsiteY7" fmla="*/ 2406770 h 4176623"/>
              <a:gd name="connsiteX8" fmla="*/ 3001993 w 7262004"/>
              <a:gd name="connsiteY8" fmla="*/ 1708031 h 4176623"/>
              <a:gd name="connsiteX9" fmla="*/ 1854680 w 7262004"/>
              <a:gd name="connsiteY9" fmla="*/ 1906438 h 4176623"/>
              <a:gd name="connsiteX10" fmla="*/ 1095555 w 7262004"/>
              <a:gd name="connsiteY10" fmla="*/ 2863970 h 4176623"/>
              <a:gd name="connsiteX11" fmla="*/ 1354348 w 7262004"/>
              <a:gd name="connsiteY11" fmla="*/ 3735238 h 4176623"/>
              <a:gd name="connsiteX12" fmla="*/ 2907102 w 7262004"/>
              <a:gd name="connsiteY12" fmla="*/ 4140680 h 4176623"/>
              <a:gd name="connsiteX13" fmla="*/ 4330461 w 7262004"/>
              <a:gd name="connsiteY13" fmla="*/ 3950898 h 4176623"/>
              <a:gd name="connsiteX0" fmla="*/ 0 w 7470476"/>
              <a:gd name="connsiteY0" fmla="*/ 311988 h 4488611"/>
              <a:gd name="connsiteX1" fmla="*/ 1733910 w 7470476"/>
              <a:gd name="connsiteY1" fmla="*/ 381000 h 4488611"/>
              <a:gd name="connsiteX2" fmla="*/ 3303917 w 7470476"/>
              <a:gd name="connsiteY2" fmla="*/ 337868 h 4488611"/>
              <a:gd name="connsiteX3" fmla="*/ 5055080 w 7470476"/>
              <a:gd name="connsiteY3" fmla="*/ 337868 h 4488611"/>
              <a:gd name="connsiteX4" fmla="*/ 7105291 w 7470476"/>
              <a:gd name="connsiteY4" fmla="*/ 90577 h 4488611"/>
              <a:gd name="connsiteX5" fmla="*/ 7246189 w 7470476"/>
              <a:gd name="connsiteY5" fmla="*/ 881332 h 4488611"/>
              <a:gd name="connsiteX6" fmla="*/ 6849374 w 7470476"/>
              <a:gd name="connsiteY6" fmla="*/ 2201173 h 4488611"/>
              <a:gd name="connsiteX7" fmla="*/ 4994695 w 7470476"/>
              <a:gd name="connsiteY7" fmla="*/ 2718758 h 4488611"/>
              <a:gd name="connsiteX8" fmla="*/ 3001993 w 7470476"/>
              <a:gd name="connsiteY8" fmla="*/ 2020019 h 4488611"/>
              <a:gd name="connsiteX9" fmla="*/ 1854680 w 7470476"/>
              <a:gd name="connsiteY9" fmla="*/ 2218426 h 4488611"/>
              <a:gd name="connsiteX10" fmla="*/ 1095555 w 7470476"/>
              <a:gd name="connsiteY10" fmla="*/ 3175958 h 4488611"/>
              <a:gd name="connsiteX11" fmla="*/ 1354348 w 7470476"/>
              <a:gd name="connsiteY11" fmla="*/ 4047226 h 4488611"/>
              <a:gd name="connsiteX12" fmla="*/ 2907102 w 7470476"/>
              <a:gd name="connsiteY12" fmla="*/ 4452668 h 4488611"/>
              <a:gd name="connsiteX13" fmla="*/ 4330461 w 7470476"/>
              <a:gd name="connsiteY13" fmla="*/ 4262886 h 4488611"/>
              <a:gd name="connsiteX0" fmla="*/ 0 w 7470476"/>
              <a:gd name="connsiteY0" fmla="*/ 311988 h 4488611"/>
              <a:gd name="connsiteX1" fmla="*/ 1733910 w 7470476"/>
              <a:gd name="connsiteY1" fmla="*/ 381000 h 4488611"/>
              <a:gd name="connsiteX2" fmla="*/ 3303917 w 7470476"/>
              <a:gd name="connsiteY2" fmla="*/ 337868 h 4488611"/>
              <a:gd name="connsiteX3" fmla="*/ 5055080 w 7470476"/>
              <a:gd name="connsiteY3" fmla="*/ 337868 h 4488611"/>
              <a:gd name="connsiteX4" fmla="*/ 7105291 w 7470476"/>
              <a:gd name="connsiteY4" fmla="*/ 90577 h 4488611"/>
              <a:gd name="connsiteX5" fmla="*/ 7246189 w 7470476"/>
              <a:gd name="connsiteY5" fmla="*/ 881332 h 4488611"/>
              <a:gd name="connsiteX6" fmla="*/ 6648091 w 7470476"/>
              <a:gd name="connsiteY6" fmla="*/ 2528977 h 4488611"/>
              <a:gd name="connsiteX7" fmla="*/ 4994695 w 7470476"/>
              <a:gd name="connsiteY7" fmla="*/ 2718758 h 4488611"/>
              <a:gd name="connsiteX8" fmla="*/ 3001993 w 7470476"/>
              <a:gd name="connsiteY8" fmla="*/ 2020019 h 4488611"/>
              <a:gd name="connsiteX9" fmla="*/ 1854680 w 7470476"/>
              <a:gd name="connsiteY9" fmla="*/ 2218426 h 4488611"/>
              <a:gd name="connsiteX10" fmla="*/ 1095555 w 7470476"/>
              <a:gd name="connsiteY10" fmla="*/ 3175958 h 4488611"/>
              <a:gd name="connsiteX11" fmla="*/ 1354348 w 7470476"/>
              <a:gd name="connsiteY11" fmla="*/ 4047226 h 4488611"/>
              <a:gd name="connsiteX12" fmla="*/ 2907102 w 7470476"/>
              <a:gd name="connsiteY12" fmla="*/ 4452668 h 4488611"/>
              <a:gd name="connsiteX13" fmla="*/ 4330461 w 7470476"/>
              <a:gd name="connsiteY13" fmla="*/ 4262886 h 4488611"/>
              <a:gd name="connsiteX0" fmla="*/ 0 w 7470476"/>
              <a:gd name="connsiteY0" fmla="*/ 311988 h 4488611"/>
              <a:gd name="connsiteX1" fmla="*/ 1733910 w 7470476"/>
              <a:gd name="connsiteY1" fmla="*/ 381000 h 4488611"/>
              <a:gd name="connsiteX2" fmla="*/ 3303917 w 7470476"/>
              <a:gd name="connsiteY2" fmla="*/ 337868 h 4488611"/>
              <a:gd name="connsiteX3" fmla="*/ 5055080 w 7470476"/>
              <a:gd name="connsiteY3" fmla="*/ 337868 h 4488611"/>
              <a:gd name="connsiteX4" fmla="*/ 7105291 w 7470476"/>
              <a:gd name="connsiteY4" fmla="*/ 90577 h 4488611"/>
              <a:gd name="connsiteX5" fmla="*/ 7246189 w 7470476"/>
              <a:gd name="connsiteY5" fmla="*/ 881332 h 4488611"/>
              <a:gd name="connsiteX6" fmla="*/ 6648091 w 7470476"/>
              <a:gd name="connsiteY6" fmla="*/ 2528977 h 4488611"/>
              <a:gd name="connsiteX7" fmla="*/ 4438291 w 7470476"/>
              <a:gd name="connsiteY7" fmla="*/ 2528977 h 4488611"/>
              <a:gd name="connsiteX8" fmla="*/ 3001993 w 7470476"/>
              <a:gd name="connsiteY8" fmla="*/ 2020019 h 4488611"/>
              <a:gd name="connsiteX9" fmla="*/ 1854680 w 7470476"/>
              <a:gd name="connsiteY9" fmla="*/ 2218426 h 4488611"/>
              <a:gd name="connsiteX10" fmla="*/ 1095555 w 7470476"/>
              <a:gd name="connsiteY10" fmla="*/ 3175958 h 4488611"/>
              <a:gd name="connsiteX11" fmla="*/ 1354348 w 7470476"/>
              <a:gd name="connsiteY11" fmla="*/ 4047226 h 4488611"/>
              <a:gd name="connsiteX12" fmla="*/ 2907102 w 7470476"/>
              <a:gd name="connsiteY12" fmla="*/ 4452668 h 4488611"/>
              <a:gd name="connsiteX13" fmla="*/ 4330461 w 7470476"/>
              <a:gd name="connsiteY13" fmla="*/ 4262886 h 4488611"/>
              <a:gd name="connsiteX0" fmla="*/ 0 w 7470476"/>
              <a:gd name="connsiteY0" fmla="*/ 606724 h 4783347"/>
              <a:gd name="connsiteX1" fmla="*/ 1771291 w 7470476"/>
              <a:gd name="connsiteY1" fmla="*/ 4313 h 4783347"/>
              <a:gd name="connsiteX2" fmla="*/ 3303917 w 7470476"/>
              <a:gd name="connsiteY2" fmla="*/ 632604 h 4783347"/>
              <a:gd name="connsiteX3" fmla="*/ 5055080 w 7470476"/>
              <a:gd name="connsiteY3" fmla="*/ 632604 h 4783347"/>
              <a:gd name="connsiteX4" fmla="*/ 7105291 w 7470476"/>
              <a:gd name="connsiteY4" fmla="*/ 385313 h 4783347"/>
              <a:gd name="connsiteX5" fmla="*/ 7246189 w 7470476"/>
              <a:gd name="connsiteY5" fmla="*/ 1176068 h 4783347"/>
              <a:gd name="connsiteX6" fmla="*/ 6648091 w 7470476"/>
              <a:gd name="connsiteY6" fmla="*/ 2823713 h 4783347"/>
              <a:gd name="connsiteX7" fmla="*/ 4438291 w 7470476"/>
              <a:gd name="connsiteY7" fmla="*/ 2823713 h 4783347"/>
              <a:gd name="connsiteX8" fmla="*/ 3001993 w 7470476"/>
              <a:gd name="connsiteY8" fmla="*/ 2314755 h 4783347"/>
              <a:gd name="connsiteX9" fmla="*/ 1854680 w 7470476"/>
              <a:gd name="connsiteY9" fmla="*/ 2513162 h 4783347"/>
              <a:gd name="connsiteX10" fmla="*/ 1095555 w 7470476"/>
              <a:gd name="connsiteY10" fmla="*/ 3470694 h 4783347"/>
              <a:gd name="connsiteX11" fmla="*/ 1354348 w 7470476"/>
              <a:gd name="connsiteY11" fmla="*/ 4341962 h 4783347"/>
              <a:gd name="connsiteX12" fmla="*/ 2907102 w 7470476"/>
              <a:gd name="connsiteY12" fmla="*/ 4747404 h 4783347"/>
              <a:gd name="connsiteX13" fmla="*/ 4330461 w 7470476"/>
              <a:gd name="connsiteY13" fmla="*/ 4557622 h 4783347"/>
              <a:gd name="connsiteX0" fmla="*/ 0 w 6537385"/>
              <a:gd name="connsiteY0" fmla="*/ 1406585 h 4890219"/>
              <a:gd name="connsiteX1" fmla="*/ 838200 w 6537385"/>
              <a:gd name="connsiteY1" fmla="*/ 111185 h 4890219"/>
              <a:gd name="connsiteX2" fmla="*/ 2370826 w 6537385"/>
              <a:gd name="connsiteY2" fmla="*/ 739476 h 4890219"/>
              <a:gd name="connsiteX3" fmla="*/ 4121989 w 6537385"/>
              <a:gd name="connsiteY3" fmla="*/ 739476 h 4890219"/>
              <a:gd name="connsiteX4" fmla="*/ 6172200 w 6537385"/>
              <a:gd name="connsiteY4" fmla="*/ 492185 h 4890219"/>
              <a:gd name="connsiteX5" fmla="*/ 6313098 w 6537385"/>
              <a:gd name="connsiteY5" fmla="*/ 1282940 h 4890219"/>
              <a:gd name="connsiteX6" fmla="*/ 5715000 w 6537385"/>
              <a:gd name="connsiteY6" fmla="*/ 2930585 h 4890219"/>
              <a:gd name="connsiteX7" fmla="*/ 3505200 w 6537385"/>
              <a:gd name="connsiteY7" fmla="*/ 2930585 h 4890219"/>
              <a:gd name="connsiteX8" fmla="*/ 2068902 w 6537385"/>
              <a:gd name="connsiteY8" fmla="*/ 2421627 h 4890219"/>
              <a:gd name="connsiteX9" fmla="*/ 921589 w 6537385"/>
              <a:gd name="connsiteY9" fmla="*/ 2620034 h 4890219"/>
              <a:gd name="connsiteX10" fmla="*/ 162464 w 6537385"/>
              <a:gd name="connsiteY10" fmla="*/ 3577566 h 4890219"/>
              <a:gd name="connsiteX11" fmla="*/ 421257 w 6537385"/>
              <a:gd name="connsiteY11" fmla="*/ 4448834 h 4890219"/>
              <a:gd name="connsiteX12" fmla="*/ 1974011 w 6537385"/>
              <a:gd name="connsiteY12" fmla="*/ 4854276 h 4890219"/>
              <a:gd name="connsiteX13" fmla="*/ 3397370 w 6537385"/>
              <a:gd name="connsiteY13" fmla="*/ 4664494 h 4890219"/>
              <a:gd name="connsiteX0" fmla="*/ 0 w 6537385"/>
              <a:gd name="connsiteY0" fmla="*/ 1358900 h 4842534"/>
              <a:gd name="connsiteX1" fmla="*/ 838200 w 6537385"/>
              <a:gd name="connsiteY1" fmla="*/ 63500 h 4842534"/>
              <a:gd name="connsiteX2" fmla="*/ 1828800 w 6537385"/>
              <a:gd name="connsiteY2" fmla="*/ 977900 h 4842534"/>
              <a:gd name="connsiteX3" fmla="*/ 4121989 w 6537385"/>
              <a:gd name="connsiteY3" fmla="*/ 691791 h 4842534"/>
              <a:gd name="connsiteX4" fmla="*/ 6172200 w 6537385"/>
              <a:gd name="connsiteY4" fmla="*/ 444500 h 4842534"/>
              <a:gd name="connsiteX5" fmla="*/ 6313098 w 6537385"/>
              <a:gd name="connsiteY5" fmla="*/ 1235255 h 4842534"/>
              <a:gd name="connsiteX6" fmla="*/ 5715000 w 6537385"/>
              <a:gd name="connsiteY6" fmla="*/ 2882900 h 4842534"/>
              <a:gd name="connsiteX7" fmla="*/ 3505200 w 6537385"/>
              <a:gd name="connsiteY7" fmla="*/ 2882900 h 4842534"/>
              <a:gd name="connsiteX8" fmla="*/ 2068902 w 6537385"/>
              <a:gd name="connsiteY8" fmla="*/ 2373942 h 4842534"/>
              <a:gd name="connsiteX9" fmla="*/ 921589 w 6537385"/>
              <a:gd name="connsiteY9" fmla="*/ 2572349 h 4842534"/>
              <a:gd name="connsiteX10" fmla="*/ 162464 w 6537385"/>
              <a:gd name="connsiteY10" fmla="*/ 3529881 h 4842534"/>
              <a:gd name="connsiteX11" fmla="*/ 421257 w 6537385"/>
              <a:gd name="connsiteY11" fmla="*/ 4401149 h 4842534"/>
              <a:gd name="connsiteX12" fmla="*/ 1974011 w 6537385"/>
              <a:gd name="connsiteY12" fmla="*/ 4806591 h 4842534"/>
              <a:gd name="connsiteX13" fmla="*/ 3397370 w 6537385"/>
              <a:gd name="connsiteY13" fmla="*/ 4616809 h 4842534"/>
              <a:gd name="connsiteX0" fmla="*/ 0 w 6703683"/>
              <a:gd name="connsiteY0" fmla="*/ 1460501 h 4944135"/>
              <a:gd name="connsiteX1" fmla="*/ 838200 w 6703683"/>
              <a:gd name="connsiteY1" fmla="*/ 165101 h 4944135"/>
              <a:gd name="connsiteX2" fmla="*/ 1828800 w 6703683"/>
              <a:gd name="connsiteY2" fmla="*/ 1079501 h 4944135"/>
              <a:gd name="connsiteX3" fmla="*/ 3124200 w 6703683"/>
              <a:gd name="connsiteY3" fmla="*/ 88900 h 4944135"/>
              <a:gd name="connsiteX4" fmla="*/ 6172200 w 6703683"/>
              <a:gd name="connsiteY4" fmla="*/ 546101 h 4944135"/>
              <a:gd name="connsiteX5" fmla="*/ 6313098 w 6703683"/>
              <a:gd name="connsiteY5" fmla="*/ 1336856 h 4944135"/>
              <a:gd name="connsiteX6" fmla="*/ 5715000 w 6703683"/>
              <a:gd name="connsiteY6" fmla="*/ 2984501 h 4944135"/>
              <a:gd name="connsiteX7" fmla="*/ 3505200 w 6703683"/>
              <a:gd name="connsiteY7" fmla="*/ 2984501 h 4944135"/>
              <a:gd name="connsiteX8" fmla="*/ 2068902 w 6703683"/>
              <a:gd name="connsiteY8" fmla="*/ 2475543 h 4944135"/>
              <a:gd name="connsiteX9" fmla="*/ 921589 w 6703683"/>
              <a:gd name="connsiteY9" fmla="*/ 2673950 h 4944135"/>
              <a:gd name="connsiteX10" fmla="*/ 162464 w 6703683"/>
              <a:gd name="connsiteY10" fmla="*/ 3631482 h 4944135"/>
              <a:gd name="connsiteX11" fmla="*/ 421257 w 6703683"/>
              <a:gd name="connsiteY11" fmla="*/ 4502750 h 4944135"/>
              <a:gd name="connsiteX12" fmla="*/ 1974011 w 6703683"/>
              <a:gd name="connsiteY12" fmla="*/ 4908192 h 4944135"/>
              <a:gd name="connsiteX13" fmla="*/ 3397370 w 6703683"/>
              <a:gd name="connsiteY13" fmla="*/ 4718410 h 4944135"/>
              <a:gd name="connsiteX0" fmla="*/ 0 w 6452798"/>
              <a:gd name="connsiteY0" fmla="*/ 1473201 h 4956835"/>
              <a:gd name="connsiteX1" fmla="*/ 838200 w 6452798"/>
              <a:gd name="connsiteY1" fmla="*/ 177801 h 4956835"/>
              <a:gd name="connsiteX2" fmla="*/ 1828800 w 6452798"/>
              <a:gd name="connsiteY2" fmla="*/ 1092201 h 4956835"/>
              <a:gd name="connsiteX3" fmla="*/ 3124200 w 6452798"/>
              <a:gd name="connsiteY3" fmla="*/ 101600 h 4956835"/>
              <a:gd name="connsiteX4" fmla="*/ 4876800 w 6452798"/>
              <a:gd name="connsiteY4" fmla="*/ 482601 h 4956835"/>
              <a:gd name="connsiteX5" fmla="*/ 6313098 w 6452798"/>
              <a:gd name="connsiteY5" fmla="*/ 1349556 h 4956835"/>
              <a:gd name="connsiteX6" fmla="*/ 5715000 w 6452798"/>
              <a:gd name="connsiteY6" fmla="*/ 2997201 h 4956835"/>
              <a:gd name="connsiteX7" fmla="*/ 3505200 w 6452798"/>
              <a:gd name="connsiteY7" fmla="*/ 2997201 h 4956835"/>
              <a:gd name="connsiteX8" fmla="*/ 2068902 w 6452798"/>
              <a:gd name="connsiteY8" fmla="*/ 2488243 h 4956835"/>
              <a:gd name="connsiteX9" fmla="*/ 921589 w 6452798"/>
              <a:gd name="connsiteY9" fmla="*/ 2686650 h 4956835"/>
              <a:gd name="connsiteX10" fmla="*/ 162464 w 6452798"/>
              <a:gd name="connsiteY10" fmla="*/ 3644182 h 4956835"/>
              <a:gd name="connsiteX11" fmla="*/ 421257 w 6452798"/>
              <a:gd name="connsiteY11" fmla="*/ 4515450 h 4956835"/>
              <a:gd name="connsiteX12" fmla="*/ 1974011 w 6452798"/>
              <a:gd name="connsiteY12" fmla="*/ 4920892 h 4956835"/>
              <a:gd name="connsiteX13" fmla="*/ 3397370 w 6452798"/>
              <a:gd name="connsiteY13" fmla="*/ 4731110 h 4956835"/>
              <a:gd name="connsiteX0" fmla="*/ 0 w 6096000"/>
              <a:gd name="connsiteY0" fmla="*/ 1473201 h 4956835"/>
              <a:gd name="connsiteX1" fmla="*/ 838200 w 6096000"/>
              <a:gd name="connsiteY1" fmla="*/ 177801 h 4956835"/>
              <a:gd name="connsiteX2" fmla="*/ 1828800 w 6096000"/>
              <a:gd name="connsiteY2" fmla="*/ 1092201 h 4956835"/>
              <a:gd name="connsiteX3" fmla="*/ 3124200 w 6096000"/>
              <a:gd name="connsiteY3" fmla="*/ 101600 h 4956835"/>
              <a:gd name="connsiteX4" fmla="*/ 4876800 w 6096000"/>
              <a:gd name="connsiteY4" fmla="*/ 482601 h 4956835"/>
              <a:gd name="connsiteX5" fmla="*/ 5791200 w 6096000"/>
              <a:gd name="connsiteY5" fmla="*/ 1244601 h 4956835"/>
              <a:gd name="connsiteX6" fmla="*/ 5715000 w 6096000"/>
              <a:gd name="connsiteY6" fmla="*/ 2997201 h 4956835"/>
              <a:gd name="connsiteX7" fmla="*/ 3505200 w 6096000"/>
              <a:gd name="connsiteY7" fmla="*/ 2997201 h 4956835"/>
              <a:gd name="connsiteX8" fmla="*/ 2068902 w 6096000"/>
              <a:gd name="connsiteY8" fmla="*/ 2488243 h 4956835"/>
              <a:gd name="connsiteX9" fmla="*/ 921589 w 6096000"/>
              <a:gd name="connsiteY9" fmla="*/ 2686650 h 4956835"/>
              <a:gd name="connsiteX10" fmla="*/ 162464 w 6096000"/>
              <a:gd name="connsiteY10" fmla="*/ 3644182 h 4956835"/>
              <a:gd name="connsiteX11" fmla="*/ 421257 w 6096000"/>
              <a:gd name="connsiteY11" fmla="*/ 4515450 h 4956835"/>
              <a:gd name="connsiteX12" fmla="*/ 1974011 w 6096000"/>
              <a:gd name="connsiteY12" fmla="*/ 4920892 h 4956835"/>
              <a:gd name="connsiteX13" fmla="*/ 3397370 w 6096000"/>
              <a:gd name="connsiteY13" fmla="*/ 4731110 h 4956835"/>
              <a:gd name="connsiteX0" fmla="*/ 0 w 5930900"/>
              <a:gd name="connsiteY0" fmla="*/ 1473201 h 4956835"/>
              <a:gd name="connsiteX1" fmla="*/ 838200 w 5930900"/>
              <a:gd name="connsiteY1" fmla="*/ 177801 h 4956835"/>
              <a:gd name="connsiteX2" fmla="*/ 1828800 w 5930900"/>
              <a:gd name="connsiteY2" fmla="*/ 1092201 h 4956835"/>
              <a:gd name="connsiteX3" fmla="*/ 3124200 w 5930900"/>
              <a:gd name="connsiteY3" fmla="*/ 101600 h 4956835"/>
              <a:gd name="connsiteX4" fmla="*/ 4876800 w 5930900"/>
              <a:gd name="connsiteY4" fmla="*/ 482601 h 4956835"/>
              <a:gd name="connsiteX5" fmla="*/ 5791200 w 5930900"/>
              <a:gd name="connsiteY5" fmla="*/ 1244601 h 4956835"/>
              <a:gd name="connsiteX6" fmla="*/ 5715000 w 5930900"/>
              <a:gd name="connsiteY6" fmla="*/ 2997201 h 4956835"/>
              <a:gd name="connsiteX7" fmla="*/ 4527430 w 5930900"/>
              <a:gd name="connsiteY7" fmla="*/ 3143850 h 4956835"/>
              <a:gd name="connsiteX8" fmla="*/ 3505200 w 5930900"/>
              <a:gd name="connsiteY8" fmla="*/ 2997201 h 4956835"/>
              <a:gd name="connsiteX9" fmla="*/ 2068902 w 5930900"/>
              <a:gd name="connsiteY9" fmla="*/ 2488243 h 4956835"/>
              <a:gd name="connsiteX10" fmla="*/ 921589 w 5930900"/>
              <a:gd name="connsiteY10" fmla="*/ 2686650 h 4956835"/>
              <a:gd name="connsiteX11" fmla="*/ 162464 w 5930900"/>
              <a:gd name="connsiteY11" fmla="*/ 3644182 h 4956835"/>
              <a:gd name="connsiteX12" fmla="*/ 421257 w 5930900"/>
              <a:gd name="connsiteY12" fmla="*/ 4515450 h 4956835"/>
              <a:gd name="connsiteX13" fmla="*/ 1974011 w 5930900"/>
              <a:gd name="connsiteY13" fmla="*/ 4920892 h 4956835"/>
              <a:gd name="connsiteX14" fmla="*/ 3397370 w 5930900"/>
              <a:gd name="connsiteY14" fmla="*/ 4731110 h 4956835"/>
              <a:gd name="connsiteX0" fmla="*/ 0 w 5930900"/>
              <a:gd name="connsiteY0" fmla="*/ 1473201 h 4956835"/>
              <a:gd name="connsiteX1" fmla="*/ 838200 w 5930900"/>
              <a:gd name="connsiteY1" fmla="*/ 177801 h 4956835"/>
              <a:gd name="connsiteX2" fmla="*/ 1828800 w 5930900"/>
              <a:gd name="connsiteY2" fmla="*/ 1092201 h 4956835"/>
              <a:gd name="connsiteX3" fmla="*/ 3124200 w 5930900"/>
              <a:gd name="connsiteY3" fmla="*/ 101600 h 4956835"/>
              <a:gd name="connsiteX4" fmla="*/ 4876800 w 5930900"/>
              <a:gd name="connsiteY4" fmla="*/ 482601 h 4956835"/>
              <a:gd name="connsiteX5" fmla="*/ 5791200 w 5930900"/>
              <a:gd name="connsiteY5" fmla="*/ 1244601 h 4956835"/>
              <a:gd name="connsiteX6" fmla="*/ 5715000 w 5930900"/>
              <a:gd name="connsiteY6" fmla="*/ 2997201 h 4956835"/>
              <a:gd name="connsiteX7" fmla="*/ 5029200 w 5930900"/>
              <a:gd name="connsiteY7" fmla="*/ 2768601 h 4956835"/>
              <a:gd name="connsiteX8" fmla="*/ 3505200 w 5930900"/>
              <a:gd name="connsiteY8" fmla="*/ 2997201 h 4956835"/>
              <a:gd name="connsiteX9" fmla="*/ 2068902 w 5930900"/>
              <a:gd name="connsiteY9" fmla="*/ 2488243 h 4956835"/>
              <a:gd name="connsiteX10" fmla="*/ 921589 w 5930900"/>
              <a:gd name="connsiteY10" fmla="*/ 2686650 h 4956835"/>
              <a:gd name="connsiteX11" fmla="*/ 162464 w 5930900"/>
              <a:gd name="connsiteY11" fmla="*/ 3644182 h 4956835"/>
              <a:gd name="connsiteX12" fmla="*/ 421257 w 5930900"/>
              <a:gd name="connsiteY12" fmla="*/ 4515450 h 4956835"/>
              <a:gd name="connsiteX13" fmla="*/ 1974011 w 5930900"/>
              <a:gd name="connsiteY13" fmla="*/ 4920892 h 4956835"/>
              <a:gd name="connsiteX14" fmla="*/ 3397370 w 5930900"/>
              <a:gd name="connsiteY14" fmla="*/ 4731110 h 4956835"/>
              <a:gd name="connsiteX0" fmla="*/ 0 w 5930900"/>
              <a:gd name="connsiteY0" fmla="*/ 1473201 h 4956835"/>
              <a:gd name="connsiteX1" fmla="*/ 838200 w 5930900"/>
              <a:gd name="connsiteY1" fmla="*/ 177801 h 4956835"/>
              <a:gd name="connsiteX2" fmla="*/ 1828800 w 5930900"/>
              <a:gd name="connsiteY2" fmla="*/ 1092201 h 4956835"/>
              <a:gd name="connsiteX3" fmla="*/ 3124200 w 5930900"/>
              <a:gd name="connsiteY3" fmla="*/ 101600 h 4956835"/>
              <a:gd name="connsiteX4" fmla="*/ 4876800 w 5930900"/>
              <a:gd name="connsiteY4" fmla="*/ 482601 h 4956835"/>
              <a:gd name="connsiteX5" fmla="*/ 5791200 w 5930900"/>
              <a:gd name="connsiteY5" fmla="*/ 1244601 h 4956835"/>
              <a:gd name="connsiteX6" fmla="*/ 5715000 w 5930900"/>
              <a:gd name="connsiteY6" fmla="*/ 2997201 h 4956835"/>
              <a:gd name="connsiteX7" fmla="*/ 5029200 w 5930900"/>
              <a:gd name="connsiteY7" fmla="*/ 2768601 h 4956835"/>
              <a:gd name="connsiteX8" fmla="*/ 3962400 w 5930900"/>
              <a:gd name="connsiteY8" fmla="*/ 3454401 h 4956835"/>
              <a:gd name="connsiteX9" fmla="*/ 2068902 w 5930900"/>
              <a:gd name="connsiteY9" fmla="*/ 2488243 h 4956835"/>
              <a:gd name="connsiteX10" fmla="*/ 921589 w 5930900"/>
              <a:gd name="connsiteY10" fmla="*/ 2686650 h 4956835"/>
              <a:gd name="connsiteX11" fmla="*/ 162464 w 5930900"/>
              <a:gd name="connsiteY11" fmla="*/ 3644182 h 4956835"/>
              <a:gd name="connsiteX12" fmla="*/ 421257 w 5930900"/>
              <a:gd name="connsiteY12" fmla="*/ 4515450 h 4956835"/>
              <a:gd name="connsiteX13" fmla="*/ 1974011 w 5930900"/>
              <a:gd name="connsiteY13" fmla="*/ 4920892 h 4956835"/>
              <a:gd name="connsiteX14" fmla="*/ 3397370 w 5930900"/>
              <a:gd name="connsiteY14" fmla="*/ 4731110 h 4956835"/>
              <a:gd name="connsiteX0" fmla="*/ 0 w 5930900"/>
              <a:gd name="connsiteY0" fmla="*/ 1473201 h 4956835"/>
              <a:gd name="connsiteX1" fmla="*/ 838200 w 5930900"/>
              <a:gd name="connsiteY1" fmla="*/ 177801 h 4956835"/>
              <a:gd name="connsiteX2" fmla="*/ 1828800 w 5930900"/>
              <a:gd name="connsiteY2" fmla="*/ 1092201 h 4956835"/>
              <a:gd name="connsiteX3" fmla="*/ 3124200 w 5930900"/>
              <a:gd name="connsiteY3" fmla="*/ 101600 h 4956835"/>
              <a:gd name="connsiteX4" fmla="*/ 4876800 w 5930900"/>
              <a:gd name="connsiteY4" fmla="*/ 482601 h 4956835"/>
              <a:gd name="connsiteX5" fmla="*/ 5791200 w 5930900"/>
              <a:gd name="connsiteY5" fmla="*/ 1244601 h 4956835"/>
              <a:gd name="connsiteX6" fmla="*/ 5715000 w 5930900"/>
              <a:gd name="connsiteY6" fmla="*/ 2997201 h 4956835"/>
              <a:gd name="connsiteX7" fmla="*/ 5029200 w 5930900"/>
              <a:gd name="connsiteY7" fmla="*/ 2768601 h 4956835"/>
              <a:gd name="connsiteX8" fmla="*/ 3962400 w 5930900"/>
              <a:gd name="connsiteY8" fmla="*/ 3454401 h 4956835"/>
              <a:gd name="connsiteX9" fmla="*/ 2209800 w 5930900"/>
              <a:gd name="connsiteY9" fmla="*/ 2463801 h 4956835"/>
              <a:gd name="connsiteX10" fmla="*/ 921589 w 5930900"/>
              <a:gd name="connsiteY10" fmla="*/ 2686650 h 4956835"/>
              <a:gd name="connsiteX11" fmla="*/ 162464 w 5930900"/>
              <a:gd name="connsiteY11" fmla="*/ 3644182 h 4956835"/>
              <a:gd name="connsiteX12" fmla="*/ 421257 w 5930900"/>
              <a:gd name="connsiteY12" fmla="*/ 4515450 h 4956835"/>
              <a:gd name="connsiteX13" fmla="*/ 1974011 w 5930900"/>
              <a:gd name="connsiteY13" fmla="*/ 4920892 h 4956835"/>
              <a:gd name="connsiteX14" fmla="*/ 3397370 w 5930900"/>
              <a:gd name="connsiteY14" fmla="*/ 4731110 h 4956835"/>
              <a:gd name="connsiteX0" fmla="*/ 0 w 5930900"/>
              <a:gd name="connsiteY0" fmla="*/ 1473201 h 4956835"/>
              <a:gd name="connsiteX1" fmla="*/ 838200 w 5930900"/>
              <a:gd name="connsiteY1" fmla="*/ 177801 h 4956835"/>
              <a:gd name="connsiteX2" fmla="*/ 1828800 w 5930900"/>
              <a:gd name="connsiteY2" fmla="*/ 1092201 h 4956835"/>
              <a:gd name="connsiteX3" fmla="*/ 3124200 w 5930900"/>
              <a:gd name="connsiteY3" fmla="*/ 101600 h 4956835"/>
              <a:gd name="connsiteX4" fmla="*/ 4876800 w 5930900"/>
              <a:gd name="connsiteY4" fmla="*/ 482601 h 4956835"/>
              <a:gd name="connsiteX5" fmla="*/ 5791200 w 5930900"/>
              <a:gd name="connsiteY5" fmla="*/ 1244601 h 4956835"/>
              <a:gd name="connsiteX6" fmla="*/ 5715000 w 5930900"/>
              <a:gd name="connsiteY6" fmla="*/ 2997201 h 4956835"/>
              <a:gd name="connsiteX7" fmla="*/ 5029200 w 5930900"/>
              <a:gd name="connsiteY7" fmla="*/ 2768601 h 4956835"/>
              <a:gd name="connsiteX8" fmla="*/ 3962400 w 5930900"/>
              <a:gd name="connsiteY8" fmla="*/ 3454401 h 4956835"/>
              <a:gd name="connsiteX9" fmla="*/ 2209800 w 5930900"/>
              <a:gd name="connsiteY9" fmla="*/ 2463801 h 4956835"/>
              <a:gd name="connsiteX10" fmla="*/ 1219200 w 5930900"/>
              <a:gd name="connsiteY10" fmla="*/ 2387601 h 4956835"/>
              <a:gd name="connsiteX11" fmla="*/ 162464 w 5930900"/>
              <a:gd name="connsiteY11" fmla="*/ 3644182 h 4956835"/>
              <a:gd name="connsiteX12" fmla="*/ 421257 w 5930900"/>
              <a:gd name="connsiteY12" fmla="*/ 4515450 h 4956835"/>
              <a:gd name="connsiteX13" fmla="*/ 1974011 w 5930900"/>
              <a:gd name="connsiteY13" fmla="*/ 4920892 h 4956835"/>
              <a:gd name="connsiteX14" fmla="*/ 3397370 w 5930900"/>
              <a:gd name="connsiteY14" fmla="*/ 4731110 h 4956835"/>
              <a:gd name="connsiteX0" fmla="*/ 0 w 5930900"/>
              <a:gd name="connsiteY0" fmla="*/ 1473201 h 4956835"/>
              <a:gd name="connsiteX1" fmla="*/ 838200 w 5930900"/>
              <a:gd name="connsiteY1" fmla="*/ 177801 h 4956835"/>
              <a:gd name="connsiteX2" fmla="*/ 1828800 w 5930900"/>
              <a:gd name="connsiteY2" fmla="*/ 1092201 h 4956835"/>
              <a:gd name="connsiteX3" fmla="*/ 3124200 w 5930900"/>
              <a:gd name="connsiteY3" fmla="*/ 101600 h 4956835"/>
              <a:gd name="connsiteX4" fmla="*/ 4876800 w 5930900"/>
              <a:gd name="connsiteY4" fmla="*/ 482601 h 4956835"/>
              <a:gd name="connsiteX5" fmla="*/ 5791200 w 5930900"/>
              <a:gd name="connsiteY5" fmla="*/ 1244601 h 4956835"/>
              <a:gd name="connsiteX6" fmla="*/ 5715000 w 5930900"/>
              <a:gd name="connsiteY6" fmla="*/ 2997201 h 4956835"/>
              <a:gd name="connsiteX7" fmla="*/ 5029200 w 5930900"/>
              <a:gd name="connsiteY7" fmla="*/ 2768601 h 4956835"/>
              <a:gd name="connsiteX8" fmla="*/ 3962400 w 5930900"/>
              <a:gd name="connsiteY8" fmla="*/ 3454401 h 4956835"/>
              <a:gd name="connsiteX9" fmla="*/ 2209800 w 5930900"/>
              <a:gd name="connsiteY9" fmla="*/ 2463801 h 4956835"/>
              <a:gd name="connsiteX10" fmla="*/ 1219200 w 5930900"/>
              <a:gd name="connsiteY10" fmla="*/ 2387601 h 4956835"/>
              <a:gd name="connsiteX11" fmla="*/ 1447800 w 5930900"/>
              <a:gd name="connsiteY11" fmla="*/ 3454401 h 4956835"/>
              <a:gd name="connsiteX12" fmla="*/ 421257 w 5930900"/>
              <a:gd name="connsiteY12" fmla="*/ 4515450 h 4956835"/>
              <a:gd name="connsiteX13" fmla="*/ 1974011 w 5930900"/>
              <a:gd name="connsiteY13" fmla="*/ 4920892 h 4956835"/>
              <a:gd name="connsiteX14" fmla="*/ 3397370 w 5930900"/>
              <a:gd name="connsiteY14" fmla="*/ 4731110 h 4956835"/>
              <a:gd name="connsiteX0" fmla="*/ 0 w 5930900"/>
              <a:gd name="connsiteY0" fmla="*/ 1473201 h 4956835"/>
              <a:gd name="connsiteX1" fmla="*/ 838200 w 5930900"/>
              <a:gd name="connsiteY1" fmla="*/ 177801 h 4956835"/>
              <a:gd name="connsiteX2" fmla="*/ 1828800 w 5930900"/>
              <a:gd name="connsiteY2" fmla="*/ 1092201 h 4956835"/>
              <a:gd name="connsiteX3" fmla="*/ 3124200 w 5930900"/>
              <a:gd name="connsiteY3" fmla="*/ 101600 h 4956835"/>
              <a:gd name="connsiteX4" fmla="*/ 4876800 w 5930900"/>
              <a:gd name="connsiteY4" fmla="*/ 482601 h 4956835"/>
              <a:gd name="connsiteX5" fmla="*/ 5791200 w 5930900"/>
              <a:gd name="connsiteY5" fmla="*/ 1244601 h 4956835"/>
              <a:gd name="connsiteX6" fmla="*/ 5715000 w 5930900"/>
              <a:gd name="connsiteY6" fmla="*/ 2997201 h 4956835"/>
              <a:gd name="connsiteX7" fmla="*/ 5029200 w 5930900"/>
              <a:gd name="connsiteY7" fmla="*/ 2768601 h 4956835"/>
              <a:gd name="connsiteX8" fmla="*/ 3962400 w 5930900"/>
              <a:gd name="connsiteY8" fmla="*/ 3454401 h 4956835"/>
              <a:gd name="connsiteX9" fmla="*/ 2209800 w 5930900"/>
              <a:gd name="connsiteY9" fmla="*/ 2463801 h 4956835"/>
              <a:gd name="connsiteX10" fmla="*/ 1219200 w 5930900"/>
              <a:gd name="connsiteY10" fmla="*/ 2387601 h 4956835"/>
              <a:gd name="connsiteX11" fmla="*/ 1600200 w 5930900"/>
              <a:gd name="connsiteY11" fmla="*/ 3530601 h 4956835"/>
              <a:gd name="connsiteX12" fmla="*/ 421257 w 5930900"/>
              <a:gd name="connsiteY12" fmla="*/ 4515450 h 4956835"/>
              <a:gd name="connsiteX13" fmla="*/ 1974011 w 5930900"/>
              <a:gd name="connsiteY13" fmla="*/ 4920892 h 4956835"/>
              <a:gd name="connsiteX14" fmla="*/ 3397370 w 5930900"/>
              <a:gd name="connsiteY14" fmla="*/ 4731110 h 4956835"/>
              <a:gd name="connsiteX0" fmla="*/ 0 w 5930900"/>
              <a:gd name="connsiteY0" fmla="*/ 1473201 h 4981516"/>
              <a:gd name="connsiteX1" fmla="*/ 838200 w 5930900"/>
              <a:gd name="connsiteY1" fmla="*/ 177801 h 4981516"/>
              <a:gd name="connsiteX2" fmla="*/ 1828800 w 5930900"/>
              <a:gd name="connsiteY2" fmla="*/ 1092201 h 4981516"/>
              <a:gd name="connsiteX3" fmla="*/ 3124200 w 5930900"/>
              <a:gd name="connsiteY3" fmla="*/ 101600 h 4981516"/>
              <a:gd name="connsiteX4" fmla="*/ 4876800 w 5930900"/>
              <a:gd name="connsiteY4" fmla="*/ 482601 h 4981516"/>
              <a:gd name="connsiteX5" fmla="*/ 5791200 w 5930900"/>
              <a:gd name="connsiteY5" fmla="*/ 1244601 h 4981516"/>
              <a:gd name="connsiteX6" fmla="*/ 5715000 w 5930900"/>
              <a:gd name="connsiteY6" fmla="*/ 2997201 h 4981516"/>
              <a:gd name="connsiteX7" fmla="*/ 5029200 w 5930900"/>
              <a:gd name="connsiteY7" fmla="*/ 2768601 h 4981516"/>
              <a:gd name="connsiteX8" fmla="*/ 3962400 w 5930900"/>
              <a:gd name="connsiteY8" fmla="*/ 3454401 h 4981516"/>
              <a:gd name="connsiteX9" fmla="*/ 2209800 w 5930900"/>
              <a:gd name="connsiteY9" fmla="*/ 2463801 h 4981516"/>
              <a:gd name="connsiteX10" fmla="*/ 1219200 w 5930900"/>
              <a:gd name="connsiteY10" fmla="*/ 2387601 h 4981516"/>
              <a:gd name="connsiteX11" fmla="*/ 1600200 w 5930900"/>
              <a:gd name="connsiteY11" fmla="*/ 3530601 h 4981516"/>
              <a:gd name="connsiteX12" fmla="*/ 1676400 w 5930900"/>
              <a:gd name="connsiteY12" fmla="*/ 4749801 h 4981516"/>
              <a:gd name="connsiteX13" fmla="*/ 1974011 w 5930900"/>
              <a:gd name="connsiteY13" fmla="*/ 4920892 h 4981516"/>
              <a:gd name="connsiteX14" fmla="*/ 3397370 w 5930900"/>
              <a:gd name="connsiteY14" fmla="*/ 4731110 h 4981516"/>
              <a:gd name="connsiteX0" fmla="*/ 0 w 5930900"/>
              <a:gd name="connsiteY0" fmla="*/ 1473201 h 4927601"/>
              <a:gd name="connsiteX1" fmla="*/ 838200 w 5930900"/>
              <a:gd name="connsiteY1" fmla="*/ 177801 h 4927601"/>
              <a:gd name="connsiteX2" fmla="*/ 1828800 w 5930900"/>
              <a:gd name="connsiteY2" fmla="*/ 1092201 h 4927601"/>
              <a:gd name="connsiteX3" fmla="*/ 3124200 w 5930900"/>
              <a:gd name="connsiteY3" fmla="*/ 101600 h 4927601"/>
              <a:gd name="connsiteX4" fmla="*/ 4876800 w 5930900"/>
              <a:gd name="connsiteY4" fmla="*/ 482601 h 4927601"/>
              <a:gd name="connsiteX5" fmla="*/ 5791200 w 5930900"/>
              <a:gd name="connsiteY5" fmla="*/ 1244601 h 4927601"/>
              <a:gd name="connsiteX6" fmla="*/ 5715000 w 5930900"/>
              <a:gd name="connsiteY6" fmla="*/ 2997201 h 4927601"/>
              <a:gd name="connsiteX7" fmla="*/ 5029200 w 5930900"/>
              <a:gd name="connsiteY7" fmla="*/ 2768601 h 4927601"/>
              <a:gd name="connsiteX8" fmla="*/ 3962400 w 5930900"/>
              <a:gd name="connsiteY8" fmla="*/ 3454401 h 4927601"/>
              <a:gd name="connsiteX9" fmla="*/ 2209800 w 5930900"/>
              <a:gd name="connsiteY9" fmla="*/ 2463801 h 4927601"/>
              <a:gd name="connsiteX10" fmla="*/ 1219200 w 5930900"/>
              <a:gd name="connsiteY10" fmla="*/ 2387601 h 4927601"/>
              <a:gd name="connsiteX11" fmla="*/ 1600200 w 5930900"/>
              <a:gd name="connsiteY11" fmla="*/ 3530601 h 4927601"/>
              <a:gd name="connsiteX12" fmla="*/ 1676400 w 5930900"/>
              <a:gd name="connsiteY12" fmla="*/ 4749801 h 4927601"/>
              <a:gd name="connsiteX13" fmla="*/ 2590800 w 5930900"/>
              <a:gd name="connsiteY13" fmla="*/ 4597400 h 4927601"/>
              <a:gd name="connsiteX14" fmla="*/ 3397370 w 5930900"/>
              <a:gd name="connsiteY14" fmla="*/ 4731110 h 4927601"/>
              <a:gd name="connsiteX0" fmla="*/ 0 w 5930900"/>
              <a:gd name="connsiteY0" fmla="*/ 1473201 h 4927601"/>
              <a:gd name="connsiteX1" fmla="*/ 838200 w 5930900"/>
              <a:gd name="connsiteY1" fmla="*/ 177801 h 4927601"/>
              <a:gd name="connsiteX2" fmla="*/ 1828800 w 5930900"/>
              <a:gd name="connsiteY2" fmla="*/ 1092201 h 4927601"/>
              <a:gd name="connsiteX3" fmla="*/ 3124200 w 5930900"/>
              <a:gd name="connsiteY3" fmla="*/ 101600 h 4927601"/>
              <a:gd name="connsiteX4" fmla="*/ 4876800 w 5930900"/>
              <a:gd name="connsiteY4" fmla="*/ 482601 h 4927601"/>
              <a:gd name="connsiteX5" fmla="*/ 5791200 w 5930900"/>
              <a:gd name="connsiteY5" fmla="*/ 1244601 h 4927601"/>
              <a:gd name="connsiteX6" fmla="*/ 5715000 w 5930900"/>
              <a:gd name="connsiteY6" fmla="*/ 2997201 h 4927601"/>
              <a:gd name="connsiteX7" fmla="*/ 5029200 w 5930900"/>
              <a:gd name="connsiteY7" fmla="*/ 2768601 h 4927601"/>
              <a:gd name="connsiteX8" fmla="*/ 3962400 w 5930900"/>
              <a:gd name="connsiteY8" fmla="*/ 3454401 h 4927601"/>
              <a:gd name="connsiteX9" fmla="*/ 2209800 w 5930900"/>
              <a:gd name="connsiteY9" fmla="*/ 2463801 h 4927601"/>
              <a:gd name="connsiteX10" fmla="*/ 1219200 w 5930900"/>
              <a:gd name="connsiteY10" fmla="*/ 2387601 h 4927601"/>
              <a:gd name="connsiteX11" fmla="*/ 1600200 w 5930900"/>
              <a:gd name="connsiteY11" fmla="*/ 3530601 h 4927601"/>
              <a:gd name="connsiteX12" fmla="*/ 1676400 w 5930900"/>
              <a:gd name="connsiteY12" fmla="*/ 4749801 h 4927601"/>
              <a:gd name="connsiteX13" fmla="*/ 2590800 w 5930900"/>
              <a:gd name="connsiteY13" fmla="*/ 4597400 h 4927601"/>
              <a:gd name="connsiteX14" fmla="*/ 2971800 w 5930900"/>
              <a:gd name="connsiteY14" fmla="*/ 3759201 h 4927601"/>
              <a:gd name="connsiteX0" fmla="*/ 0 w 5930900"/>
              <a:gd name="connsiteY0" fmla="*/ 1473201 h 4927601"/>
              <a:gd name="connsiteX1" fmla="*/ 838200 w 5930900"/>
              <a:gd name="connsiteY1" fmla="*/ 177801 h 4927601"/>
              <a:gd name="connsiteX2" fmla="*/ 1828800 w 5930900"/>
              <a:gd name="connsiteY2" fmla="*/ 1092201 h 4927601"/>
              <a:gd name="connsiteX3" fmla="*/ 3124200 w 5930900"/>
              <a:gd name="connsiteY3" fmla="*/ 101600 h 4927601"/>
              <a:gd name="connsiteX4" fmla="*/ 4876800 w 5930900"/>
              <a:gd name="connsiteY4" fmla="*/ 482601 h 4927601"/>
              <a:gd name="connsiteX5" fmla="*/ 5791200 w 5930900"/>
              <a:gd name="connsiteY5" fmla="*/ 1244601 h 4927601"/>
              <a:gd name="connsiteX6" fmla="*/ 5715000 w 5930900"/>
              <a:gd name="connsiteY6" fmla="*/ 2997201 h 4927601"/>
              <a:gd name="connsiteX7" fmla="*/ 5029200 w 5930900"/>
              <a:gd name="connsiteY7" fmla="*/ 2768601 h 4927601"/>
              <a:gd name="connsiteX8" fmla="*/ 3962400 w 5930900"/>
              <a:gd name="connsiteY8" fmla="*/ 3454401 h 4927601"/>
              <a:gd name="connsiteX9" fmla="*/ 2209800 w 5930900"/>
              <a:gd name="connsiteY9" fmla="*/ 2463801 h 4927601"/>
              <a:gd name="connsiteX10" fmla="*/ 1219200 w 5930900"/>
              <a:gd name="connsiteY10" fmla="*/ 2387601 h 4927601"/>
              <a:gd name="connsiteX11" fmla="*/ 1600200 w 5930900"/>
              <a:gd name="connsiteY11" fmla="*/ 3530601 h 4927601"/>
              <a:gd name="connsiteX12" fmla="*/ 1676400 w 5930900"/>
              <a:gd name="connsiteY12" fmla="*/ 4749801 h 4927601"/>
              <a:gd name="connsiteX13" fmla="*/ 2590800 w 5930900"/>
              <a:gd name="connsiteY13" fmla="*/ 4597400 h 4927601"/>
              <a:gd name="connsiteX14" fmla="*/ 2971800 w 5930900"/>
              <a:gd name="connsiteY14" fmla="*/ 3759201 h 4927601"/>
              <a:gd name="connsiteX0" fmla="*/ 0 w 5930900"/>
              <a:gd name="connsiteY0" fmla="*/ 1473201 h 4927601"/>
              <a:gd name="connsiteX1" fmla="*/ 838200 w 5930900"/>
              <a:gd name="connsiteY1" fmla="*/ 177801 h 4927601"/>
              <a:gd name="connsiteX2" fmla="*/ 1828800 w 5930900"/>
              <a:gd name="connsiteY2" fmla="*/ 1092201 h 4927601"/>
              <a:gd name="connsiteX3" fmla="*/ 3124200 w 5930900"/>
              <a:gd name="connsiteY3" fmla="*/ 101600 h 4927601"/>
              <a:gd name="connsiteX4" fmla="*/ 4876800 w 5930900"/>
              <a:gd name="connsiteY4" fmla="*/ 482601 h 4927601"/>
              <a:gd name="connsiteX5" fmla="*/ 5791200 w 5930900"/>
              <a:gd name="connsiteY5" fmla="*/ 1244601 h 4927601"/>
              <a:gd name="connsiteX6" fmla="*/ 5715000 w 5930900"/>
              <a:gd name="connsiteY6" fmla="*/ 2997201 h 4927601"/>
              <a:gd name="connsiteX7" fmla="*/ 5029200 w 5930900"/>
              <a:gd name="connsiteY7" fmla="*/ 2768601 h 4927601"/>
              <a:gd name="connsiteX8" fmla="*/ 3962400 w 5930900"/>
              <a:gd name="connsiteY8" fmla="*/ 3454401 h 4927601"/>
              <a:gd name="connsiteX9" fmla="*/ 2209800 w 5930900"/>
              <a:gd name="connsiteY9" fmla="*/ 2463801 h 4927601"/>
              <a:gd name="connsiteX10" fmla="*/ 1219200 w 5930900"/>
              <a:gd name="connsiteY10" fmla="*/ 2387601 h 4927601"/>
              <a:gd name="connsiteX11" fmla="*/ 1600200 w 5930900"/>
              <a:gd name="connsiteY11" fmla="*/ 3530601 h 4927601"/>
              <a:gd name="connsiteX12" fmla="*/ 1676400 w 5930900"/>
              <a:gd name="connsiteY12" fmla="*/ 4749801 h 4927601"/>
              <a:gd name="connsiteX13" fmla="*/ 2590800 w 5930900"/>
              <a:gd name="connsiteY13" fmla="*/ 4597400 h 4927601"/>
              <a:gd name="connsiteX14" fmla="*/ 2590800 w 5930900"/>
              <a:gd name="connsiteY14" fmla="*/ 3835401 h 4927601"/>
              <a:gd name="connsiteX0" fmla="*/ 0 w 5930900"/>
              <a:gd name="connsiteY0" fmla="*/ 1473201 h 4953001"/>
              <a:gd name="connsiteX1" fmla="*/ 838200 w 5930900"/>
              <a:gd name="connsiteY1" fmla="*/ 177801 h 4953001"/>
              <a:gd name="connsiteX2" fmla="*/ 1828800 w 5930900"/>
              <a:gd name="connsiteY2" fmla="*/ 1092201 h 4953001"/>
              <a:gd name="connsiteX3" fmla="*/ 3124200 w 5930900"/>
              <a:gd name="connsiteY3" fmla="*/ 101600 h 4953001"/>
              <a:gd name="connsiteX4" fmla="*/ 4876800 w 5930900"/>
              <a:gd name="connsiteY4" fmla="*/ 482601 h 4953001"/>
              <a:gd name="connsiteX5" fmla="*/ 5791200 w 5930900"/>
              <a:gd name="connsiteY5" fmla="*/ 1244601 h 4953001"/>
              <a:gd name="connsiteX6" fmla="*/ 5715000 w 5930900"/>
              <a:gd name="connsiteY6" fmla="*/ 2997201 h 4953001"/>
              <a:gd name="connsiteX7" fmla="*/ 5029200 w 5930900"/>
              <a:gd name="connsiteY7" fmla="*/ 2768601 h 4953001"/>
              <a:gd name="connsiteX8" fmla="*/ 3962400 w 5930900"/>
              <a:gd name="connsiteY8" fmla="*/ 3454401 h 4953001"/>
              <a:gd name="connsiteX9" fmla="*/ 2209800 w 5930900"/>
              <a:gd name="connsiteY9" fmla="*/ 2463801 h 4953001"/>
              <a:gd name="connsiteX10" fmla="*/ 1219200 w 5930900"/>
              <a:gd name="connsiteY10" fmla="*/ 2387601 h 4953001"/>
              <a:gd name="connsiteX11" fmla="*/ 1600200 w 5930900"/>
              <a:gd name="connsiteY11" fmla="*/ 3530601 h 4953001"/>
              <a:gd name="connsiteX12" fmla="*/ 1676400 w 5930900"/>
              <a:gd name="connsiteY12" fmla="*/ 4749801 h 4953001"/>
              <a:gd name="connsiteX13" fmla="*/ 2209800 w 5930900"/>
              <a:gd name="connsiteY13" fmla="*/ 4749801 h 4953001"/>
              <a:gd name="connsiteX14" fmla="*/ 2590800 w 5930900"/>
              <a:gd name="connsiteY14" fmla="*/ 3835401 h 4953001"/>
              <a:gd name="connsiteX0" fmla="*/ 0 w 5930900"/>
              <a:gd name="connsiteY0" fmla="*/ 1587500 h 5067300"/>
              <a:gd name="connsiteX1" fmla="*/ 1219200 w 5930900"/>
              <a:gd name="connsiteY1" fmla="*/ 63500 h 5067300"/>
              <a:gd name="connsiteX2" fmla="*/ 1828800 w 5930900"/>
              <a:gd name="connsiteY2" fmla="*/ 1206500 h 5067300"/>
              <a:gd name="connsiteX3" fmla="*/ 3124200 w 5930900"/>
              <a:gd name="connsiteY3" fmla="*/ 215899 h 5067300"/>
              <a:gd name="connsiteX4" fmla="*/ 4876800 w 5930900"/>
              <a:gd name="connsiteY4" fmla="*/ 596900 h 5067300"/>
              <a:gd name="connsiteX5" fmla="*/ 5791200 w 5930900"/>
              <a:gd name="connsiteY5" fmla="*/ 1358900 h 5067300"/>
              <a:gd name="connsiteX6" fmla="*/ 5715000 w 5930900"/>
              <a:gd name="connsiteY6" fmla="*/ 3111500 h 5067300"/>
              <a:gd name="connsiteX7" fmla="*/ 5029200 w 5930900"/>
              <a:gd name="connsiteY7" fmla="*/ 2882900 h 5067300"/>
              <a:gd name="connsiteX8" fmla="*/ 3962400 w 5930900"/>
              <a:gd name="connsiteY8" fmla="*/ 3568700 h 5067300"/>
              <a:gd name="connsiteX9" fmla="*/ 2209800 w 5930900"/>
              <a:gd name="connsiteY9" fmla="*/ 2578100 h 5067300"/>
              <a:gd name="connsiteX10" fmla="*/ 1219200 w 5930900"/>
              <a:gd name="connsiteY10" fmla="*/ 2501900 h 5067300"/>
              <a:gd name="connsiteX11" fmla="*/ 1600200 w 5930900"/>
              <a:gd name="connsiteY11" fmla="*/ 3644900 h 5067300"/>
              <a:gd name="connsiteX12" fmla="*/ 1676400 w 5930900"/>
              <a:gd name="connsiteY12" fmla="*/ 4864100 h 5067300"/>
              <a:gd name="connsiteX13" fmla="*/ 2209800 w 5930900"/>
              <a:gd name="connsiteY13" fmla="*/ 4864100 h 5067300"/>
              <a:gd name="connsiteX14" fmla="*/ 2590800 w 5930900"/>
              <a:gd name="connsiteY14" fmla="*/ 3949700 h 5067300"/>
              <a:gd name="connsiteX0" fmla="*/ 0 w 5168900"/>
              <a:gd name="connsiteY0" fmla="*/ 1676400 h 5080000"/>
              <a:gd name="connsiteX1" fmla="*/ 457200 w 5168900"/>
              <a:gd name="connsiteY1" fmla="*/ 76200 h 5080000"/>
              <a:gd name="connsiteX2" fmla="*/ 1066800 w 5168900"/>
              <a:gd name="connsiteY2" fmla="*/ 1219200 h 5080000"/>
              <a:gd name="connsiteX3" fmla="*/ 2362200 w 5168900"/>
              <a:gd name="connsiteY3" fmla="*/ 228599 h 5080000"/>
              <a:gd name="connsiteX4" fmla="*/ 4114800 w 5168900"/>
              <a:gd name="connsiteY4" fmla="*/ 609600 h 5080000"/>
              <a:gd name="connsiteX5" fmla="*/ 5029200 w 5168900"/>
              <a:gd name="connsiteY5" fmla="*/ 1371600 h 5080000"/>
              <a:gd name="connsiteX6" fmla="*/ 4953000 w 5168900"/>
              <a:gd name="connsiteY6" fmla="*/ 3124200 h 5080000"/>
              <a:gd name="connsiteX7" fmla="*/ 4267200 w 5168900"/>
              <a:gd name="connsiteY7" fmla="*/ 2895600 h 5080000"/>
              <a:gd name="connsiteX8" fmla="*/ 3200400 w 5168900"/>
              <a:gd name="connsiteY8" fmla="*/ 3581400 h 5080000"/>
              <a:gd name="connsiteX9" fmla="*/ 1447800 w 5168900"/>
              <a:gd name="connsiteY9" fmla="*/ 2590800 h 5080000"/>
              <a:gd name="connsiteX10" fmla="*/ 457200 w 5168900"/>
              <a:gd name="connsiteY10" fmla="*/ 2514600 h 5080000"/>
              <a:gd name="connsiteX11" fmla="*/ 838200 w 5168900"/>
              <a:gd name="connsiteY11" fmla="*/ 3657600 h 5080000"/>
              <a:gd name="connsiteX12" fmla="*/ 914400 w 5168900"/>
              <a:gd name="connsiteY12" fmla="*/ 4876800 h 5080000"/>
              <a:gd name="connsiteX13" fmla="*/ 1447800 w 5168900"/>
              <a:gd name="connsiteY13" fmla="*/ 4876800 h 5080000"/>
              <a:gd name="connsiteX14" fmla="*/ 1828800 w 5168900"/>
              <a:gd name="connsiteY14" fmla="*/ 3962400 h 5080000"/>
              <a:gd name="connsiteX0" fmla="*/ 0 w 5092700"/>
              <a:gd name="connsiteY0" fmla="*/ 1676400 h 5080000"/>
              <a:gd name="connsiteX1" fmla="*/ 381000 w 5092700"/>
              <a:gd name="connsiteY1" fmla="*/ 76200 h 5080000"/>
              <a:gd name="connsiteX2" fmla="*/ 990600 w 5092700"/>
              <a:gd name="connsiteY2" fmla="*/ 1219200 h 5080000"/>
              <a:gd name="connsiteX3" fmla="*/ 2286000 w 5092700"/>
              <a:gd name="connsiteY3" fmla="*/ 228599 h 5080000"/>
              <a:gd name="connsiteX4" fmla="*/ 4038600 w 5092700"/>
              <a:gd name="connsiteY4" fmla="*/ 609600 h 5080000"/>
              <a:gd name="connsiteX5" fmla="*/ 4953000 w 5092700"/>
              <a:gd name="connsiteY5" fmla="*/ 1371600 h 5080000"/>
              <a:gd name="connsiteX6" fmla="*/ 4876800 w 5092700"/>
              <a:gd name="connsiteY6" fmla="*/ 3124200 h 5080000"/>
              <a:gd name="connsiteX7" fmla="*/ 4191000 w 5092700"/>
              <a:gd name="connsiteY7" fmla="*/ 2895600 h 5080000"/>
              <a:gd name="connsiteX8" fmla="*/ 3124200 w 5092700"/>
              <a:gd name="connsiteY8" fmla="*/ 3581400 h 5080000"/>
              <a:gd name="connsiteX9" fmla="*/ 1371600 w 5092700"/>
              <a:gd name="connsiteY9" fmla="*/ 2590800 h 5080000"/>
              <a:gd name="connsiteX10" fmla="*/ 381000 w 5092700"/>
              <a:gd name="connsiteY10" fmla="*/ 2514600 h 5080000"/>
              <a:gd name="connsiteX11" fmla="*/ 762000 w 5092700"/>
              <a:gd name="connsiteY11" fmla="*/ 3657600 h 5080000"/>
              <a:gd name="connsiteX12" fmla="*/ 838200 w 5092700"/>
              <a:gd name="connsiteY12" fmla="*/ 4876800 h 5080000"/>
              <a:gd name="connsiteX13" fmla="*/ 1371600 w 5092700"/>
              <a:gd name="connsiteY13" fmla="*/ 4876800 h 5080000"/>
              <a:gd name="connsiteX14" fmla="*/ 1752600 w 5092700"/>
              <a:gd name="connsiteY14" fmla="*/ 3962400 h 5080000"/>
              <a:gd name="connsiteX0" fmla="*/ 132991 w 5225691"/>
              <a:gd name="connsiteY0" fmla="*/ 1676400 h 5080000"/>
              <a:gd name="connsiteX1" fmla="*/ 513991 w 5225691"/>
              <a:gd name="connsiteY1" fmla="*/ 76200 h 5080000"/>
              <a:gd name="connsiteX2" fmla="*/ 1123591 w 5225691"/>
              <a:gd name="connsiteY2" fmla="*/ 1219200 h 5080000"/>
              <a:gd name="connsiteX3" fmla="*/ 2418991 w 5225691"/>
              <a:gd name="connsiteY3" fmla="*/ 228599 h 5080000"/>
              <a:gd name="connsiteX4" fmla="*/ 4171591 w 5225691"/>
              <a:gd name="connsiteY4" fmla="*/ 609600 h 5080000"/>
              <a:gd name="connsiteX5" fmla="*/ 5085991 w 5225691"/>
              <a:gd name="connsiteY5" fmla="*/ 1371600 h 5080000"/>
              <a:gd name="connsiteX6" fmla="*/ 5009791 w 5225691"/>
              <a:gd name="connsiteY6" fmla="*/ 3124200 h 5080000"/>
              <a:gd name="connsiteX7" fmla="*/ 4323991 w 5225691"/>
              <a:gd name="connsiteY7" fmla="*/ 2895600 h 5080000"/>
              <a:gd name="connsiteX8" fmla="*/ 3257191 w 5225691"/>
              <a:gd name="connsiteY8" fmla="*/ 3581400 h 5080000"/>
              <a:gd name="connsiteX9" fmla="*/ 1504591 w 5225691"/>
              <a:gd name="connsiteY9" fmla="*/ 2590800 h 5080000"/>
              <a:gd name="connsiteX10" fmla="*/ 513991 w 5225691"/>
              <a:gd name="connsiteY10" fmla="*/ 2514600 h 5080000"/>
              <a:gd name="connsiteX11" fmla="*/ 894991 w 5225691"/>
              <a:gd name="connsiteY11" fmla="*/ 3657600 h 5080000"/>
              <a:gd name="connsiteX12" fmla="*/ 971191 w 5225691"/>
              <a:gd name="connsiteY12" fmla="*/ 4876800 h 5080000"/>
              <a:gd name="connsiteX13" fmla="*/ 1504591 w 5225691"/>
              <a:gd name="connsiteY13" fmla="*/ 4876800 h 5080000"/>
              <a:gd name="connsiteX14" fmla="*/ 1885591 w 5225691"/>
              <a:gd name="connsiteY14" fmla="*/ 3962400 h 5080000"/>
              <a:gd name="connsiteX0" fmla="*/ 132991 w 4825282"/>
              <a:gd name="connsiteY0" fmla="*/ 1409700 h 5041900"/>
              <a:gd name="connsiteX1" fmla="*/ 113582 w 4825282"/>
              <a:gd name="connsiteY1" fmla="*/ 38100 h 5041900"/>
              <a:gd name="connsiteX2" fmla="*/ 723182 w 4825282"/>
              <a:gd name="connsiteY2" fmla="*/ 1181100 h 5041900"/>
              <a:gd name="connsiteX3" fmla="*/ 2018582 w 4825282"/>
              <a:gd name="connsiteY3" fmla="*/ 190499 h 5041900"/>
              <a:gd name="connsiteX4" fmla="*/ 3771182 w 4825282"/>
              <a:gd name="connsiteY4" fmla="*/ 571500 h 5041900"/>
              <a:gd name="connsiteX5" fmla="*/ 4685582 w 4825282"/>
              <a:gd name="connsiteY5" fmla="*/ 1333500 h 5041900"/>
              <a:gd name="connsiteX6" fmla="*/ 4609382 w 4825282"/>
              <a:gd name="connsiteY6" fmla="*/ 3086100 h 5041900"/>
              <a:gd name="connsiteX7" fmla="*/ 3923582 w 4825282"/>
              <a:gd name="connsiteY7" fmla="*/ 2857500 h 5041900"/>
              <a:gd name="connsiteX8" fmla="*/ 2856782 w 4825282"/>
              <a:gd name="connsiteY8" fmla="*/ 3543300 h 5041900"/>
              <a:gd name="connsiteX9" fmla="*/ 1104182 w 4825282"/>
              <a:gd name="connsiteY9" fmla="*/ 2552700 h 5041900"/>
              <a:gd name="connsiteX10" fmla="*/ 113582 w 4825282"/>
              <a:gd name="connsiteY10" fmla="*/ 2476500 h 5041900"/>
              <a:gd name="connsiteX11" fmla="*/ 494582 w 4825282"/>
              <a:gd name="connsiteY11" fmla="*/ 3619500 h 5041900"/>
              <a:gd name="connsiteX12" fmla="*/ 570782 w 4825282"/>
              <a:gd name="connsiteY12" fmla="*/ 4838700 h 5041900"/>
              <a:gd name="connsiteX13" fmla="*/ 1104182 w 4825282"/>
              <a:gd name="connsiteY13" fmla="*/ 4838700 h 5041900"/>
              <a:gd name="connsiteX14" fmla="*/ 1485182 w 4825282"/>
              <a:gd name="connsiteY14" fmla="*/ 3924300 h 5041900"/>
              <a:gd name="connsiteX0" fmla="*/ 132991 w 4825282"/>
              <a:gd name="connsiteY0" fmla="*/ 1409700 h 5041900"/>
              <a:gd name="connsiteX1" fmla="*/ 209190 w 4825282"/>
              <a:gd name="connsiteY1" fmla="*/ 38100 h 5041900"/>
              <a:gd name="connsiteX2" fmla="*/ 723182 w 4825282"/>
              <a:gd name="connsiteY2" fmla="*/ 1181100 h 5041900"/>
              <a:gd name="connsiteX3" fmla="*/ 2018582 w 4825282"/>
              <a:gd name="connsiteY3" fmla="*/ 190499 h 5041900"/>
              <a:gd name="connsiteX4" fmla="*/ 3771182 w 4825282"/>
              <a:gd name="connsiteY4" fmla="*/ 571500 h 5041900"/>
              <a:gd name="connsiteX5" fmla="*/ 4685582 w 4825282"/>
              <a:gd name="connsiteY5" fmla="*/ 1333500 h 5041900"/>
              <a:gd name="connsiteX6" fmla="*/ 4609382 w 4825282"/>
              <a:gd name="connsiteY6" fmla="*/ 3086100 h 5041900"/>
              <a:gd name="connsiteX7" fmla="*/ 3923582 w 4825282"/>
              <a:gd name="connsiteY7" fmla="*/ 2857500 h 5041900"/>
              <a:gd name="connsiteX8" fmla="*/ 2856782 w 4825282"/>
              <a:gd name="connsiteY8" fmla="*/ 3543300 h 5041900"/>
              <a:gd name="connsiteX9" fmla="*/ 1104182 w 4825282"/>
              <a:gd name="connsiteY9" fmla="*/ 2552700 h 5041900"/>
              <a:gd name="connsiteX10" fmla="*/ 113582 w 4825282"/>
              <a:gd name="connsiteY10" fmla="*/ 2476500 h 5041900"/>
              <a:gd name="connsiteX11" fmla="*/ 494582 w 4825282"/>
              <a:gd name="connsiteY11" fmla="*/ 3619500 h 5041900"/>
              <a:gd name="connsiteX12" fmla="*/ 570782 w 4825282"/>
              <a:gd name="connsiteY12" fmla="*/ 4838700 h 5041900"/>
              <a:gd name="connsiteX13" fmla="*/ 1104182 w 4825282"/>
              <a:gd name="connsiteY13" fmla="*/ 4838700 h 5041900"/>
              <a:gd name="connsiteX14" fmla="*/ 1485182 w 4825282"/>
              <a:gd name="connsiteY14" fmla="*/ 3924300 h 5041900"/>
              <a:gd name="connsiteX0" fmla="*/ 132991 w 4825282"/>
              <a:gd name="connsiteY0" fmla="*/ 1371600 h 5003800"/>
              <a:gd name="connsiteX1" fmla="*/ 209190 w 4825282"/>
              <a:gd name="connsiteY1" fmla="*/ 0 h 5003800"/>
              <a:gd name="connsiteX2" fmla="*/ 894990 w 4825282"/>
              <a:gd name="connsiteY2" fmla="*/ 1371600 h 5003800"/>
              <a:gd name="connsiteX3" fmla="*/ 2018582 w 4825282"/>
              <a:gd name="connsiteY3" fmla="*/ 152399 h 5003800"/>
              <a:gd name="connsiteX4" fmla="*/ 3771182 w 4825282"/>
              <a:gd name="connsiteY4" fmla="*/ 533400 h 5003800"/>
              <a:gd name="connsiteX5" fmla="*/ 4685582 w 4825282"/>
              <a:gd name="connsiteY5" fmla="*/ 1295400 h 5003800"/>
              <a:gd name="connsiteX6" fmla="*/ 4609382 w 4825282"/>
              <a:gd name="connsiteY6" fmla="*/ 3048000 h 5003800"/>
              <a:gd name="connsiteX7" fmla="*/ 3923582 w 4825282"/>
              <a:gd name="connsiteY7" fmla="*/ 2819400 h 5003800"/>
              <a:gd name="connsiteX8" fmla="*/ 2856782 w 4825282"/>
              <a:gd name="connsiteY8" fmla="*/ 3505200 h 5003800"/>
              <a:gd name="connsiteX9" fmla="*/ 1104182 w 4825282"/>
              <a:gd name="connsiteY9" fmla="*/ 2514600 h 5003800"/>
              <a:gd name="connsiteX10" fmla="*/ 113582 w 4825282"/>
              <a:gd name="connsiteY10" fmla="*/ 2438400 h 5003800"/>
              <a:gd name="connsiteX11" fmla="*/ 494582 w 4825282"/>
              <a:gd name="connsiteY11" fmla="*/ 3581400 h 5003800"/>
              <a:gd name="connsiteX12" fmla="*/ 570782 w 4825282"/>
              <a:gd name="connsiteY12" fmla="*/ 4800600 h 5003800"/>
              <a:gd name="connsiteX13" fmla="*/ 1104182 w 4825282"/>
              <a:gd name="connsiteY13" fmla="*/ 4800600 h 5003800"/>
              <a:gd name="connsiteX14" fmla="*/ 1485182 w 4825282"/>
              <a:gd name="connsiteY14" fmla="*/ 3886200 h 5003800"/>
              <a:gd name="connsiteX0" fmla="*/ 132991 w 4825282"/>
              <a:gd name="connsiteY0" fmla="*/ 1587500 h 5219700"/>
              <a:gd name="connsiteX1" fmla="*/ 209190 w 4825282"/>
              <a:gd name="connsiteY1" fmla="*/ 215900 h 5219700"/>
              <a:gd name="connsiteX2" fmla="*/ 894990 w 4825282"/>
              <a:gd name="connsiteY2" fmla="*/ 1587500 h 5219700"/>
              <a:gd name="connsiteX3" fmla="*/ 1961790 w 4825282"/>
              <a:gd name="connsiteY3" fmla="*/ 139700 h 5219700"/>
              <a:gd name="connsiteX4" fmla="*/ 3771182 w 4825282"/>
              <a:gd name="connsiteY4" fmla="*/ 749300 h 5219700"/>
              <a:gd name="connsiteX5" fmla="*/ 4685582 w 4825282"/>
              <a:gd name="connsiteY5" fmla="*/ 1511300 h 5219700"/>
              <a:gd name="connsiteX6" fmla="*/ 4609382 w 4825282"/>
              <a:gd name="connsiteY6" fmla="*/ 3263900 h 5219700"/>
              <a:gd name="connsiteX7" fmla="*/ 3923582 w 4825282"/>
              <a:gd name="connsiteY7" fmla="*/ 3035300 h 5219700"/>
              <a:gd name="connsiteX8" fmla="*/ 2856782 w 4825282"/>
              <a:gd name="connsiteY8" fmla="*/ 3721100 h 5219700"/>
              <a:gd name="connsiteX9" fmla="*/ 1104182 w 4825282"/>
              <a:gd name="connsiteY9" fmla="*/ 2730500 h 5219700"/>
              <a:gd name="connsiteX10" fmla="*/ 113582 w 4825282"/>
              <a:gd name="connsiteY10" fmla="*/ 2654300 h 5219700"/>
              <a:gd name="connsiteX11" fmla="*/ 494582 w 4825282"/>
              <a:gd name="connsiteY11" fmla="*/ 3797300 h 5219700"/>
              <a:gd name="connsiteX12" fmla="*/ 570782 w 4825282"/>
              <a:gd name="connsiteY12" fmla="*/ 5016500 h 5219700"/>
              <a:gd name="connsiteX13" fmla="*/ 1104182 w 4825282"/>
              <a:gd name="connsiteY13" fmla="*/ 5016500 h 5219700"/>
              <a:gd name="connsiteX14" fmla="*/ 1485182 w 4825282"/>
              <a:gd name="connsiteY14" fmla="*/ 4102100 h 5219700"/>
              <a:gd name="connsiteX0" fmla="*/ 132991 w 5101447"/>
              <a:gd name="connsiteY0" fmla="*/ 1460500 h 5092700"/>
              <a:gd name="connsiteX1" fmla="*/ 209190 w 5101447"/>
              <a:gd name="connsiteY1" fmla="*/ 88900 h 5092700"/>
              <a:gd name="connsiteX2" fmla="*/ 894990 w 5101447"/>
              <a:gd name="connsiteY2" fmla="*/ 1460500 h 5092700"/>
              <a:gd name="connsiteX3" fmla="*/ 1961790 w 5101447"/>
              <a:gd name="connsiteY3" fmla="*/ 12700 h 5092700"/>
              <a:gd name="connsiteX4" fmla="*/ 2114190 w 5101447"/>
              <a:gd name="connsiteY4" fmla="*/ 1384300 h 5092700"/>
              <a:gd name="connsiteX5" fmla="*/ 4685582 w 5101447"/>
              <a:gd name="connsiteY5" fmla="*/ 1384300 h 5092700"/>
              <a:gd name="connsiteX6" fmla="*/ 4609382 w 5101447"/>
              <a:gd name="connsiteY6" fmla="*/ 3136900 h 5092700"/>
              <a:gd name="connsiteX7" fmla="*/ 3923582 w 5101447"/>
              <a:gd name="connsiteY7" fmla="*/ 2908300 h 5092700"/>
              <a:gd name="connsiteX8" fmla="*/ 2856782 w 5101447"/>
              <a:gd name="connsiteY8" fmla="*/ 3594100 h 5092700"/>
              <a:gd name="connsiteX9" fmla="*/ 1104182 w 5101447"/>
              <a:gd name="connsiteY9" fmla="*/ 2603500 h 5092700"/>
              <a:gd name="connsiteX10" fmla="*/ 113582 w 5101447"/>
              <a:gd name="connsiteY10" fmla="*/ 2527300 h 5092700"/>
              <a:gd name="connsiteX11" fmla="*/ 494582 w 5101447"/>
              <a:gd name="connsiteY11" fmla="*/ 3670300 h 5092700"/>
              <a:gd name="connsiteX12" fmla="*/ 570782 w 5101447"/>
              <a:gd name="connsiteY12" fmla="*/ 4889500 h 5092700"/>
              <a:gd name="connsiteX13" fmla="*/ 1104182 w 5101447"/>
              <a:gd name="connsiteY13" fmla="*/ 4889500 h 5092700"/>
              <a:gd name="connsiteX14" fmla="*/ 1485182 w 5101447"/>
              <a:gd name="connsiteY14" fmla="*/ 3975100 h 5092700"/>
              <a:gd name="connsiteX0" fmla="*/ 132991 w 4663655"/>
              <a:gd name="connsiteY0" fmla="*/ 1460500 h 5092700"/>
              <a:gd name="connsiteX1" fmla="*/ 209190 w 4663655"/>
              <a:gd name="connsiteY1" fmla="*/ 88900 h 5092700"/>
              <a:gd name="connsiteX2" fmla="*/ 894990 w 4663655"/>
              <a:gd name="connsiteY2" fmla="*/ 1460500 h 5092700"/>
              <a:gd name="connsiteX3" fmla="*/ 1961790 w 4663655"/>
              <a:gd name="connsiteY3" fmla="*/ 12700 h 5092700"/>
              <a:gd name="connsiteX4" fmla="*/ 2114190 w 4663655"/>
              <a:gd name="connsiteY4" fmla="*/ 1384300 h 5092700"/>
              <a:gd name="connsiteX5" fmla="*/ 4247790 w 4663655"/>
              <a:gd name="connsiteY5" fmla="*/ 622300 h 5092700"/>
              <a:gd name="connsiteX6" fmla="*/ 4609382 w 4663655"/>
              <a:gd name="connsiteY6" fmla="*/ 3136900 h 5092700"/>
              <a:gd name="connsiteX7" fmla="*/ 3923582 w 4663655"/>
              <a:gd name="connsiteY7" fmla="*/ 2908300 h 5092700"/>
              <a:gd name="connsiteX8" fmla="*/ 2856782 w 4663655"/>
              <a:gd name="connsiteY8" fmla="*/ 3594100 h 5092700"/>
              <a:gd name="connsiteX9" fmla="*/ 1104182 w 4663655"/>
              <a:gd name="connsiteY9" fmla="*/ 2603500 h 5092700"/>
              <a:gd name="connsiteX10" fmla="*/ 113582 w 4663655"/>
              <a:gd name="connsiteY10" fmla="*/ 2527300 h 5092700"/>
              <a:gd name="connsiteX11" fmla="*/ 494582 w 4663655"/>
              <a:gd name="connsiteY11" fmla="*/ 3670300 h 5092700"/>
              <a:gd name="connsiteX12" fmla="*/ 570782 w 4663655"/>
              <a:gd name="connsiteY12" fmla="*/ 4889500 h 5092700"/>
              <a:gd name="connsiteX13" fmla="*/ 1104182 w 4663655"/>
              <a:gd name="connsiteY13" fmla="*/ 4889500 h 5092700"/>
              <a:gd name="connsiteX14" fmla="*/ 1485182 w 4663655"/>
              <a:gd name="connsiteY14" fmla="*/ 3975100 h 5092700"/>
              <a:gd name="connsiteX0" fmla="*/ 132991 w 4663655"/>
              <a:gd name="connsiteY0" fmla="*/ 1460500 h 5092700"/>
              <a:gd name="connsiteX1" fmla="*/ 209190 w 4663655"/>
              <a:gd name="connsiteY1" fmla="*/ 88900 h 5092700"/>
              <a:gd name="connsiteX2" fmla="*/ 894990 w 4663655"/>
              <a:gd name="connsiteY2" fmla="*/ 1460500 h 5092700"/>
              <a:gd name="connsiteX3" fmla="*/ 1961790 w 4663655"/>
              <a:gd name="connsiteY3" fmla="*/ 12700 h 5092700"/>
              <a:gd name="connsiteX4" fmla="*/ 2114190 w 4663655"/>
              <a:gd name="connsiteY4" fmla="*/ 1384300 h 5092700"/>
              <a:gd name="connsiteX5" fmla="*/ 4247790 w 4663655"/>
              <a:gd name="connsiteY5" fmla="*/ 622300 h 5092700"/>
              <a:gd name="connsiteX6" fmla="*/ 4609382 w 4663655"/>
              <a:gd name="connsiteY6" fmla="*/ 3136900 h 5092700"/>
              <a:gd name="connsiteX7" fmla="*/ 3923582 w 4663655"/>
              <a:gd name="connsiteY7" fmla="*/ 2908300 h 5092700"/>
              <a:gd name="connsiteX8" fmla="*/ 2856782 w 4663655"/>
              <a:gd name="connsiteY8" fmla="*/ 3594100 h 5092700"/>
              <a:gd name="connsiteX9" fmla="*/ 1104182 w 4663655"/>
              <a:gd name="connsiteY9" fmla="*/ 2603500 h 5092700"/>
              <a:gd name="connsiteX10" fmla="*/ 113582 w 4663655"/>
              <a:gd name="connsiteY10" fmla="*/ 2527300 h 5092700"/>
              <a:gd name="connsiteX11" fmla="*/ 494582 w 4663655"/>
              <a:gd name="connsiteY11" fmla="*/ 3670300 h 5092700"/>
              <a:gd name="connsiteX12" fmla="*/ 570782 w 4663655"/>
              <a:gd name="connsiteY12" fmla="*/ 4889500 h 5092700"/>
              <a:gd name="connsiteX13" fmla="*/ 1104182 w 4663655"/>
              <a:gd name="connsiteY13" fmla="*/ 4889500 h 5092700"/>
              <a:gd name="connsiteX14" fmla="*/ 1485182 w 4663655"/>
              <a:gd name="connsiteY14" fmla="*/ 3975100 h 5092700"/>
              <a:gd name="connsiteX0" fmla="*/ 132991 w 4663655"/>
              <a:gd name="connsiteY0" fmla="*/ 1460500 h 5092700"/>
              <a:gd name="connsiteX1" fmla="*/ 209190 w 4663655"/>
              <a:gd name="connsiteY1" fmla="*/ 88900 h 5092700"/>
              <a:gd name="connsiteX2" fmla="*/ 894990 w 4663655"/>
              <a:gd name="connsiteY2" fmla="*/ 1460500 h 5092700"/>
              <a:gd name="connsiteX3" fmla="*/ 1961790 w 4663655"/>
              <a:gd name="connsiteY3" fmla="*/ 12700 h 5092700"/>
              <a:gd name="connsiteX4" fmla="*/ 2114190 w 4663655"/>
              <a:gd name="connsiteY4" fmla="*/ 1384300 h 5092700"/>
              <a:gd name="connsiteX5" fmla="*/ 4247790 w 4663655"/>
              <a:gd name="connsiteY5" fmla="*/ 622300 h 5092700"/>
              <a:gd name="connsiteX6" fmla="*/ 4609382 w 4663655"/>
              <a:gd name="connsiteY6" fmla="*/ 3136900 h 5092700"/>
              <a:gd name="connsiteX7" fmla="*/ 3923582 w 4663655"/>
              <a:gd name="connsiteY7" fmla="*/ 2908300 h 5092700"/>
              <a:gd name="connsiteX8" fmla="*/ 2856782 w 4663655"/>
              <a:gd name="connsiteY8" fmla="*/ 3594100 h 5092700"/>
              <a:gd name="connsiteX9" fmla="*/ 1104182 w 4663655"/>
              <a:gd name="connsiteY9" fmla="*/ 2603500 h 5092700"/>
              <a:gd name="connsiteX10" fmla="*/ 113582 w 4663655"/>
              <a:gd name="connsiteY10" fmla="*/ 2527300 h 5092700"/>
              <a:gd name="connsiteX11" fmla="*/ 494582 w 4663655"/>
              <a:gd name="connsiteY11" fmla="*/ 3670300 h 5092700"/>
              <a:gd name="connsiteX12" fmla="*/ 570782 w 4663655"/>
              <a:gd name="connsiteY12" fmla="*/ 4889500 h 5092700"/>
              <a:gd name="connsiteX13" fmla="*/ 1104182 w 4663655"/>
              <a:gd name="connsiteY13" fmla="*/ 4889500 h 5092700"/>
              <a:gd name="connsiteX14" fmla="*/ 1485182 w 4663655"/>
              <a:gd name="connsiteY14" fmla="*/ 3975100 h 5092700"/>
              <a:gd name="connsiteX0" fmla="*/ 132991 w 4663655"/>
              <a:gd name="connsiteY0" fmla="*/ 1460500 h 5092700"/>
              <a:gd name="connsiteX1" fmla="*/ 209190 w 4663655"/>
              <a:gd name="connsiteY1" fmla="*/ 88900 h 5092700"/>
              <a:gd name="connsiteX2" fmla="*/ 894990 w 4663655"/>
              <a:gd name="connsiteY2" fmla="*/ 1460500 h 5092700"/>
              <a:gd name="connsiteX3" fmla="*/ 1961790 w 4663655"/>
              <a:gd name="connsiteY3" fmla="*/ 12700 h 5092700"/>
              <a:gd name="connsiteX4" fmla="*/ 2114190 w 4663655"/>
              <a:gd name="connsiteY4" fmla="*/ 1384300 h 5092700"/>
              <a:gd name="connsiteX5" fmla="*/ 4247790 w 4663655"/>
              <a:gd name="connsiteY5" fmla="*/ 698500 h 5092700"/>
              <a:gd name="connsiteX6" fmla="*/ 4609382 w 4663655"/>
              <a:gd name="connsiteY6" fmla="*/ 3136900 h 5092700"/>
              <a:gd name="connsiteX7" fmla="*/ 3923582 w 4663655"/>
              <a:gd name="connsiteY7" fmla="*/ 2908300 h 5092700"/>
              <a:gd name="connsiteX8" fmla="*/ 2856782 w 4663655"/>
              <a:gd name="connsiteY8" fmla="*/ 3594100 h 5092700"/>
              <a:gd name="connsiteX9" fmla="*/ 1104182 w 4663655"/>
              <a:gd name="connsiteY9" fmla="*/ 2603500 h 5092700"/>
              <a:gd name="connsiteX10" fmla="*/ 113582 w 4663655"/>
              <a:gd name="connsiteY10" fmla="*/ 2527300 h 5092700"/>
              <a:gd name="connsiteX11" fmla="*/ 494582 w 4663655"/>
              <a:gd name="connsiteY11" fmla="*/ 3670300 h 5092700"/>
              <a:gd name="connsiteX12" fmla="*/ 570782 w 4663655"/>
              <a:gd name="connsiteY12" fmla="*/ 4889500 h 5092700"/>
              <a:gd name="connsiteX13" fmla="*/ 1104182 w 4663655"/>
              <a:gd name="connsiteY13" fmla="*/ 4889500 h 5092700"/>
              <a:gd name="connsiteX14" fmla="*/ 1485182 w 4663655"/>
              <a:gd name="connsiteY14" fmla="*/ 3975100 h 5092700"/>
              <a:gd name="connsiteX0" fmla="*/ 132991 w 4663655"/>
              <a:gd name="connsiteY0" fmla="*/ 1460500 h 5092700"/>
              <a:gd name="connsiteX1" fmla="*/ 209190 w 4663655"/>
              <a:gd name="connsiteY1" fmla="*/ 88900 h 5092700"/>
              <a:gd name="connsiteX2" fmla="*/ 894990 w 4663655"/>
              <a:gd name="connsiteY2" fmla="*/ 1460500 h 5092700"/>
              <a:gd name="connsiteX3" fmla="*/ 1961790 w 4663655"/>
              <a:gd name="connsiteY3" fmla="*/ 12700 h 5092700"/>
              <a:gd name="connsiteX4" fmla="*/ 2114190 w 4663655"/>
              <a:gd name="connsiteY4" fmla="*/ 1384300 h 5092700"/>
              <a:gd name="connsiteX5" fmla="*/ 4247790 w 4663655"/>
              <a:gd name="connsiteY5" fmla="*/ 698500 h 5092700"/>
              <a:gd name="connsiteX6" fmla="*/ 4609382 w 4663655"/>
              <a:gd name="connsiteY6" fmla="*/ 3136900 h 5092700"/>
              <a:gd name="connsiteX7" fmla="*/ 3923582 w 4663655"/>
              <a:gd name="connsiteY7" fmla="*/ 2908300 h 5092700"/>
              <a:gd name="connsiteX8" fmla="*/ 2856782 w 4663655"/>
              <a:gd name="connsiteY8" fmla="*/ 3594100 h 5092700"/>
              <a:gd name="connsiteX9" fmla="*/ 1104182 w 4663655"/>
              <a:gd name="connsiteY9" fmla="*/ 2603500 h 5092700"/>
              <a:gd name="connsiteX10" fmla="*/ 113582 w 4663655"/>
              <a:gd name="connsiteY10" fmla="*/ 2527300 h 5092700"/>
              <a:gd name="connsiteX11" fmla="*/ 494582 w 4663655"/>
              <a:gd name="connsiteY11" fmla="*/ 3670300 h 5092700"/>
              <a:gd name="connsiteX12" fmla="*/ 570782 w 4663655"/>
              <a:gd name="connsiteY12" fmla="*/ 4889500 h 5092700"/>
              <a:gd name="connsiteX13" fmla="*/ 1104182 w 4663655"/>
              <a:gd name="connsiteY13" fmla="*/ 4889500 h 5092700"/>
              <a:gd name="connsiteX14" fmla="*/ 1485182 w 4663655"/>
              <a:gd name="connsiteY14" fmla="*/ 3975100 h 5092700"/>
              <a:gd name="connsiteX0" fmla="*/ 132991 w 4663655"/>
              <a:gd name="connsiteY0" fmla="*/ 1460500 h 5092700"/>
              <a:gd name="connsiteX1" fmla="*/ 209190 w 4663655"/>
              <a:gd name="connsiteY1" fmla="*/ 88900 h 5092700"/>
              <a:gd name="connsiteX2" fmla="*/ 894990 w 4663655"/>
              <a:gd name="connsiteY2" fmla="*/ 1460500 h 5092700"/>
              <a:gd name="connsiteX3" fmla="*/ 1961790 w 4663655"/>
              <a:gd name="connsiteY3" fmla="*/ 12700 h 5092700"/>
              <a:gd name="connsiteX4" fmla="*/ 2114190 w 4663655"/>
              <a:gd name="connsiteY4" fmla="*/ 1384300 h 5092700"/>
              <a:gd name="connsiteX5" fmla="*/ 4247790 w 4663655"/>
              <a:gd name="connsiteY5" fmla="*/ 698500 h 5092700"/>
              <a:gd name="connsiteX6" fmla="*/ 4609382 w 4663655"/>
              <a:gd name="connsiteY6" fmla="*/ 3136900 h 5092700"/>
              <a:gd name="connsiteX7" fmla="*/ 3923582 w 4663655"/>
              <a:gd name="connsiteY7" fmla="*/ 2908300 h 5092700"/>
              <a:gd name="connsiteX8" fmla="*/ 2856782 w 4663655"/>
              <a:gd name="connsiteY8" fmla="*/ 3594100 h 5092700"/>
              <a:gd name="connsiteX9" fmla="*/ 1104182 w 4663655"/>
              <a:gd name="connsiteY9" fmla="*/ 2603500 h 5092700"/>
              <a:gd name="connsiteX10" fmla="*/ 113582 w 4663655"/>
              <a:gd name="connsiteY10" fmla="*/ 2527300 h 5092700"/>
              <a:gd name="connsiteX11" fmla="*/ 494582 w 4663655"/>
              <a:gd name="connsiteY11" fmla="*/ 3670300 h 5092700"/>
              <a:gd name="connsiteX12" fmla="*/ 570782 w 4663655"/>
              <a:gd name="connsiteY12" fmla="*/ 4889500 h 5092700"/>
              <a:gd name="connsiteX13" fmla="*/ 1104182 w 4663655"/>
              <a:gd name="connsiteY13" fmla="*/ 4889500 h 5092700"/>
              <a:gd name="connsiteX14" fmla="*/ 1485182 w 4663655"/>
              <a:gd name="connsiteY14" fmla="*/ 3975100 h 5092700"/>
              <a:gd name="connsiteX0" fmla="*/ 132991 w 4663655"/>
              <a:gd name="connsiteY0" fmla="*/ 1460500 h 5092700"/>
              <a:gd name="connsiteX1" fmla="*/ 209190 w 4663655"/>
              <a:gd name="connsiteY1" fmla="*/ 88900 h 5092700"/>
              <a:gd name="connsiteX2" fmla="*/ 894990 w 4663655"/>
              <a:gd name="connsiteY2" fmla="*/ 1460500 h 5092700"/>
              <a:gd name="connsiteX3" fmla="*/ 1961790 w 4663655"/>
              <a:gd name="connsiteY3" fmla="*/ 12700 h 5092700"/>
              <a:gd name="connsiteX4" fmla="*/ 2114190 w 4663655"/>
              <a:gd name="connsiteY4" fmla="*/ 1384300 h 5092700"/>
              <a:gd name="connsiteX5" fmla="*/ 4247790 w 4663655"/>
              <a:gd name="connsiteY5" fmla="*/ 698500 h 5092700"/>
              <a:gd name="connsiteX6" fmla="*/ 2876190 w 4663655"/>
              <a:gd name="connsiteY6" fmla="*/ 1612900 h 5092700"/>
              <a:gd name="connsiteX7" fmla="*/ 3923582 w 4663655"/>
              <a:gd name="connsiteY7" fmla="*/ 2908300 h 5092700"/>
              <a:gd name="connsiteX8" fmla="*/ 2856782 w 4663655"/>
              <a:gd name="connsiteY8" fmla="*/ 3594100 h 5092700"/>
              <a:gd name="connsiteX9" fmla="*/ 1104182 w 4663655"/>
              <a:gd name="connsiteY9" fmla="*/ 2603500 h 5092700"/>
              <a:gd name="connsiteX10" fmla="*/ 113582 w 4663655"/>
              <a:gd name="connsiteY10" fmla="*/ 2527300 h 5092700"/>
              <a:gd name="connsiteX11" fmla="*/ 494582 w 4663655"/>
              <a:gd name="connsiteY11" fmla="*/ 3670300 h 5092700"/>
              <a:gd name="connsiteX12" fmla="*/ 570782 w 4663655"/>
              <a:gd name="connsiteY12" fmla="*/ 4889500 h 5092700"/>
              <a:gd name="connsiteX13" fmla="*/ 1104182 w 4663655"/>
              <a:gd name="connsiteY13" fmla="*/ 4889500 h 5092700"/>
              <a:gd name="connsiteX14" fmla="*/ 1485182 w 4663655"/>
              <a:gd name="connsiteY14" fmla="*/ 3975100 h 5092700"/>
              <a:gd name="connsiteX0" fmla="*/ 132991 w 4358855"/>
              <a:gd name="connsiteY0" fmla="*/ 1460500 h 5092700"/>
              <a:gd name="connsiteX1" fmla="*/ 209190 w 4358855"/>
              <a:gd name="connsiteY1" fmla="*/ 88900 h 5092700"/>
              <a:gd name="connsiteX2" fmla="*/ 894990 w 4358855"/>
              <a:gd name="connsiteY2" fmla="*/ 1460500 h 5092700"/>
              <a:gd name="connsiteX3" fmla="*/ 1961790 w 4358855"/>
              <a:gd name="connsiteY3" fmla="*/ 12700 h 5092700"/>
              <a:gd name="connsiteX4" fmla="*/ 2114190 w 4358855"/>
              <a:gd name="connsiteY4" fmla="*/ 1384300 h 5092700"/>
              <a:gd name="connsiteX5" fmla="*/ 3942990 w 4358855"/>
              <a:gd name="connsiteY5" fmla="*/ 698500 h 5092700"/>
              <a:gd name="connsiteX6" fmla="*/ 2876190 w 4358855"/>
              <a:gd name="connsiteY6" fmla="*/ 1612900 h 5092700"/>
              <a:gd name="connsiteX7" fmla="*/ 3923582 w 4358855"/>
              <a:gd name="connsiteY7" fmla="*/ 2908300 h 5092700"/>
              <a:gd name="connsiteX8" fmla="*/ 2856782 w 4358855"/>
              <a:gd name="connsiteY8" fmla="*/ 3594100 h 5092700"/>
              <a:gd name="connsiteX9" fmla="*/ 1104182 w 4358855"/>
              <a:gd name="connsiteY9" fmla="*/ 2603500 h 5092700"/>
              <a:gd name="connsiteX10" fmla="*/ 113582 w 4358855"/>
              <a:gd name="connsiteY10" fmla="*/ 2527300 h 5092700"/>
              <a:gd name="connsiteX11" fmla="*/ 494582 w 4358855"/>
              <a:gd name="connsiteY11" fmla="*/ 3670300 h 5092700"/>
              <a:gd name="connsiteX12" fmla="*/ 570782 w 4358855"/>
              <a:gd name="connsiteY12" fmla="*/ 4889500 h 5092700"/>
              <a:gd name="connsiteX13" fmla="*/ 1104182 w 4358855"/>
              <a:gd name="connsiteY13" fmla="*/ 4889500 h 5092700"/>
              <a:gd name="connsiteX14" fmla="*/ 1485182 w 4358855"/>
              <a:gd name="connsiteY14" fmla="*/ 3975100 h 5092700"/>
              <a:gd name="connsiteX0" fmla="*/ 132991 w 4358855"/>
              <a:gd name="connsiteY0" fmla="*/ 1460500 h 5092700"/>
              <a:gd name="connsiteX1" fmla="*/ 209190 w 4358855"/>
              <a:gd name="connsiteY1" fmla="*/ 88900 h 5092700"/>
              <a:gd name="connsiteX2" fmla="*/ 894990 w 4358855"/>
              <a:gd name="connsiteY2" fmla="*/ 1460500 h 5092700"/>
              <a:gd name="connsiteX3" fmla="*/ 1961790 w 4358855"/>
              <a:gd name="connsiteY3" fmla="*/ 12700 h 5092700"/>
              <a:gd name="connsiteX4" fmla="*/ 2114190 w 4358855"/>
              <a:gd name="connsiteY4" fmla="*/ 1384300 h 5092700"/>
              <a:gd name="connsiteX5" fmla="*/ 3942990 w 4358855"/>
              <a:gd name="connsiteY5" fmla="*/ 698500 h 5092700"/>
              <a:gd name="connsiteX6" fmla="*/ 2876190 w 4358855"/>
              <a:gd name="connsiteY6" fmla="*/ 1612900 h 5092700"/>
              <a:gd name="connsiteX7" fmla="*/ 3638190 w 4358855"/>
              <a:gd name="connsiteY7" fmla="*/ 3289300 h 5092700"/>
              <a:gd name="connsiteX8" fmla="*/ 2856782 w 4358855"/>
              <a:gd name="connsiteY8" fmla="*/ 3594100 h 5092700"/>
              <a:gd name="connsiteX9" fmla="*/ 1104182 w 4358855"/>
              <a:gd name="connsiteY9" fmla="*/ 2603500 h 5092700"/>
              <a:gd name="connsiteX10" fmla="*/ 113582 w 4358855"/>
              <a:gd name="connsiteY10" fmla="*/ 2527300 h 5092700"/>
              <a:gd name="connsiteX11" fmla="*/ 494582 w 4358855"/>
              <a:gd name="connsiteY11" fmla="*/ 3670300 h 5092700"/>
              <a:gd name="connsiteX12" fmla="*/ 570782 w 4358855"/>
              <a:gd name="connsiteY12" fmla="*/ 4889500 h 5092700"/>
              <a:gd name="connsiteX13" fmla="*/ 1104182 w 4358855"/>
              <a:gd name="connsiteY13" fmla="*/ 4889500 h 5092700"/>
              <a:gd name="connsiteX14" fmla="*/ 1485182 w 4358855"/>
              <a:gd name="connsiteY14" fmla="*/ 3975100 h 5092700"/>
              <a:gd name="connsiteX0" fmla="*/ 132991 w 4358855"/>
              <a:gd name="connsiteY0" fmla="*/ 1460500 h 5092700"/>
              <a:gd name="connsiteX1" fmla="*/ 209190 w 4358855"/>
              <a:gd name="connsiteY1" fmla="*/ 88900 h 5092700"/>
              <a:gd name="connsiteX2" fmla="*/ 894990 w 4358855"/>
              <a:gd name="connsiteY2" fmla="*/ 1460500 h 5092700"/>
              <a:gd name="connsiteX3" fmla="*/ 1961790 w 4358855"/>
              <a:gd name="connsiteY3" fmla="*/ 12700 h 5092700"/>
              <a:gd name="connsiteX4" fmla="*/ 2114190 w 4358855"/>
              <a:gd name="connsiteY4" fmla="*/ 1384300 h 5092700"/>
              <a:gd name="connsiteX5" fmla="*/ 3942990 w 4358855"/>
              <a:gd name="connsiteY5" fmla="*/ 698500 h 5092700"/>
              <a:gd name="connsiteX6" fmla="*/ 2952390 w 4358855"/>
              <a:gd name="connsiteY6" fmla="*/ 1689100 h 5092700"/>
              <a:gd name="connsiteX7" fmla="*/ 3638190 w 4358855"/>
              <a:gd name="connsiteY7" fmla="*/ 3289300 h 5092700"/>
              <a:gd name="connsiteX8" fmla="*/ 2856782 w 4358855"/>
              <a:gd name="connsiteY8" fmla="*/ 3594100 h 5092700"/>
              <a:gd name="connsiteX9" fmla="*/ 1104182 w 4358855"/>
              <a:gd name="connsiteY9" fmla="*/ 2603500 h 5092700"/>
              <a:gd name="connsiteX10" fmla="*/ 113582 w 4358855"/>
              <a:gd name="connsiteY10" fmla="*/ 2527300 h 5092700"/>
              <a:gd name="connsiteX11" fmla="*/ 494582 w 4358855"/>
              <a:gd name="connsiteY11" fmla="*/ 3670300 h 5092700"/>
              <a:gd name="connsiteX12" fmla="*/ 570782 w 4358855"/>
              <a:gd name="connsiteY12" fmla="*/ 4889500 h 5092700"/>
              <a:gd name="connsiteX13" fmla="*/ 1104182 w 4358855"/>
              <a:gd name="connsiteY13" fmla="*/ 4889500 h 5092700"/>
              <a:gd name="connsiteX14" fmla="*/ 1485182 w 4358855"/>
              <a:gd name="connsiteY14" fmla="*/ 3975100 h 5092700"/>
              <a:gd name="connsiteX0" fmla="*/ 132991 w 4358855"/>
              <a:gd name="connsiteY0" fmla="*/ 1460500 h 5092700"/>
              <a:gd name="connsiteX1" fmla="*/ 209190 w 4358855"/>
              <a:gd name="connsiteY1" fmla="*/ 88900 h 5092700"/>
              <a:gd name="connsiteX2" fmla="*/ 894990 w 4358855"/>
              <a:gd name="connsiteY2" fmla="*/ 1460500 h 5092700"/>
              <a:gd name="connsiteX3" fmla="*/ 1961790 w 4358855"/>
              <a:gd name="connsiteY3" fmla="*/ 12700 h 5092700"/>
              <a:gd name="connsiteX4" fmla="*/ 2114190 w 4358855"/>
              <a:gd name="connsiteY4" fmla="*/ 1384300 h 5092700"/>
              <a:gd name="connsiteX5" fmla="*/ 3942990 w 4358855"/>
              <a:gd name="connsiteY5" fmla="*/ 698500 h 5092700"/>
              <a:gd name="connsiteX6" fmla="*/ 2952390 w 4358855"/>
              <a:gd name="connsiteY6" fmla="*/ 1689100 h 5092700"/>
              <a:gd name="connsiteX7" fmla="*/ 3638190 w 4358855"/>
              <a:gd name="connsiteY7" fmla="*/ 3289300 h 5092700"/>
              <a:gd name="connsiteX8" fmla="*/ 2342790 w 4358855"/>
              <a:gd name="connsiteY8" fmla="*/ 2298700 h 5092700"/>
              <a:gd name="connsiteX9" fmla="*/ 1104182 w 4358855"/>
              <a:gd name="connsiteY9" fmla="*/ 2603500 h 5092700"/>
              <a:gd name="connsiteX10" fmla="*/ 113582 w 4358855"/>
              <a:gd name="connsiteY10" fmla="*/ 2527300 h 5092700"/>
              <a:gd name="connsiteX11" fmla="*/ 494582 w 4358855"/>
              <a:gd name="connsiteY11" fmla="*/ 3670300 h 5092700"/>
              <a:gd name="connsiteX12" fmla="*/ 570782 w 4358855"/>
              <a:gd name="connsiteY12" fmla="*/ 4889500 h 5092700"/>
              <a:gd name="connsiteX13" fmla="*/ 1104182 w 4358855"/>
              <a:gd name="connsiteY13" fmla="*/ 4889500 h 5092700"/>
              <a:gd name="connsiteX14" fmla="*/ 1485182 w 4358855"/>
              <a:gd name="connsiteY14" fmla="*/ 3975100 h 5092700"/>
              <a:gd name="connsiteX0" fmla="*/ 200444 w 4426308"/>
              <a:gd name="connsiteY0" fmla="*/ 1460500 h 5092700"/>
              <a:gd name="connsiteX1" fmla="*/ 276643 w 4426308"/>
              <a:gd name="connsiteY1" fmla="*/ 88900 h 5092700"/>
              <a:gd name="connsiteX2" fmla="*/ 962443 w 4426308"/>
              <a:gd name="connsiteY2" fmla="*/ 1460500 h 5092700"/>
              <a:gd name="connsiteX3" fmla="*/ 2029243 w 4426308"/>
              <a:gd name="connsiteY3" fmla="*/ 12700 h 5092700"/>
              <a:gd name="connsiteX4" fmla="*/ 2181643 w 4426308"/>
              <a:gd name="connsiteY4" fmla="*/ 1384300 h 5092700"/>
              <a:gd name="connsiteX5" fmla="*/ 4010443 w 4426308"/>
              <a:gd name="connsiteY5" fmla="*/ 698500 h 5092700"/>
              <a:gd name="connsiteX6" fmla="*/ 3019843 w 4426308"/>
              <a:gd name="connsiteY6" fmla="*/ 1689100 h 5092700"/>
              <a:gd name="connsiteX7" fmla="*/ 3705643 w 4426308"/>
              <a:gd name="connsiteY7" fmla="*/ 3289300 h 5092700"/>
              <a:gd name="connsiteX8" fmla="*/ 2410243 w 4426308"/>
              <a:gd name="connsiteY8" fmla="*/ 2298700 h 5092700"/>
              <a:gd name="connsiteX9" fmla="*/ 1648243 w 4426308"/>
              <a:gd name="connsiteY9" fmla="*/ 2603500 h 5092700"/>
              <a:gd name="connsiteX10" fmla="*/ 181035 w 4426308"/>
              <a:gd name="connsiteY10" fmla="*/ 2527300 h 5092700"/>
              <a:gd name="connsiteX11" fmla="*/ 562035 w 4426308"/>
              <a:gd name="connsiteY11" fmla="*/ 3670300 h 5092700"/>
              <a:gd name="connsiteX12" fmla="*/ 638235 w 4426308"/>
              <a:gd name="connsiteY12" fmla="*/ 4889500 h 5092700"/>
              <a:gd name="connsiteX13" fmla="*/ 1171635 w 4426308"/>
              <a:gd name="connsiteY13" fmla="*/ 4889500 h 5092700"/>
              <a:gd name="connsiteX14" fmla="*/ 1552635 w 4426308"/>
              <a:gd name="connsiteY14" fmla="*/ 3975100 h 5092700"/>
              <a:gd name="connsiteX0" fmla="*/ 132991 w 4358855"/>
              <a:gd name="connsiteY0" fmla="*/ 1460500 h 5092700"/>
              <a:gd name="connsiteX1" fmla="*/ 209190 w 4358855"/>
              <a:gd name="connsiteY1" fmla="*/ 88900 h 5092700"/>
              <a:gd name="connsiteX2" fmla="*/ 894990 w 4358855"/>
              <a:gd name="connsiteY2" fmla="*/ 1460500 h 5092700"/>
              <a:gd name="connsiteX3" fmla="*/ 1961790 w 4358855"/>
              <a:gd name="connsiteY3" fmla="*/ 12700 h 5092700"/>
              <a:gd name="connsiteX4" fmla="*/ 2114190 w 4358855"/>
              <a:gd name="connsiteY4" fmla="*/ 1384300 h 5092700"/>
              <a:gd name="connsiteX5" fmla="*/ 3942990 w 4358855"/>
              <a:gd name="connsiteY5" fmla="*/ 698500 h 5092700"/>
              <a:gd name="connsiteX6" fmla="*/ 2952390 w 4358855"/>
              <a:gd name="connsiteY6" fmla="*/ 1689100 h 5092700"/>
              <a:gd name="connsiteX7" fmla="*/ 3638190 w 4358855"/>
              <a:gd name="connsiteY7" fmla="*/ 3289300 h 5092700"/>
              <a:gd name="connsiteX8" fmla="*/ 2342790 w 4358855"/>
              <a:gd name="connsiteY8" fmla="*/ 2298700 h 5092700"/>
              <a:gd name="connsiteX9" fmla="*/ 1580790 w 4358855"/>
              <a:gd name="connsiteY9" fmla="*/ 2603500 h 5092700"/>
              <a:gd name="connsiteX10" fmla="*/ 437790 w 4358855"/>
              <a:gd name="connsiteY10" fmla="*/ 2298700 h 5092700"/>
              <a:gd name="connsiteX11" fmla="*/ 494582 w 4358855"/>
              <a:gd name="connsiteY11" fmla="*/ 3670300 h 5092700"/>
              <a:gd name="connsiteX12" fmla="*/ 570782 w 4358855"/>
              <a:gd name="connsiteY12" fmla="*/ 4889500 h 5092700"/>
              <a:gd name="connsiteX13" fmla="*/ 1104182 w 4358855"/>
              <a:gd name="connsiteY13" fmla="*/ 4889500 h 5092700"/>
              <a:gd name="connsiteX14" fmla="*/ 1485182 w 4358855"/>
              <a:gd name="connsiteY14" fmla="*/ 3975100 h 5092700"/>
              <a:gd name="connsiteX0" fmla="*/ 132991 w 4358855"/>
              <a:gd name="connsiteY0" fmla="*/ 1460500 h 5156200"/>
              <a:gd name="connsiteX1" fmla="*/ 209190 w 4358855"/>
              <a:gd name="connsiteY1" fmla="*/ 88900 h 5156200"/>
              <a:gd name="connsiteX2" fmla="*/ 894990 w 4358855"/>
              <a:gd name="connsiteY2" fmla="*/ 1460500 h 5156200"/>
              <a:gd name="connsiteX3" fmla="*/ 1961790 w 4358855"/>
              <a:gd name="connsiteY3" fmla="*/ 12700 h 5156200"/>
              <a:gd name="connsiteX4" fmla="*/ 2114190 w 4358855"/>
              <a:gd name="connsiteY4" fmla="*/ 1384300 h 5156200"/>
              <a:gd name="connsiteX5" fmla="*/ 3942990 w 4358855"/>
              <a:gd name="connsiteY5" fmla="*/ 698500 h 5156200"/>
              <a:gd name="connsiteX6" fmla="*/ 2952390 w 4358855"/>
              <a:gd name="connsiteY6" fmla="*/ 1689100 h 5156200"/>
              <a:gd name="connsiteX7" fmla="*/ 3638190 w 4358855"/>
              <a:gd name="connsiteY7" fmla="*/ 3289300 h 5156200"/>
              <a:gd name="connsiteX8" fmla="*/ 2342790 w 4358855"/>
              <a:gd name="connsiteY8" fmla="*/ 2298700 h 5156200"/>
              <a:gd name="connsiteX9" fmla="*/ 1580790 w 4358855"/>
              <a:gd name="connsiteY9" fmla="*/ 2603500 h 5156200"/>
              <a:gd name="connsiteX10" fmla="*/ 437790 w 4358855"/>
              <a:gd name="connsiteY10" fmla="*/ 2298700 h 5156200"/>
              <a:gd name="connsiteX11" fmla="*/ 1504590 w 4358855"/>
              <a:gd name="connsiteY11" fmla="*/ 3289300 h 5156200"/>
              <a:gd name="connsiteX12" fmla="*/ 570782 w 4358855"/>
              <a:gd name="connsiteY12" fmla="*/ 4889500 h 5156200"/>
              <a:gd name="connsiteX13" fmla="*/ 1104182 w 4358855"/>
              <a:gd name="connsiteY13" fmla="*/ 4889500 h 5156200"/>
              <a:gd name="connsiteX14" fmla="*/ 1485182 w 4358855"/>
              <a:gd name="connsiteY14" fmla="*/ 3975100 h 5156200"/>
              <a:gd name="connsiteX0" fmla="*/ 132991 w 4358855"/>
              <a:gd name="connsiteY0" fmla="*/ 1460500 h 5156200"/>
              <a:gd name="connsiteX1" fmla="*/ 209190 w 4358855"/>
              <a:gd name="connsiteY1" fmla="*/ 88900 h 5156200"/>
              <a:gd name="connsiteX2" fmla="*/ 894990 w 4358855"/>
              <a:gd name="connsiteY2" fmla="*/ 1460500 h 5156200"/>
              <a:gd name="connsiteX3" fmla="*/ 1961790 w 4358855"/>
              <a:gd name="connsiteY3" fmla="*/ 12700 h 5156200"/>
              <a:gd name="connsiteX4" fmla="*/ 2114190 w 4358855"/>
              <a:gd name="connsiteY4" fmla="*/ 1384300 h 5156200"/>
              <a:gd name="connsiteX5" fmla="*/ 3942990 w 4358855"/>
              <a:gd name="connsiteY5" fmla="*/ 698500 h 5156200"/>
              <a:gd name="connsiteX6" fmla="*/ 2952390 w 4358855"/>
              <a:gd name="connsiteY6" fmla="*/ 1689100 h 5156200"/>
              <a:gd name="connsiteX7" fmla="*/ 3638190 w 4358855"/>
              <a:gd name="connsiteY7" fmla="*/ 3289300 h 5156200"/>
              <a:gd name="connsiteX8" fmla="*/ 2342790 w 4358855"/>
              <a:gd name="connsiteY8" fmla="*/ 2298700 h 5156200"/>
              <a:gd name="connsiteX9" fmla="*/ 1580790 w 4358855"/>
              <a:gd name="connsiteY9" fmla="*/ 2603500 h 5156200"/>
              <a:gd name="connsiteX10" fmla="*/ 513990 w 4358855"/>
              <a:gd name="connsiteY10" fmla="*/ 2374900 h 5156200"/>
              <a:gd name="connsiteX11" fmla="*/ 1504590 w 4358855"/>
              <a:gd name="connsiteY11" fmla="*/ 3289300 h 5156200"/>
              <a:gd name="connsiteX12" fmla="*/ 570782 w 4358855"/>
              <a:gd name="connsiteY12" fmla="*/ 4889500 h 5156200"/>
              <a:gd name="connsiteX13" fmla="*/ 1104182 w 4358855"/>
              <a:gd name="connsiteY13" fmla="*/ 4889500 h 5156200"/>
              <a:gd name="connsiteX14" fmla="*/ 1485182 w 4358855"/>
              <a:gd name="connsiteY14" fmla="*/ 3975100 h 5156200"/>
              <a:gd name="connsiteX0" fmla="*/ 132991 w 4358855"/>
              <a:gd name="connsiteY0" fmla="*/ 1460500 h 5156200"/>
              <a:gd name="connsiteX1" fmla="*/ 209190 w 4358855"/>
              <a:gd name="connsiteY1" fmla="*/ 88900 h 5156200"/>
              <a:gd name="connsiteX2" fmla="*/ 894990 w 4358855"/>
              <a:gd name="connsiteY2" fmla="*/ 1460500 h 5156200"/>
              <a:gd name="connsiteX3" fmla="*/ 1961790 w 4358855"/>
              <a:gd name="connsiteY3" fmla="*/ 12700 h 5156200"/>
              <a:gd name="connsiteX4" fmla="*/ 2114190 w 4358855"/>
              <a:gd name="connsiteY4" fmla="*/ 1384300 h 5156200"/>
              <a:gd name="connsiteX5" fmla="*/ 3942990 w 4358855"/>
              <a:gd name="connsiteY5" fmla="*/ 698500 h 5156200"/>
              <a:gd name="connsiteX6" fmla="*/ 2952390 w 4358855"/>
              <a:gd name="connsiteY6" fmla="*/ 1689100 h 5156200"/>
              <a:gd name="connsiteX7" fmla="*/ 3638190 w 4358855"/>
              <a:gd name="connsiteY7" fmla="*/ 3289300 h 5156200"/>
              <a:gd name="connsiteX8" fmla="*/ 2342790 w 4358855"/>
              <a:gd name="connsiteY8" fmla="*/ 2298700 h 5156200"/>
              <a:gd name="connsiteX9" fmla="*/ 1580790 w 4358855"/>
              <a:gd name="connsiteY9" fmla="*/ 2603500 h 5156200"/>
              <a:gd name="connsiteX10" fmla="*/ 513990 w 4358855"/>
              <a:gd name="connsiteY10" fmla="*/ 2374900 h 5156200"/>
              <a:gd name="connsiteX11" fmla="*/ 1504590 w 4358855"/>
              <a:gd name="connsiteY11" fmla="*/ 3289300 h 5156200"/>
              <a:gd name="connsiteX12" fmla="*/ 590190 w 4358855"/>
              <a:gd name="connsiteY12" fmla="*/ 4889500 h 5156200"/>
              <a:gd name="connsiteX13" fmla="*/ 1104182 w 4358855"/>
              <a:gd name="connsiteY13" fmla="*/ 4889500 h 5156200"/>
              <a:gd name="connsiteX14" fmla="*/ 1485182 w 4358855"/>
              <a:gd name="connsiteY14" fmla="*/ 3975100 h 5156200"/>
              <a:gd name="connsiteX0" fmla="*/ 132991 w 4358855"/>
              <a:gd name="connsiteY0" fmla="*/ 1460500 h 5186392"/>
              <a:gd name="connsiteX1" fmla="*/ 209190 w 4358855"/>
              <a:gd name="connsiteY1" fmla="*/ 88900 h 5186392"/>
              <a:gd name="connsiteX2" fmla="*/ 894990 w 4358855"/>
              <a:gd name="connsiteY2" fmla="*/ 1460500 h 5186392"/>
              <a:gd name="connsiteX3" fmla="*/ 1961790 w 4358855"/>
              <a:gd name="connsiteY3" fmla="*/ 12700 h 5186392"/>
              <a:gd name="connsiteX4" fmla="*/ 2114190 w 4358855"/>
              <a:gd name="connsiteY4" fmla="*/ 1384300 h 5186392"/>
              <a:gd name="connsiteX5" fmla="*/ 3942990 w 4358855"/>
              <a:gd name="connsiteY5" fmla="*/ 698500 h 5186392"/>
              <a:gd name="connsiteX6" fmla="*/ 2952390 w 4358855"/>
              <a:gd name="connsiteY6" fmla="*/ 1689100 h 5186392"/>
              <a:gd name="connsiteX7" fmla="*/ 3638190 w 4358855"/>
              <a:gd name="connsiteY7" fmla="*/ 3289300 h 5186392"/>
              <a:gd name="connsiteX8" fmla="*/ 2342790 w 4358855"/>
              <a:gd name="connsiteY8" fmla="*/ 2298700 h 5186392"/>
              <a:gd name="connsiteX9" fmla="*/ 1580790 w 4358855"/>
              <a:gd name="connsiteY9" fmla="*/ 2603500 h 5186392"/>
              <a:gd name="connsiteX10" fmla="*/ 513990 w 4358855"/>
              <a:gd name="connsiteY10" fmla="*/ 2374900 h 5186392"/>
              <a:gd name="connsiteX11" fmla="*/ 1504590 w 4358855"/>
              <a:gd name="connsiteY11" fmla="*/ 3289300 h 5186392"/>
              <a:gd name="connsiteX12" fmla="*/ 590190 w 4358855"/>
              <a:gd name="connsiteY12" fmla="*/ 4889500 h 5186392"/>
              <a:gd name="connsiteX13" fmla="*/ 1104182 w 4358855"/>
              <a:gd name="connsiteY13" fmla="*/ 4889500 h 5186392"/>
              <a:gd name="connsiteX14" fmla="*/ 1485182 w 4358855"/>
              <a:gd name="connsiteY14" fmla="*/ 3975100 h 5186392"/>
              <a:gd name="connsiteX0" fmla="*/ 132991 w 4358855"/>
              <a:gd name="connsiteY0" fmla="*/ 1460500 h 5186392"/>
              <a:gd name="connsiteX1" fmla="*/ 209190 w 4358855"/>
              <a:gd name="connsiteY1" fmla="*/ 88900 h 5186392"/>
              <a:gd name="connsiteX2" fmla="*/ 894990 w 4358855"/>
              <a:gd name="connsiteY2" fmla="*/ 1460500 h 5186392"/>
              <a:gd name="connsiteX3" fmla="*/ 1961790 w 4358855"/>
              <a:gd name="connsiteY3" fmla="*/ 12700 h 5186392"/>
              <a:gd name="connsiteX4" fmla="*/ 2114190 w 4358855"/>
              <a:gd name="connsiteY4" fmla="*/ 1384300 h 5186392"/>
              <a:gd name="connsiteX5" fmla="*/ 3942990 w 4358855"/>
              <a:gd name="connsiteY5" fmla="*/ 698500 h 5186392"/>
              <a:gd name="connsiteX6" fmla="*/ 2952390 w 4358855"/>
              <a:gd name="connsiteY6" fmla="*/ 1689100 h 5186392"/>
              <a:gd name="connsiteX7" fmla="*/ 3638190 w 4358855"/>
              <a:gd name="connsiteY7" fmla="*/ 3289300 h 5186392"/>
              <a:gd name="connsiteX8" fmla="*/ 2342790 w 4358855"/>
              <a:gd name="connsiteY8" fmla="*/ 2298700 h 5186392"/>
              <a:gd name="connsiteX9" fmla="*/ 1580790 w 4358855"/>
              <a:gd name="connsiteY9" fmla="*/ 2603500 h 5186392"/>
              <a:gd name="connsiteX10" fmla="*/ 513990 w 4358855"/>
              <a:gd name="connsiteY10" fmla="*/ 2374900 h 5186392"/>
              <a:gd name="connsiteX11" fmla="*/ 1504590 w 4358855"/>
              <a:gd name="connsiteY11" fmla="*/ 3289300 h 5186392"/>
              <a:gd name="connsiteX12" fmla="*/ 590190 w 4358855"/>
              <a:gd name="connsiteY12" fmla="*/ 4889500 h 5186392"/>
              <a:gd name="connsiteX13" fmla="*/ 1104182 w 4358855"/>
              <a:gd name="connsiteY13" fmla="*/ 4889500 h 5186392"/>
              <a:gd name="connsiteX14" fmla="*/ 1485182 w 4358855"/>
              <a:gd name="connsiteY14" fmla="*/ 3975100 h 5186392"/>
              <a:gd name="connsiteX0" fmla="*/ 132991 w 4358855"/>
              <a:gd name="connsiteY0" fmla="*/ 1460500 h 5186392"/>
              <a:gd name="connsiteX1" fmla="*/ 209190 w 4358855"/>
              <a:gd name="connsiteY1" fmla="*/ 88900 h 5186392"/>
              <a:gd name="connsiteX2" fmla="*/ 894990 w 4358855"/>
              <a:gd name="connsiteY2" fmla="*/ 1460500 h 5186392"/>
              <a:gd name="connsiteX3" fmla="*/ 1961790 w 4358855"/>
              <a:gd name="connsiteY3" fmla="*/ 12700 h 5186392"/>
              <a:gd name="connsiteX4" fmla="*/ 2114190 w 4358855"/>
              <a:gd name="connsiteY4" fmla="*/ 1384300 h 5186392"/>
              <a:gd name="connsiteX5" fmla="*/ 3942990 w 4358855"/>
              <a:gd name="connsiteY5" fmla="*/ 698500 h 5186392"/>
              <a:gd name="connsiteX6" fmla="*/ 2952390 w 4358855"/>
              <a:gd name="connsiteY6" fmla="*/ 1689100 h 5186392"/>
              <a:gd name="connsiteX7" fmla="*/ 3638190 w 4358855"/>
              <a:gd name="connsiteY7" fmla="*/ 3289300 h 5186392"/>
              <a:gd name="connsiteX8" fmla="*/ 2342790 w 4358855"/>
              <a:gd name="connsiteY8" fmla="*/ 2298700 h 5186392"/>
              <a:gd name="connsiteX9" fmla="*/ 1580790 w 4358855"/>
              <a:gd name="connsiteY9" fmla="*/ 2603500 h 5186392"/>
              <a:gd name="connsiteX10" fmla="*/ 513990 w 4358855"/>
              <a:gd name="connsiteY10" fmla="*/ 2374900 h 5186392"/>
              <a:gd name="connsiteX11" fmla="*/ 1504590 w 4358855"/>
              <a:gd name="connsiteY11" fmla="*/ 3289300 h 5186392"/>
              <a:gd name="connsiteX12" fmla="*/ 590190 w 4358855"/>
              <a:gd name="connsiteY12" fmla="*/ 4889500 h 5186392"/>
              <a:gd name="connsiteX13" fmla="*/ 1047390 w 4358855"/>
              <a:gd name="connsiteY13" fmla="*/ 4813300 h 5186392"/>
              <a:gd name="connsiteX14" fmla="*/ 1485182 w 4358855"/>
              <a:gd name="connsiteY14" fmla="*/ 3975100 h 5186392"/>
              <a:gd name="connsiteX0" fmla="*/ 132991 w 4358855"/>
              <a:gd name="connsiteY0" fmla="*/ 1460500 h 5186392"/>
              <a:gd name="connsiteX1" fmla="*/ 209190 w 4358855"/>
              <a:gd name="connsiteY1" fmla="*/ 88900 h 5186392"/>
              <a:gd name="connsiteX2" fmla="*/ 894990 w 4358855"/>
              <a:gd name="connsiteY2" fmla="*/ 1460500 h 5186392"/>
              <a:gd name="connsiteX3" fmla="*/ 1961790 w 4358855"/>
              <a:gd name="connsiteY3" fmla="*/ 12700 h 5186392"/>
              <a:gd name="connsiteX4" fmla="*/ 2114190 w 4358855"/>
              <a:gd name="connsiteY4" fmla="*/ 1384300 h 5186392"/>
              <a:gd name="connsiteX5" fmla="*/ 3942990 w 4358855"/>
              <a:gd name="connsiteY5" fmla="*/ 698500 h 5186392"/>
              <a:gd name="connsiteX6" fmla="*/ 2952390 w 4358855"/>
              <a:gd name="connsiteY6" fmla="*/ 1689100 h 5186392"/>
              <a:gd name="connsiteX7" fmla="*/ 3638190 w 4358855"/>
              <a:gd name="connsiteY7" fmla="*/ 3289300 h 5186392"/>
              <a:gd name="connsiteX8" fmla="*/ 2342790 w 4358855"/>
              <a:gd name="connsiteY8" fmla="*/ 2298700 h 5186392"/>
              <a:gd name="connsiteX9" fmla="*/ 1580790 w 4358855"/>
              <a:gd name="connsiteY9" fmla="*/ 2603500 h 5186392"/>
              <a:gd name="connsiteX10" fmla="*/ 513990 w 4358855"/>
              <a:gd name="connsiteY10" fmla="*/ 2374900 h 5186392"/>
              <a:gd name="connsiteX11" fmla="*/ 1504590 w 4358855"/>
              <a:gd name="connsiteY11" fmla="*/ 3289300 h 5186392"/>
              <a:gd name="connsiteX12" fmla="*/ 590190 w 4358855"/>
              <a:gd name="connsiteY12" fmla="*/ 4889500 h 5186392"/>
              <a:gd name="connsiteX13" fmla="*/ 1047390 w 4358855"/>
              <a:gd name="connsiteY13" fmla="*/ 4813300 h 5186392"/>
              <a:gd name="connsiteX14" fmla="*/ 1504590 w 4358855"/>
              <a:gd name="connsiteY14" fmla="*/ 3822700 h 5186392"/>
              <a:gd name="connsiteX0" fmla="*/ 132991 w 4358855"/>
              <a:gd name="connsiteY0" fmla="*/ 1460500 h 5186392"/>
              <a:gd name="connsiteX1" fmla="*/ 209190 w 4358855"/>
              <a:gd name="connsiteY1" fmla="*/ 88900 h 5186392"/>
              <a:gd name="connsiteX2" fmla="*/ 894990 w 4358855"/>
              <a:gd name="connsiteY2" fmla="*/ 1460500 h 5186392"/>
              <a:gd name="connsiteX3" fmla="*/ 1961790 w 4358855"/>
              <a:gd name="connsiteY3" fmla="*/ 12700 h 5186392"/>
              <a:gd name="connsiteX4" fmla="*/ 2114190 w 4358855"/>
              <a:gd name="connsiteY4" fmla="*/ 1384300 h 5186392"/>
              <a:gd name="connsiteX5" fmla="*/ 3942990 w 4358855"/>
              <a:gd name="connsiteY5" fmla="*/ 698500 h 5186392"/>
              <a:gd name="connsiteX6" fmla="*/ 2952390 w 4358855"/>
              <a:gd name="connsiteY6" fmla="*/ 1689100 h 5186392"/>
              <a:gd name="connsiteX7" fmla="*/ 3638190 w 4358855"/>
              <a:gd name="connsiteY7" fmla="*/ 3289300 h 5186392"/>
              <a:gd name="connsiteX8" fmla="*/ 2342790 w 4358855"/>
              <a:gd name="connsiteY8" fmla="*/ 2298700 h 5186392"/>
              <a:gd name="connsiteX9" fmla="*/ 1580790 w 4358855"/>
              <a:gd name="connsiteY9" fmla="*/ 2603500 h 5186392"/>
              <a:gd name="connsiteX10" fmla="*/ 513990 w 4358855"/>
              <a:gd name="connsiteY10" fmla="*/ 2374900 h 5186392"/>
              <a:gd name="connsiteX11" fmla="*/ 1504590 w 4358855"/>
              <a:gd name="connsiteY11" fmla="*/ 3289300 h 5186392"/>
              <a:gd name="connsiteX12" fmla="*/ 590190 w 4358855"/>
              <a:gd name="connsiteY12" fmla="*/ 4889500 h 5186392"/>
              <a:gd name="connsiteX13" fmla="*/ 1047390 w 4358855"/>
              <a:gd name="connsiteY13" fmla="*/ 4813300 h 5186392"/>
              <a:gd name="connsiteX14" fmla="*/ 1504590 w 4358855"/>
              <a:gd name="connsiteY14" fmla="*/ 3822700 h 5186392"/>
              <a:gd name="connsiteX0" fmla="*/ 132991 w 4358855"/>
              <a:gd name="connsiteY0" fmla="*/ 1460500 h 5186392"/>
              <a:gd name="connsiteX1" fmla="*/ 209190 w 4358855"/>
              <a:gd name="connsiteY1" fmla="*/ 88900 h 5186392"/>
              <a:gd name="connsiteX2" fmla="*/ 894990 w 4358855"/>
              <a:gd name="connsiteY2" fmla="*/ 1460500 h 5186392"/>
              <a:gd name="connsiteX3" fmla="*/ 1961790 w 4358855"/>
              <a:gd name="connsiteY3" fmla="*/ 12700 h 5186392"/>
              <a:gd name="connsiteX4" fmla="*/ 2114190 w 4358855"/>
              <a:gd name="connsiteY4" fmla="*/ 1384300 h 5186392"/>
              <a:gd name="connsiteX5" fmla="*/ 3942990 w 4358855"/>
              <a:gd name="connsiteY5" fmla="*/ 698500 h 5186392"/>
              <a:gd name="connsiteX6" fmla="*/ 2952390 w 4358855"/>
              <a:gd name="connsiteY6" fmla="*/ 1689100 h 5186392"/>
              <a:gd name="connsiteX7" fmla="*/ 3638190 w 4358855"/>
              <a:gd name="connsiteY7" fmla="*/ 3289300 h 5186392"/>
              <a:gd name="connsiteX8" fmla="*/ 2342790 w 4358855"/>
              <a:gd name="connsiteY8" fmla="*/ 2298700 h 5186392"/>
              <a:gd name="connsiteX9" fmla="*/ 1580790 w 4358855"/>
              <a:gd name="connsiteY9" fmla="*/ 2603500 h 5186392"/>
              <a:gd name="connsiteX10" fmla="*/ 513990 w 4358855"/>
              <a:gd name="connsiteY10" fmla="*/ 2374900 h 5186392"/>
              <a:gd name="connsiteX11" fmla="*/ 1504590 w 4358855"/>
              <a:gd name="connsiteY11" fmla="*/ 3289300 h 5186392"/>
              <a:gd name="connsiteX12" fmla="*/ 590190 w 4358855"/>
              <a:gd name="connsiteY12" fmla="*/ 4889500 h 5186392"/>
              <a:gd name="connsiteX13" fmla="*/ 1047390 w 4358855"/>
              <a:gd name="connsiteY13" fmla="*/ 4813300 h 5186392"/>
              <a:gd name="connsiteX14" fmla="*/ 1656990 w 4358855"/>
              <a:gd name="connsiteY14" fmla="*/ 3746500 h 5186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58855" h="5186392">
                <a:moveTo>
                  <a:pt x="132991" y="1460500"/>
                </a:moveTo>
                <a:cubicBezTo>
                  <a:pt x="0" y="1085970"/>
                  <a:pt x="82190" y="88900"/>
                  <a:pt x="209190" y="88900"/>
                </a:cubicBezTo>
                <a:cubicBezTo>
                  <a:pt x="336190" y="88900"/>
                  <a:pt x="602890" y="1473200"/>
                  <a:pt x="894990" y="1460500"/>
                </a:cubicBezTo>
                <a:cubicBezTo>
                  <a:pt x="1187090" y="1447800"/>
                  <a:pt x="1758590" y="25400"/>
                  <a:pt x="1961790" y="12700"/>
                </a:cubicBezTo>
                <a:cubicBezTo>
                  <a:pt x="2164990" y="0"/>
                  <a:pt x="1698684" y="1532866"/>
                  <a:pt x="2114190" y="1384300"/>
                </a:cubicBezTo>
                <a:cubicBezTo>
                  <a:pt x="2654778" y="1252987"/>
                  <a:pt x="3368974" y="473974"/>
                  <a:pt x="3942990" y="698500"/>
                </a:cubicBezTo>
                <a:cubicBezTo>
                  <a:pt x="4358855" y="990600"/>
                  <a:pt x="3003190" y="1257300"/>
                  <a:pt x="2952390" y="1689100"/>
                </a:cubicBezTo>
                <a:cubicBezTo>
                  <a:pt x="2901590" y="2120900"/>
                  <a:pt x="3739790" y="3187700"/>
                  <a:pt x="3638190" y="3289300"/>
                </a:cubicBezTo>
                <a:cubicBezTo>
                  <a:pt x="3536590" y="3390900"/>
                  <a:pt x="2685690" y="2413000"/>
                  <a:pt x="2342790" y="2298700"/>
                </a:cubicBezTo>
                <a:cubicBezTo>
                  <a:pt x="1999890" y="2184400"/>
                  <a:pt x="1885590" y="2590800"/>
                  <a:pt x="1580790" y="2603500"/>
                </a:cubicBezTo>
                <a:cubicBezTo>
                  <a:pt x="1275990" y="2616200"/>
                  <a:pt x="526690" y="2260600"/>
                  <a:pt x="513990" y="2374900"/>
                </a:cubicBezTo>
                <a:cubicBezTo>
                  <a:pt x="501290" y="2489200"/>
                  <a:pt x="1491890" y="2870200"/>
                  <a:pt x="1504590" y="3289300"/>
                </a:cubicBezTo>
                <a:cubicBezTo>
                  <a:pt x="1517290" y="3708400"/>
                  <a:pt x="593665" y="4537974"/>
                  <a:pt x="590190" y="4889500"/>
                </a:cubicBezTo>
                <a:cubicBezTo>
                  <a:pt x="534957" y="5186392"/>
                  <a:pt x="869590" y="5003800"/>
                  <a:pt x="1047390" y="4813300"/>
                </a:cubicBezTo>
                <a:cubicBezTo>
                  <a:pt x="1225190" y="4622800"/>
                  <a:pt x="1538377" y="4214483"/>
                  <a:pt x="1656990" y="3746500"/>
                </a:cubicBezTo>
              </a:path>
            </a:pathLst>
          </a:cu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0" y="228600"/>
            <a:ext cx="877515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4000" b="1" smtClean="0">
                <a:latin typeface="Verdana" pitchFamily="34" charset="0"/>
              </a:rPr>
              <a:t>Tandem repeats fold together</a:t>
            </a:r>
            <a:endParaRPr lang="en-US" sz="40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984645" y="1596755"/>
            <a:ext cx="98371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7706938">
            <a:off x="3392617" y="1481827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20175368">
            <a:off x="5217384" y="1626333"/>
            <a:ext cx="96688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3990070">
            <a:off x="5210892" y="338768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17942965">
            <a:off x="2855154" y="5105155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1272128">
            <a:off x="3134740" y="3303989"/>
            <a:ext cx="92911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4448536">
            <a:off x="2416594" y="1553891"/>
            <a:ext cx="983711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5192199">
            <a:off x="3842810" y="1454965"/>
            <a:ext cx="983711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8781986">
            <a:off x="5357176" y="1993139"/>
            <a:ext cx="983711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3667892">
            <a:off x="4856465" y="3578426"/>
            <a:ext cx="983711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2497587">
            <a:off x="2974145" y="3631422"/>
            <a:ext cx="983711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18729704">
            <a:off x="3103699" y="5331157"/>
            <a:ext cx="983711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1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2590800" y="1371600"/>
            <a:ext cx="3644901" cy="4277983"/>
          </a:xfrm>
          <a:custGeom>
            <a:avLst/>
            <a:gdLst>
              <a:gd name="connsiteX0" fmla="*/ 0 w 7262004"/>
              <a:gd name="connsiteY0" fmla="*/ 0 h 4176623"/>
              <a:gd name="connsiteX1" fmla="*/ 1733910 w 7262004"/>
              <a:gd name="connsiteY1" fmla="*/ 69012 h 4176623"/>
              <a:gd name="connsiteX2" fmla="*/ 3303917 w 7262004"/>
              <a:gd name="connsiteY2" fmla="*/ 25880 h 4176623"/>
              <a:gd name="connsiteX3" fmla="*/ 5055080 w 7262004"/>
              <a:gd name="connsiteY3" fmla="*/ 25880 h 4176623"/>
              <a:gd name="connsiteX4" fmla="*/ 6754483 w 7262004"/>
              <a:gd name="connsiteY4" fmla="*/ 112144 h 4176623"/>
              <a:gd name="connsiteX5" fmla="*/ 7246189 w 7262004"/>
              <a:gd name="connsiteY5" fmla="*/ 569344 h 4176623"/>
              <a:gd name="connsiteX6" fmla="*/ 6849374 w 7262004"/>
              <a:gd name="connsiteY6" fmla="*/ 1889185 h 4176623"/>
              <a:gd name="connsiteX7" fmla="*/ 4994695 w 7262004"/>
              <a:gd name="connsiteY7" fmla="*/ 2406770 h 4176623"/>
              <a:gd name="connsiteX8" fmla="*/ 3001993 w 7262004"/>
              <a:gd name="connsiteY8" fmla="*/ 1708031 h 4176623"/>
              <a:gd name="connsiteX9" fmla="*/ 1854680 w 7262004"/>
              <a:gd name="connsiteY9" fmla="*/ 1906438 h 4176623"/>
              <a:gd name="connsiteX10" fmla="*/ 1095555 w 7262004"/>
              <a:gd name="connsiteY10" fmla="*/ 2863970 h 4176623"/>
              <a:gd name="connsiteX11" fmla="*/ 1354348 w 7262004"/>
              <a:gd name="connsiteY11" fmla="*/ 3735238 h 4176623"/>
              <a:gd name="connsiteX12" fmla="*/ 2907102 w 7262004"/>
              <a:gd name="connsiteY12" fmla="*/ 4140680 h 4176623"/>
              <a:gd name="connsiteX13" fmla="*/ 4330461 w 7262004"/>
              <a:gd name="connsiteY13" fmla="*/ 3950898 h 4176623"/>
              <a:gd name="connsiteX0" fmla="*/ 0 w 7470476"/>
              <a:gd name="connsiteY0" fmla="*/ 311988 h 4488611"/>
              <a:gd name="connsiteX1" fmla="*/ 1733910 w 7470476"/>
              <a:gd name="connsiteY1" fmla="*/ 381000 h 4488611"/>
              <a:gd name="connsiteX2" fmla="*/ 3303917 w 7470476"/>
              <a:gd name="connsiteY2" fmla="*/ 337868 h 4488611"/>
              <a:gd name="connsiteX3" fmla="*/ 5055080 w 7470476"/>
              <a:gd name="connsiteY3" fmla="*/ 337868 h 4488611"/>
              <a:gd name="connsiteX4" fmla="*/ 7105291 w 7470476"/>
              <a:gd name="connsiteY4" fmla="*/ 90577 h 4488611"/>
              <a:gd name="connsiteX5" fmla="*/ 7246189 w 7470476"/>
              <a:gd name="connsiteY5" fmla="*/ 881332 h 4488611"/>
              <a:gd name="connsiteX6" fmla="*/ 6849374 w 7470476"/>
              <a:gd name="connsiteY6" fmla="*/ 2201173 h 4488611"/>
              <a:gd name="connsiteX7" fmla="*/ 4994695 w 7470476"/>
              <a:gd name="connsiteY7" fmla="*/ 2718758 h 4488611"/>
              <a:gd name="connsiteX8" fmla="*/ 3001993 w 7470476"/>
              <a:gd name="connsiteY8" fmla="*/ 2020019 h 4488611"/>
              <a:gd name="connsiteX9" fmla="*/ 1854680 w 7470476"/>
              <a:gd name="connsiteY9" fmla="*/ 2218426 h 4488611"/>
              <a:gd name="connsiteX10" fmla="*/ 1095555 w 7470476"/>
              <a:gd name="connsiteY10" fmla="*/ 3175958 h 4488611"/>
              <a:gd name="connsiteX11" fmla="*/ 1354348 w 7470476"/>
              <a:gd name="connsiteY11" fmla="*/ 4047226 h 4488611"/>
              <a:gd name="connsiteX12" fmla="*/ 2907102 w 7470476"/>
              <a:gd name="connsiteY12" fmla="*/ 4452668 h 4488611"/>
              <a:gd name="connsiteX13" fmla="*/ 4330461 w 7470476"/>
              <a:gd name="connsiteY13" fmla="*/ 4262886 h 4488611"/>
              <a:gd name="connsiteX0" fmla="*/ 0 w 7470476"/>
              <a:gd name="connsiteY0" fmla="*/ 311988 h 4488611"/>
              <a:gd name="connsiteX1" fmla="*/ 1733910 w 7470476"/>
              <a:gd name="connsiteY1" fmla="*/ 381000 h 4488611"/>
              <a:gd name="connsiteX2" fmla="*/ 3303917 w 7470476"/>
              <a:gd name="connsiteY2" fmla="*/ 337868 h 4488611"/>
              <a:gd name="connsiteX3" fmla="*/ 5055080 w 7470476"/>
              <a:gd name="connsiteY3" fmla="*/ 337868 h 4488611"/>
              <a:gd name="connsiteX4" fmla="*/ 7105291 w 7470476"/>
              <a:gd name="connsiteY4" fmla="*/ 90577 h 4488611"/>
              <a:gd name="connsiteX5" fmla="*/ 7246189 w 7470476"/>
              <a:gd name="connsiteY5" fmla="*/ 881332 h 4488611"/>
              <a:gd name="connsiteX6" fmla="*/ 6648091 w 7470476"/>
              <a:gd name="connsiteY6" fmla="*/ 2528977 h 4488611"/>
              <a:gd name="connsiteX7" fmla="*/ 4994695 w 7470476"/>
              <a:gd name="connsiteY7" fmla="*/ 2718758 h 4488611"/>
              <a:gd name="connsiteX8" fmla="*/ 3001993 w 7470476"/>
              <a:gd name="connsiteY8" fmla="*/ 2020019 h 4488611"/>
              <a:gd name="connsiteX9" fmla="*/ 1854680 w 7470476"/>
              <a:gd name="connsiteY9" fmla="*/ 2218426 h 4488611"/>
              <a:gd name="connsiteX10" fmla="*/ 1095555 w 7470476"/>
              <a:gd name="connsiteY10" fmla="*/ 3175958 h 4488611"/>
              <a:gd name="connsiteX11" fmla="*/ 1354348 w 7470476"/>
              <a:gd name="connsiteY11" fmla="*/ 4047226 h 4488611"/>
              <a:gd name="connsiteX12" fmla="*/ 2907102 w 7470476"/>
              <a:gd name="connsiteY12" fmla="*/ 4452668 h 4488611"/>
              <a:gd name="connsiteX13" fmla="*/ 4330461 w 7470476"/>
              <a:gd name="connsiteY13" fmla="*/ 4262886 h 4488611"/>
              <a:gd name="connsiteX0" fmla="*/ 0 w 7470476"/>
              <a:gd name="connsiteY0" fmla="*/ 311988 h 4488611"/>
              <a:gd name="connsiteX1" fmla="*/ 1733910 w 7470476"/>
              <a:gd name="connsiteY1" fmla="*/ 381000 h 4488611"/>
              <a:gd name="connsiteX2" fmla="*/ 3303917 w 7470476"/>
              <a:gd name="connsiteY2" fmla="*/ 337868 h 4488611"/>
              <a:gd name="connsiteX3" fmla="*/ 5055080 w 7470476"/>
              <a:gd name="connsiteY3" fmla="*/ 337868 h 4488611"/>
              <a:gd name="connsiteX4" fmla="*/ 7105291 w 7470476"/>
              <a:gd name="connsiteY4" fmla="*/ 90577 h 4488611"/>
              <a:gd name="connsiteX5" fmla="*/ 7246189 w 7470476"/>
              <a:gd name="connsiteY5" fmla="*/ 881332 h 4488611"/>
              <a:gd name="connsiteX6" fmla="*/ 6648091 w 7470476"/>
              <a:gd name="connsiteY6" fmla="*/ 2528977 h 4488611"/>
              <a:gd name="connsiteX7" fmla="*/ 4438291 w 7470476"/>
              <a:gd name="connsiteY7" fmla="*/ 2528977 h 4488611"/>
              <a:gd name="connsiteX8" fmla="*/ 3001993 w 7470476"/>
              <a:gd name="connsiteY8" fmla="*/ 2020019 h 4488611"/>
              <a:gd name="connsiteX9" fmla="*/ 1854680 w 7470476"/>
              <a:gd name="connsiteY9" fmla="*/ 2218426 h 4488611"/>
              <a:gd name="connsiteX10" fmla="*/ 1095555 w 7470476"/>
              <a:gd name="connsiteY10" fmla="*/ 3175958 h 4488611"/>
              <a:gd name="connsiteX11" fmla="*/ 1354348 w 7470476"/>
              <a:gd name="connsiteY11" fmla="*/ 4047226 h 4488611"/>
              <a:gd name="connsiteX12" fmla="*/ 2907102 w 7470476"/>
              <a:gd name="connsiteY12" fmla="*/ 4452668 h 4488611"/>
              <a:gd name="connsiteX13" fmla="*/ 4330461 w 7470476"/>
              <a:gd name="connsiteY13" fmla="*/ 4262886 h 4488611"/>
              <a:gd name="connsiteX0" fmla="*/ 0 w 7470476"/>
              <a:gd name="connsiteY0" fmla="*/ 606724 h 4783347"/>
              <a:gd name="connsiteX1" fmla="*/ 1771291 w 7470476"/>
              <a:gd name="connsiteY1" fmla="*/ 4313 h 4783347"/>
              <a:gd name="connsiteX2" fmla="*/ 3303917 w 7470476"/>
              <a:gd name="connsiteY2" fmla="*/ 632604 h 4783347"/>
              <a:gd name="connsiteX3" fmla="*/ 5055080 w 7470476"/>
              <a:gd name="connsiteY3" fmla="*/ 632604 h 4783347"/>
              <a:gd name="connsiteX4" fmla="*/ 7105291 w 7470476"/>
              <a:gd name="connsiteY4" fmla="*/ 385313 h 4783347"/>
              <a:gd name="connsiteX5" fmla="*/ 7246189 w 7470476"/>
              <a:gd name="connsiteY5" fmla="*/ 1176068 h 4783347"/>
              <a:gd name="connsiteX6" fmla="*/ 6648091 w 7470476"/>
              <a:gd name="connsiteY6" fmla="*/ 2823713 h 4783347"/>
              <a:gd name="connsiteX7" fmla="*/ 4438291 w 7470476"/>
              <a:gd name="connsiteY7" fmla="*/ 2823713 h 4783347"/>
              <a:gd name="connsiteX8" fmla="*/ 3001993 w 7470476"/>
              <a:gd name="connsiteY8" fmla="*/ 2314755 h 4783347"/>
              <a:gd name="connsiteX9" fmla="*/ 1854680 w 7470476"/>
              <a:gd name="connsiteY9" fmla="*/ 2513162 h 4783347"/>
              <a:gd name="connsiteX10" fmla="*/ 1095555 w 7470476"/>
              <a:gd name="connsiteY10" fmla="*/ 3470694 h 4783347"/>
              <a:gd name="connsiteX11" fmla="*/ 1354348 w 7470476"/>
              <a:gd name="connsiteY11" fmla="*/ 4341962 h 4783347"/>
              <a:gd name="connsiteX12" fmla="*/ 2907102 w 7470476"/>
              <a:gd name="connsiteY12" fmla="*/ 4747404 h 4783347"/>
              <a:gd name="connsiteX13" fmla="*/ 4330461 w 7470476"/>
              <a:gd name="connsiteY13" fmla="*/ 4557622 h 4783347"/>
              <a:gd name="connsiteX0" fmla="*/ 0 w 6537385"/>
              <a:gd name="connsiteY0" fmla="*/ 1406585 h 4890219"/>
              <a:gd name="connsiteX1" fmla="*/ 838200 w 6537385"/>
              <a:gd name="connsiteY1" fmla="*/ 111185 h 4890219"/>
              <a:gd name="connsiteX2" fmla="*/ 2370826 w 6537385"/>
              <a:gd name="connsiteY2" fmla="*/ 739476 h 4890219"/>
              <a:gd name="connsiteX3" fmla="*/ 4121989 w 6537385"/>
              <a:gd name="connsiteY3" fmla="*/ 739476 h 4890219"/>
              <a:gd name="connsiteX4" fmla="*/ 6172200 w 6537385"/>
              <a:gd name="connsiteY4" fmla="*/ 492185 h 4890219"/>
              <a:gd name="connsiteX5" fmla="*/ 6313098 w 6537385"/>
              <a:gd name="connsiteY5" fmla="*/ 1282940 h 4890219"/>
              <a:gd name="connsiteX6" fmla="*/ 5715000 w 6537385"/>
              <a:gd name="connsiteY6" fmla="*/ 2930585 h 4890219"/>
              <a:gd name="connsiteX7" fmla="*/ 3505200 w 6537385"/>
              <a:gd name="connsiteY7" fmla="*/ 2930585 h 4890219"/>
              <a:gd name="connsiteX8" fmla="*/ 2068902 w 6537385"/>
              <a:gd name="connsiteY8" fmla="*/ 2421627 h 4890219"/>
              <a:gd name="connsiteX9" fmla="*/ 921589 w 6537385"/>
              <a:gd name="connsiteY9" fmla="*/ 2620034 h 4890219"/>
              <a:gd name="connsiteX10" fmla="*/ 162464 w 6537385"/>
              <a:gd name="connsiteY10" fmla="*/ 3577566 h 4890219"/>
              <a:gd name="connsiteX11" fmla="*/ 421257 w 6537385"/>
              <a:gd name="connsiteY11" fmla="*/ 4448834 h 4890219"/>
              <a:gd name="connsiteX12" fmla="*/ 1974011 w 6537385"/>
              <a:gd name="connsiteY12" fmla="*/ 4854276 h 4890219"/>
              <a:gd name="connsiteX13" fmla="*/ 3397370 w 6537385"/>
              <a:gd name="connsiteY13" fmla="*/ 4664494 h 4890219"/>
              <a:gd name="connsiteX0" fmla="*/ 0 w 6537385"/>
              <a:gd name="connsiteY0" fmla="*/ 1358900 h 4842534"/>
              <a:gd name="connsiteX1" fmla="*/ 838200 w 6537385"/>
              <a:gd name="connsiteY1" fmla="*/ 63500 h 4842534"/>
              <a:gd name="connsiteX2" fmla="*/ 1828800 w 6537385"/>
              <a:gd name="connsiteY2" fmla="*/ 977900 h 4842534"/>
              <a:gd name="connsiteX3" fmla="*/ 4121989 w 6537385"/>
              <a:gd name="connsiteY3" fmla="*/ 691791 h 4842534"/>
              <a:gd name="connsiteX4" fmla="*/ 6172200 w 6537385"/>
              <a:gd name="connsiteY4" fmla="*/ 444500 h 4842534"/>
              <a:gd name="connsiteX5" fmla="*/ 6313098 w 6537385"/>
              <a:gd name="connsiteY5" fmla="*/ 1235255 h 4842534"/>
              <a:gd name="connsiteX6" fmla="*/ 5715000 w 6537385"/>
              <a:gd name="connsiteY6" fmla="*/ 2882900 h 4842534"/>
              <a:gd name="connsiteX7" fmla="*/ 3505200 w 6537385"/>
              <a:gd name="connsiteY7" fmla="*/ 2882900 h 4842534"/>
              <a:gd name="connsiteX8" fmla="*/ 2068902 w 6537385"/>
              <a:gd name="connsiteY8" fmla="*/ 2373942 h 4842534"/>
              <a:gd name="connsiteX9" fmla="*/ 921589 w 6537385"/>
              <a:gd name="connsiteY9" fmla="*/ 2572349 h 4842534"/>
              <a:gd name="connsiteX10" fmla="*/ 162464 w 6537385"/>
              <a:gd name="connsiteY10" fmla="*/ 3529881 h 4842534"/>
              <a:gd name="connsiteX11" fmla="*/ 421257 w 6537385"/>
              <a:gd name="connsiteY11" fmla="*/ 4401149 h 4842534"/>
              <a:gd name="connsiteX12" fmla="*/ 1974011 w 6537385"/>
              <a:gd name="connsiteY12" fmla="*/ 4806591 h 4842534"/>
              <a:gd name="connsiteX13" fmla="*/ 3397370 w 6537385"/>
              <a:gd name="connsiteY13" fmla="*/ 4616809 h 4842534"/>
              <a:gd name="connsiteX0" fmla="*/ 0 w 6703683"/>
              <a:gd name="connsiteY0" fmla="*/ 1460501 h 4944135"/>
              <a:gd name="connsiteX1" fmla="*/ 838200 w 6703683"/>
              <a:gd name="connsiteY1" fmla="*/ 165101 h 4944135"/>
              <a:gd name="connsiteX2" fmla="*/ 1828800 w 6703683"/>
              <a:gd name="connsiteY2" fmla="*/ 1079501 h 4944135"/>
              <a:gd name="connsiteX3" fmla="*/ 3124200 w 6703683"/>
              <a:gd name="connsiteY3" fmla="*/ 88900 h 4944135"/>
              <a:gd name="connsiteX4" fmla="*/ 6172200 w 6703683"/>
              <a:gd name="connsiteY4" fmla="*/ 546101 h 4944135"/>
              <a:gd name="connsiteX5" fmla="*/ 6313098 w 6703683"/>
              <a:gd name="connsiteY5" fmla="*/ 1336856 h 4944135"/>
              <a:gd name="connsiteX6" fmla="*/ 5715000 w 6703683"/>
              <a:gd name="connsiteY6" fmla="*/ 2984501 h 4944135"/>
              <a:gd name="connsiteX7" fmla="*/ 3505200 w 6703683"/>
              <a:gd name="connsiteY7" fmla="*/ 2984501 h 4944135"/>
              <a:gd name="connsiteX8" fmla="*/ 2068902 w 6703683"/>
              <a:gd name="connsiteY8" fmla="*/ 2475543 h 4944135"/>
              <a:gd name="connsiteX9" fmla="*/ 921589 w 6703683"/>
              <a:gd name="connsiteY9" fmla="*/ 2673950 h 4944135"/>
              <a:gd name="connsiteX10" fmla="*/ 162464 w 6703683"/>
              <a:gd name="connsiteY10" fmla="*/ 3631482 h 4944135"/>
              <a:gd name="connsiteX11" fmla="*/ 421257 w 6703683"/>
              <a:gd name="connsiteY11" fmla="*/ 4502750 h 4944135"/>
              <a:gd name="connsiteX12" fmla="*/ 1974011 w 6703683"/>
              <a:gd name="connsiteY12" fmla="*/ 4908192 h 4944135"/>
              <a:gd name="connsiteX13" fmla="*/ 3397370 w 6703683"/>
              <a:gd name="connsiteY13" fmla="*/ 4718410 h 4944135"/>
              <a:gd name="connsiteX0" fmla="*/ 0 w 6452798"/>
              <a:gd name="connsiteY0" fmla="*/ 1473201 h 4956835"/>
              <a:gd name="connsiteX1" fmla="*/ 838200 w 6452798"/>
              <a:gd name="connsiteY1" fmla="*/ 177801 h 4956835"/>
              <a:gd name="connsiteX2" fmla="*/ 1828800 w 6452798"/>
              <a:gd name="connsiteY2" fmla="*/ 1092201 h 4956835"/>
              <a:gd name="connsiteX3" fmla="*/ 3124200 w 6452798"/>
              <a:gd name="connsiteY3" fmla="*/ 101600 h 4956835"/>
              <a:gd name="connsiteX4" fmla="*/ 4876800 w 6452798"/>
              <a:gd name="connsiteY4" fmla="*/ 482601 h 4956835"/>
              <a:gd name="connsiteX5" fmla="*/ 6313098 w 6452798"/>
              <a:gd name="connsiteY5" fmla="*/ 1349556 h 4956835"/>
              <a:gd name="connsiteX6" fmla="*/ 5715000 w 6452798"/>
              <a:gd name="connsiteY6" fmla="*/ 2997201 h 4956835"/>
              <a:gd name="connsiteX7" fmla="*/ 3505200 w 6452798"/>
              <a:gd name="connsiteY7" fmla="*/ 2997201 h 4956835"/>
              <a:gd name="connsiteX8" fmla="*/ 2068902 w 6452798"/>
              <a:gd name="connsiteY8" fmla="*/ 2488243 h 4956835"/>
              <a:gd name="connsiteX9" fmla="*/ 921589 w 6452798"/>
              <a:gd name="connsiteY9" fmla="*/ 2686650 h 4956835"/>
              <a:gd name="connsiteX10" fmla="*/ 162464 w 6452798"/>
              <a:gd name="connsiteY10" fmla="*/ 3644182 h 4956835"/>
              <a:gd name="connsiteX11" fmla="*/ 421257 w 6452798"/>
              <a:gd name="connsiteY11" fmla="*/ 4515450 h 4956835"/>
              <a:gd name="connsiteX12" fmla="*/ 1974011 w 6452798"/>
              <a:gd name="connsiteY12" fmla="*/ 4920892 h 4956835"/>
              <a:gd name="connsiteX13" fmla="*/ 3397370 w 6452798"/>
              <a:gd name="connsiteY13" fmla="*/ 4731110 h 4956835"/>
              <a:gd name="connsiteX0" fmla="*/ 0 w 6096000"/>
              <a:gd name="connsiteY0" fmla="*/ 1473201 h 4956835"/>
              <a:gd name="connsiteX1" fmla="*/ 838200 w 6096000"/>
              <a:gd name="connsiteY1" fmla="*/ 177801 h 4956835"/>
              <a:gd name="connsiteX2" fmla="*/ 1828800 w 6096000"/>
              <a:gd name="connsiteY2" fmla="*/ 1092201 h 4956835"/>
              <a:gd name="connsiteX3" fmla="*/ 3124200 w 6096000"/>
              <a:gd name="connsiteY3" fmla="*/ 101600 h 4956835"/>
              <a:gd name="connsiteX4" fmla="*/ 4876800 w 6096000"/>
              <a:gd name="connsiteY4" fmla="*/ 482601 h 4956835"/>
              <a:gd name="connsiteX5" fmla="*/ 5791200 w 6096000"/>
              <a:gd name="connsiteY5" fmla="*/ 1244601 h 4956835"/>
              <a:gd name="connsiteX6" fmla="*/ 5715000 w 6096000"/>
              <a:gd name="connsiteY6" fmla="*/ 2997201 h 4956835"/>
              <a:gd name="connsiteX7" fmla="*/ 3505200 w 6096000"/>
              <a:gd name="connsiteY7" fmla="*/ 2997201 h 4956835"/>
              <a:gd name="connsiteX8" fmla="*/ 2068902 w 6096000"/>
              <a:gd name="connsiteY8" fmla="*/ 2488243 h 4956835"/>
              <a:gd name="connsiteX9" fmla="*/ 921589 w 6096000"/>
              <a:gd name="connsiteY9" fmla="*/ 2686650 h 4956835"/>
              <a:gd name="connsiteX10" fmla="*/ 162464 w 6096000"/>
              <a:gd name="connsiteY10" fmla="*/ 3644182 h 4956835"/>
              <a:gd name="connsiteX11" fmla="*/ 421257 w 6096000"/>
              <a:gd name="connsiteY11" fmla="*/ 4515450 h 4956835"/>
              <a:gd name="connsiteX12" fmla="*/ 1974011 w 6096000"/>
              <a:gd name="connsiteY12" fmla="*/ 4920892 h 4956835"/>
              <a:gd name="connsiteX13" fmla="*/ 3397370 w 6096000"/>
              <a:gd name="connsiteY13" fmla="*/ 4731110 h 4956835"/>
              <a:gd name="connsiteX0" fmla="*/ 0 w 5930900"/>
              <a:gd name="connsiteY0" fmla="*/ 1473201 h 4956835"/>
              <a:gd name="connsiteX1" fmla="*/ 838200 w 5930900"/>
              <a:gd name="connsiteY1" fmla="*/ 177801 h 4956835"/>
              <a:gd name="connsiteX2" fmla="*/ 1828800 w 5930900"/>
              <a:gd name="connsiteY2" fmla="*/ 1092201 h 4956835"/>
              <a:gd name="connsiteX3" fmla="*/ 3124200 w 5930900"/>
              <a:gd name="connsiteY3" fmla="*/ 101600 h 4956835"/>
              <a:gd name="connsiteX4" fmla="*/ 4876800 w 5930900"/>
              <a:gd name="connsiteY4" fmla="*/ 482601 h 4956835"/>
              <a:gd name="connsiteX5" fmla="*/ 5791200 w 5930900"/>
              <a:gd name="connsiteY5" fmla="*/ 1244601 h 4956835"/>
              <a:gd name="connsiteX6" fmla="*/ 5715000 w 5930900"/>
              <a:gd name="connsiteY6" fmla="*/ 2997201 h 4956835"/>
              <a:gd name="connsiteX7" fmla="*/ 4527430 w 5930900"/>
              <a:gd name="connsiteY7" fmla="*/ 3143850 h 4956835"/>
              <a:gd name="connsiteX8" fmla="*/ 3505200 w 5930900"/>
              <a:gd name="connsiteY8" fmla="*/ 2997201 h 4956835"/>
              <a:gd name="connsiteX9" fmla="*/ 2068902 w 5930900"/>
              <a:gd name="connsiteY9" fmla="*/ 2488243 h 4956835"/>
              <a:gd name="connsiteX10" fmla="*/ 921589 w 5930900"/>
              <a:gd name="connsiteY10" fmla="*/ 2686650 h 4956835"/>
              <a:gd name="connsiteX11" fmla="*/ 162464 w 5930900"/>
              <a:gd name="connsiteY11" fmla="*/ 3644182 h 4956835"/>
              <a:gd name="connsiteX12" fmla="*/ 421257 w 5930900"/>
              <a:gd name="connsiteY12" fmla="*/ 4515450 h 4956835"/>
              <a:gd name="connsiteX13" fmla="*/ 1974011 w 5930900"/>
              <a:gd name="connsiteY13" fmla="*/ 4920892 h 4956835"/>
              <a:gd name="connsiteX14" fmla="*/ 3397370 w 5930900"/>
              <a:gd name="connsiteY14" fmla="*/ 4731110 h 4956835"/>
              <a:gd name="connsiteX0" fmla="*/ 0 w 5930900"/>
              <a:gd name="connsiteY0" fmla="*/ 1473201 h 4956835"/>
              <a:gd name="connsiteX1" fmla="*/ 838200 w 5930900"/>
              <a:gd name="connsiteY1" fmla="*/ 177801 h 4956835"/>
              <a:gd name="connsiteX2" fmla="*/ 1828800 w 5930900"/>
              <a:gd name="connsiteY2" fmla="*/ 1092201 h 4956835"/>
              <a:gd name="connsiteX3" fmla="*/ 3124200 w 5930900"/>
              <a:gd name="connsiteY3" fmla="*/ 101600 h 4956835"/>
              <a:gd name="connsiteX4" fmla="*/ 4876800 w 5930900"/>
              <a:gd name="connsiteY4" fmla="*/ 482601 h 4956835"/>
              <a:gd name="connsiteX5" fmla="*/ 5791200 w 5930900"/>
              <a:gd name="connsiteY5" fmla="*/ 1244601 h 4956835"/>
              <a:gd name="connsiteX6" fmla="*/ 5715000 w 5930900"/>
              <a:gd name="connsiteY6" fmla="*/ 2997201 h 4956835"/>
              <a:gd name="connsiteX7" fmla="*/ 5029200 w 5930900"/>
              <a:gd name="connsiteY7" fmla="*/ 2768601 h 4956835"/>
              <a:gd name="connsiteX8" fmla="*/ 3505200 w 5930900"/>
              <a:gd name="connsiteY8" fmla="*/ 2997201 h 4956835"/>
              <a:gd name="connsiteX9" fmla="*/ 2068902 w 5930900"/>
              <a:gd name="connsiteY9" fmla="*/ 2488243 h 4956835"/>
              <a:gd name="connsiteX10" fmla="*/ 921589 w 5930900"/>
              <a:gd name="connsiteY10" fmla="*/ 2686650 h 4956835"/>
              <a:gd name="connsiteX11" fmla="*/ 162464 w 5930900"/>
              <a:gd name="connsiteY11" fmla="*/ 3644182 h 4956835"/>
              <a:gd name="connsiteX12" fmla="*/ 421257 w 5930900"/>
              <a:gd name="connsiteY12" fmla="*/ 4515450 h 4956835"/>
              <a:gd name="connsiteX13" fmla="*/ 1974011 w 5930900"/>
              <a:gd name="connsiteY13" fmla="*/ 4920892 h 4956835"/>
              <a:gd name="connsiteX14" fmla="*/ 3397370 w 5930900"/>
              <a:gd name="connsiteY14" fmla="*/ 4731110 h 4956835"/>
              <a:gd name="connsiteX0" fmla="*/ 0 w 5930900"/>
              <a:gd name="connsiteY0" fmla="*/ 1473201 h 4956835"/>
              <a:gd name="connsiteX1" fmla="*/ 838200 w 5930900"/>
              <a:gd name="connsiteY1" fmla="*/ 177801 h 4956835"/>
              <a:gd name="connsiteX2" fmla="*/ 1828800 w 5930900"/>
              <a:gd name="connsiteY2" fmla="*/ 1092201 h 4956835"/>
              <a:gd name="connsiteX3" fmla="*/ 3124200 w 5930900"/>
              <a:gd name="connsiteY3" fmla="*/ 101600 h 4956835"/>
              <a:gd name="connsiteX4" fmla="*/ 4876800 w 5930900"/>
              <a:gd name="connsiteY4" fmla="*/ 482601 h 4956835"/>
              <a:gd name="connsiteX5" fmla="*/ 5791200 w 5930900"/>
              <a:gd name="connsiteY5" fmla="*/ 1244601 h 4956835"/>
              <a:gd name="connsiteX6" fmla="*/ 5715000 w 5930900"/>
              <a:gd name="connsiteY6" fmla="*/ 2997201 h 4956835"/>
              <a:gd name="connsiteX7" fmla="*/ 5029200 w 5930900"/>
              <a:gd name="connsiteY7" fmla="*/ 2768601 h 4956835"/>
              <a:gd name="connsiteX8" fmla="*/ 3962400 w 5930900"/>
              <a:gd name="connsiteY8" fmla="*/ 3454401 h 4956835"/>
              <a:gd name="connsiteX9" fmla="*/ 2068902 w 5930900"/>
              <a:gd name="connsiteY9" fmla="*/ 2488243 h 4956835"/>
              <a:gd name="connsiteX10" fmla="*/ 921589 w 5930900"/>
              <a:gd name="connsiteY10" fmla="*/ 2686650 h 4956835"/>
              <a:gd name="connsiteX11" fmla="*/ 162464 w 5930900"/>
              <a:gd name="connsiteY11" fmla="*/ 3644182 h 4956835"/>
              <a:gd name="connsiteX12" fmla="*/ 421257 w 5930900"/>
              <a:gd name="connsiteY12" fmla="*/ 4515450 h 4956835"/>
              <a:gd name="connsiteX13" fmla="*/ 1974011 w 5930900"/>
              <a:gd name="connsiteY13" fmla="*/ 4920892 h 4956835"/>
              <a:gd name="connsiteX14" fmla="*/ 3397370 w 5930900"/>
              <a:gd name="connsiteY14" fmla="*/ 4731110 h 4956835"/>
              <a:gd name="connsiteX0" fmla="*/ 0 w 5930900"/>
              <a:gd name="connsiteY0" fmla="*/ 1473201 h 4956835"/>
              <a:gd name="connsiteX1" fmla="*/ 838200 w 5930900"/>
              <a:gd name="connsiteY1" fmla="*/ 177801 h 4956835"/>
              <a:gd name="connsiteX2" fmla="*/ 1828800 w 5930900"/>
              <a:gd name="connsiteY2" fmla="*/ 1092201 h 4956835"/>
              <a:gd name="connsiteX3" fmla="*/ 3124200 w 5930900"/>
              <a:gd name="connsiteY3" fmla="*/ 101600 h 4956835"/>
              <a:gd name="connsiteX4" fmla="*/ 4876800 w 5930900"/>
              <a:gd name="connsiteY4" fmla="*/ 482601 h 4956835"/>
              <a:gd name="connsiteX5" fmla="*/ 5791200 w 5930900"/>
              <a:gd name="connsiteY5" fmla="*/ 1244601 h 4956835"/>
              <a:gd name="connsiteX6" fmla="*/ 5715000 w 5930900"/>
              <a:gd name="connsiteY6" fmla="*/ 2997201 h 4956835"/>
              <a:gd name="connsiteX7" fmla="*/ 5029200 w 5930900"/>
              <a:gd name="connsiteY7" fmla="*/ 2768601 h 4956835"/>
              <a:gd name="connsiteX8" fmla="*/ 3962400 w 5930900"/>
              <a:gd name="connsiteY8" fmla="*/ 3454401 h 4956835"/>
              <a:gd name="connsiteX9" fmla="*/ 2209800 w 5930900"/>
              <a:gd name="connsiteY9" fmla="*/ 2463801 h 4956835"/>
              <a:gd name="connsiteX10" fmla="*/ 921589 w 5930900"/>
              <a:gd name="connsiteY10" fmla="*/ 2686650 h 4956835"/>
              <a:gd name="connsiteX11" fmla="*/ 162464 w 5930900"/>
              <a:gd name="connsiteY11" fmla="*/ 3644182 h 4956835"/>
              <a:gd name="connsiteX12" fmla="*/ 421257 w 5930900"/>
              <a:gd name="connsiteY12" fmla="*/ 4515450 h 4956835"/>
              <a:gd name="connsiteX13" fmla="*/ 1974011 w 5930900"/>
              <a:gd name="connsiteY13" fmla="*/ 4920892 h 4956835"/>
              <a:gd name="connsiteX14" fmla="*/ 3397370 w 5930900"/>
              <a:gd name="connsiteY14" fmla="*/ 4731110 h 4956835"/>
              <a:gd name="connsiteX0" fmla="*/ 0 w 5930900"/>
              <a:gd name="connsiteY0" fmla="*/ 1473201 h 4956835"/>
              <a:gd name="connsiteX1" fmla="*/ 838200 w 5930900"/>
              <a:gd name="connsiteY1" fmla="*/ 177801 h 4956835"/>
              <a:gd name="connsiteX2" fmla="*/ 1828800 w 5930900"/>
              <a:gd name="connsiteY2" fmla="*/ 1092201 h 4956835"/>
              <a:gd name="connsiteX3" fmla="*/ 3124200 w 5930900"/>
              <a:gd name="connsiteY3" fmla="*/ 101600 h 4956835"/>
              <a:gd name="connsiteX4" fmla="*/ 4876800 w 5930900"/>
              <a:gd name="connsiteY4" fmla="*/ 482601 h 4956835"/>
              <a:gd name="connsiteX5" fmla="*/ 5791200 w 5930900"/>
              <a:gd name="connsiteY5" fmla="*/ 1244601 h 4956835"/>
              <a:gd name="connsiteX6" fmla="*/ 5715000 w 5930900"/>
              <a:gd name="connsiteY6" fmla="*/ 2997201 h 4956835"/>
              <a:gd name="connsiteX7" fmla="*/ 5029200 w 5930900"/>
              <a:gd name="connsiteY7" fmla="*/ 2768601 h 4956835"/>
              <a:gd name="connsiteX8" fmla="*/ 3962400 w 5930900"/>
              <a:gd name="connsiteY8" fmla="*/ 3454401 h 4956835"/>
              <a:gd name="connsiteX9" fmla="*/ 2209800 w 5930900"/>
              <a:gd name="connsiteY9" fmla="*/ 2463801 h 4956835"/>
              <a:gd name="connsiteX10" fmla="*/ 1219200 w 5930900"/>
              <a:gd name="connsiteY10" fmla="*/ 2387601 h 4956835"/>
              <a:gd name="connsiteX11" fmla="*/ 162464 w 5930900"/>
              <a:gd name="connsiteY11" fmla="*/ 3644182 h 4956835"/>
              <a:gd name="connsiteX12" fmla="*/ 421257 w 5930900"/>
              <a:gd name="connsiteY12" fmla="*/ 4515450 h 4956835"/>
              <a:gd name="connsiteX13" fmla="*/ 1974011 w 5930900"/>
              <a:gd name="connsiteY13" fmla="*/ 4920892 h 4956835"/>
              <a:gd name="connsiteX14" fmla="*/ 3397370 w 5930900"/>
              <a:gd name="connsiteY14" fmla="*/ 4731110 h 4956835"/>
              <a:gd name="connsiteX0" fmla="*/ 0 w 5930900"/>
              <a:gd name="connsiteY0" fmla="*/ 1473201 h 4956835"/>
              <a:gd name="connsiteX1" fmla="*/ 838200 w 5930900"/>
              <a:gd name="connsiteY1" fmla="*/ 177801 h 4956835"/>
              <a:gd name="connsiteX2" fmla="*/ 1828800 w 5930900"/>
              <a:gd name="connsiteY2" fmla="*/ 1092201 h 4956835"/>
              <a:gd name="connsiteX3" fmla="*/ 3124200 w 5930900"/>
              <a:gd name="connsiteY3" fmla="*/ 101600 h 4956835"/>
              <a:gd name="connsiteX4" fmla="*/ 4876800 w 5930900"/>
              <a:gd name="connsiteY4" fmla="*/ 482601 h 4956835"/>
              <a:gd name="connsiteX5" fmla="*/ 5791200 w 5930900"/>
              <a:gd name="connsiteY5" fmla="*/ 1244601 h 4956835"/>
              <a:gd name="connsiteX6" fmla="*/ 5715000 w 5930900"/>
              <a:gd name="connsiteY6" fmla="*/ 2997201 h 4956835"/>
              <a:gd name="connsiteX7" fmla="*/ 5029200 w 5930900"/>
              <a:gd name="connsiteY7" fmla="*/ 2768601 h 4956835"/>
              <a:gd name="connsiteX8" fmla="*/ 3962400 w 5930900"/>
              <a:gd name="connsiteY8" fmla="*/ 3454401 h 4956835"/>
              <a:gd name="connsiteX9" fmla="*/ 2209800 w 5930900"/>
              <a:gd name="connsiteY9" fmla="*/ 2463801 h 4956835"/>
              <a:gd name="connsiteX10" fmla="*/ 1219200 w 5930900"/>
              <a:gd name="connsiteY10" fmla="*/ 2387601 h 4956835"/>
              <a:gd name="connsiteX11" fmla="*/ 1447800 w 5930900"/>
              <a:gd name="connsiteY11" fmla="*/ 3454401 h 4956835"/>
              <a:gd name="connsiteX12" fmla="*/ 421257 w 5930900"/>
              <a:gd name="connsiteY12" fmla="*/ 4515450 h 4956835"/>
              <a:gd name="connsiteX13" fmla="*/ 1974011 w 5930900"/>
              <a:gd name="connsiteY13" fmla="*/ 4920892 h 4956835"/>
              <a:gd name="connsiteX14" fmla="*/ 3397370 w 5930900"/>
              <a:gd name="connsiteY14" fmla="*/ 4731110 h 4956835"/>
              <a:gd name="connsiteX0" fmla="*/ 0 w 5930900"/>
              <a:gd name="connsiteY0" fmla="*/ 1473201 h 4956835"/>
              <a:gd name="connsiteX1" fmla="*/ 838200 w 5930900"/>
              <a:gd name="connsiteY1" fmla="*/ 177801 h 4956835"/>
              <a:gd name="connsiteX2" fmla="*/ 1828800 w 5930900"/>
              <a:gd name="connsiteY2" fmla="*/ 1092201 h 4956835"/>
              <a:gd name="connsiteX3" fmla="*/ 3124200 w 5930900"/>
              <a:gd name="connsiteY3" fmla="*/ 101600 h 4956835"/>
              <a:gd name="connsiteX4" fmla="*/ 4876800 w 5930900"/>
              <a:gd name="connsiteY4" fmla="*/ 482601 h 4956835"/>
              <a:gd name="connsiteX5" fmla="*/ 5791200 w 5930900"/>
              <a:gd name="connsiteY5" fmla="*/ 1244601 h 4956835"/>
              <a:gd name="connsiteX6" fmla="*/ 5715000 w 5930900"/>
              <a:gd name="connsiteY6" fmla="*/ 2997201 h 4956835"/>
              <a:gd name="connsiteX7" fmla="*/ 5029200 w 5930900"/>
              <a:gd name="connsiteY7" fmla="*/ 2768601 h 4956835"/>
              <a:gd name="connsiteX8" fmla="*/ 3962400 w 5930900"/>
              <a:gd name="connsiteY8" fmla="*/ 3454401 h 4956835"/>
              <a:gd name="connsiteX9" fmla="*/ 2209800 w 5930900"/>
              <a:gd name="connsiteY9" fmla="*/ 2463801 h 4956835"/>
              <a:gd name="connsiteX10" fmla="*/ 1219200 w 5930900"/>
              <a:gd name="connsiteY10" fmla="*/ 2387601 h 4956835"/>
              <a:gd name="connsiteX11" fmla="*/ 1600200 w 5930900"/>
              <a:gd name="connsiteY11" fmla="*/ 3530601 h 4956835"/>
              <a:gd name="connsiteX12" fmla="*/ 421257 w 5930900"/>
              <a:gd name="connsiteY12" fmla="*/ 4515450 h 4956835"/>
              <a:gd name="connsiteX13" fmla="*/ 1974011 w 5930900"/>
              <a:gd name="connsiteY13" fmla="*/ 4920892 h 4956835"/>
              <a:gd name="connsiteX14" fmla="*/ 3397370 w 5930900"/>
              <a:gd name="connsiteY14" fmla="*/ 4731110 h 4956835"/>
              <a:gd name="connsiteX0" fmla="*/ 0 w 5930900"/>
              <a:gd name="connsiteY0" fmla="*/ 1473201 h 4981516"/>
              <a:gd name="connsiteX1" fmla="*/ 838200 w 5930900"/>
              <a:gd name="connsiteY1" fmla="*/ 177801 h 4981516"/>
              <a:gd name="connsiteX2" fmla="*/ 1828800 w 5930900"/>
              <a:gd name="connsiteY2" fmla="*/ 1092201 h 4981516"/>
              <a:gd name="connsiteX3" fmla="*/ 3124200 w 5930900"/>
              <a:gd name="connsiteY3" fmla="*/ 101600 h 4981516"/>
              <a:gd name="connsiteX4" fmla="*/ 4876800 w 5930900"/>
              <a:gd name="connsiteY4" fmla="*/ 482601 h 4981516"/>
              <a:gd name="connsiteX5" fmla="*/ 5791200 w 5930900"/>
              <a:gd name="connsiteY5" fmla="*/ 1244601 h 4981516"/>
              <a:gd name="connsiteX6" fmla="*/ 5715000 w 5930900"/>
              <a:gd name="connsiteY6" fmla="*/ 2997201 h 4981516"/>
              <a:gd name="connsiteX7" fmla="*/ 5029200 w 5930900"/>
              <a:gd name="connsiteY7" fmla="*/ 2768601 h 4981516"/>
              <a:gd name="connsiteX8" fmla="*/ 3962400 w 5930900"/>
              <a:gd name="connsiteY8" fmla="*/ 3454401 h 4981516"/>
              <a:gd name="connsiteX9" fmla="*/ 2209800 w 5930900"/>
              <a:gd name="connsiteY9" fmla="*/ 2463801 h 4981516"/>
              <a:gd name="connsiteX10" fmla="*/ 1219200 w 5930900"/>
              <a:gd name="connsiteY10" fmla="*/ 2387601 h 4981516"/>
              <a:gd name="connsiteX11" fmla="*/ 1600200 w 5930900"/>
              <a:gd name="connsiteY11" fmla="*/ 3530601 h 4981516"/>
              <a:gd name="connsiteX12" fmla="*/ 1676400 w 5930900"/>
              <a:gd name="connsiteY12" fmla="*/ 4749801 h 4981516"/>
              <a:gd name="connsiteX13" fmla="*/ 1974011 w 5930900"/>
              <a:gd name="connsiteY13" fmla="*/ 4920892 h 4981516"/>
              <a:gd name="connsiteX14" fmla="*/ 3397370 w 5930900"/>
              <a:gd name="connsiteY14" fmla="*/ 4731110 h 4981516"/>
              <a:gd name="connsiteX0" fmla="*/ 0 w 5930900"/>
              <a:gd name="connsiteY0" fmla="*/ 1473201 h 4927601"/>
              <a:gd name="connsiteX1" fmla="*/ 838200 w 5930900"/>
              <a:gd name="connsiteY1" fmla="*/ 177801 h 4927601"/>
              <a:gd name="connsiteX2" fmla="*/ 1828800 w 5930900"/>
              <a:gd name="connsiteY2" fmla="*/ 1092201 h 4927601"/>
              <a:gd name="connsiteX3" fmla="*/ 3124200 w 5930900"/>
              <a:gd name="connsiteY3" fmla="*/ 101600 h 4927601"/>
              <a:gd name="connsiteX4" fmla="*/ 4876800 w 5930900"/>
              <a:gd name="connsiteY4" fmla="*/ 482601 h 4927601"/>
              <a:gd name="connsiteX5" fmla="*/ 5791200 w 5930900"/>
              <a:gd name="connsiteY5" fmla="*/ 1244601 h 4927601"/>
              <a:gd name="connsiteX6" fmla="*/ 5715000 w 5930900"/>
              <a:gd name="connsiteY6" fmla="*/ 2997201 h 4927601"/>
              <a:gd name="connsiteX7" fmla="*/ 5029200 w 5930900"/>
              <a:gd name="connsiteY7" fmla="*/ 2768601 h 4927601"/>
              <a:gd name="connsiteX8" fmla="*/ 3962400 w 5930900"/>
              <a:gd name="connsiteY8" fmla="*/ 3454401 h 4927601"/>
              <a:gd name="connsiteX9" fmla="*/ 2209800 w 5930900"/>
              <a:gd name="connsiteY9" fmla="*/ 2463801 h 4927601"/>
              <a:gd name="connsiteX10" fmla="*/ 1219200 w 5930900"/>
              <a:gd name="connsiteY10" fmla="*/ 2387601 h 4927601"/>
              <a:gd name="connsiteX11" fmla="*/ 1600200 w 5930900"/>
              <a:gd name="connsiteY11" fmla="*/ 3530601 h 4927601"/>
              <a:gd name="connsiteX12" fmla="*/ 1676400 w 5930900"/>
              <a:gd name="connsiteY12" fmla="*/ 4749801 h 4927601"/>
              <a:gd name="connsiteX13" fmla="*/ 2590800 w 5930900"/>
              <a:gd name="connsiteY13" fmla="*/ 4597400 h 4927601"/>
              <a:gd name="connsiteX14" fmla="*/ 3397370 w 5930900"/>
              <a:gd name="connsiteY14" fmla="*/ 4731110 h 4927601"/>
              <a:gd name="connsiteX0" fmla="*/ 0 w 5930900"/>
              <a:gd name="connsiteY0" fmla="*/ 1473201 h 4927601"/>
              <a:gd name="connsiteX1" fmla="*/ 838200 w 5930900"/>
              <a:gd name="connsiteY1" fmla="*/ 177801 h 4927601"/>
              <a:gd name="connsiteX2" fmla="*/ 1828800 w 5930900"/>
              <a:gd name="connsiteY2" fmla="*/ 1092201 h 4927601"/>
              <a:gd name="connsiteX3" fmla="*/ 3124200 w 5930900"/>
              <a:gd name="connsiteY3" fmla="*/ 101600 h 4927601"/>
              <a:gd name="connsiteX4" fmla="*/ 4876800 w 5930900"/>
              <a:gd name="connsiteY4" fmla="*/ 482601 h 4927601"/>
              <a:gd name="connsiteX5" fmla="*/ 5791200 w 5930900"/>
              <a:gd name="connsiteY5" fmla="*/ 1244601 h 4927601"/>
              <a:gd name="connsiteX6" fmla="*/ 5715000 w 5930900"/>
              <a:gd name="connsiteY6" fmla="*/ 2997201 h 4927601"/>
              <a:gd name="connsiteX7" fmla="*/ 5029200 w 5930900"/>
              <a:gd name="connsiteY7" fmla="*/ 2768601 h 4927601"/>
              <a:gd name="connsiteX8" fmla="*/ 3962400 w 5930900"/>
              <a:gd name="connsiteY8" fmla="*/ 3454401 h 4927601"/>
              <a:gd name="connsiteX9" fmla="*/ 2209800 w 5930900"/>
              <a:gd name="connsiteY9" fmla="*/ 2463801 h 4927601"/>
              <a:gd name="connsiteX10" fmla="*/ 1219200 w 5930900"/>
              <a:gd name="connsiteY10" fmla="*/ 2387601 h 4927601"/>
              <a:gd name="connsiteX11" fmla="*/ 1600200 w 5930900"/>
              <a:gd name="connsiteY11" fmla="*/ 3530601 h 4927601"/>
              <a:gd name="connsiteX12" fmla="*/ 1676400 w 5930900"/>
              <a:gd name="connsiteY12" fmla="*/ 4749801 h 4927601"/>
              <a:gd name="connsiteX13" fmla="*/ 2590800 w 5930900"/>
              <a:gd name="connsiteY13" fmla="*/ 4597400 h 4927601"/>
              <a:gd name="connsiteX14" fmla="*/ 2971800 w 5930900"/>
              <a:gd name="connsiteY14" fmla="*/ 3759201 h 4927601"/>
              <a:gd name="connsiteX0" fmla="*/ 0 w 5930900"/>
              <a:gd name="connsiteY0" fmla="*/ 1473201 h 4927601"/>
              <a:gd name="connsiteX1" fmla="*/ 838200 w 5930900"/>
              <a:gd name="connsiteY1" fmla="*/ 177801 h 4927601"/>
              <a:gd name="connsiteX2" fmla="*/ 1828800 w 5930900"/>
              <a:gd name="connsiteY2" fmla="*/ 1092201 h 4927601"/>
              <a:gd name="connsiteX3" fmla="*/ 3124200 w 5930900"/>
              <a:gd name="connsiteY3" fmla="*/ 101600 h 4927601"/>
              <a:gd name="connsiteX4" fmla="*/ 4876800 w 5930900"/>
              <a:gd name="connsiteY4" fmla="*/ 482601 h 4927601"/>
              <a:gd name="connsiteX5" fmla="*/ 5791200 w 5930900"/>
              <a:gd name="connsiteY5" fmla="*/ 1244601 h 4927601"/>
              <a:gd name="connsiteX6" fmla="*/ 5715000 w 5930900"/>
              <a:gd name="connsiteY6" fmla="*/ 2997201 h 4927601"/>
              <a:gd name="connsiteX7" fmla="*/ 5029200 w 5930900"/>
              <a:gd name="connsiteY7" fmla="*/ 2768601 h 4927601"/>
              <a:gd name="connsiteX8" fmla="*/ 3962400 w 5930900"/>
              <a:gd name="connsiteY8" fmla="*/ 3454401 h 4927601"/>
              <a:gd name="connsiteX9" fmla="*/ 2209800 w 5930900"/>
              <a:gd name="connsiteY9" fmla="*/ 2463801 h 4927601"/>
              <a:gd name="connsiteX10" fmla="*/ 1219200 w 5930900"/>
              <a:gd name="connsiteY10" fmla="*/ 2387601 h 4927601"/>
              <a:gd name="connsiteX11" fmla="*/ 1600200 w 5930900"/>
              <a:gd name="connsiteY11" fmla="*/ 3530601 h 4927601"/>
              <a:gd name="connsiteX12" fmla="*/ 1676400 w 5930900"/>
              <a:gd name="connsiteY12" fmla="*/ 4749801 h 4927601"/>
              <a:gd name="connsiteX13" fmla="*/ 2590800 w 5930900"/>
              <a:gd name="connsiteY13" fmla="*/ 4597400 h 4927601"/>
              <a:gd name="connsiteX14" fmla="*/ 2971800 w 5930900"/>
              <a:gd name="connsiteY14" fmla="*/ 3759201 h 4927601"/>
              <a:gd name="connsiteX0" fmla="*/ 0 w 5930900"/>
              <a:gd name="connsiteY0" fmla="*/ 1473201 h 4927601"/>
              <a:gd name="connsiteX1" fmla="*/ 838200 w 5930900"/>
              <a:gd name="connsiteY1" fmla="*/ 177801 h 4927601"/>
              <a:gd name="connsiteX2" fmla="*/ 1828800 w 5930900"/>
              <a:gd name="connsiteY2" fmla="*/ 1092201 h 4927601"/>
              <a:gd name="connsiteX3" fmla="*/ 3124200 w 5930900"/>
              <a:gd name="connsiteY3" fmla="*/ 101600 h 4927601"/>
              <a:gd name="connsiteX4" fmla="*/ 4876800 w 5930900"/>
              <a:gd name="connsiteY4" fmla="*/ 482601 h 4927601"/>
              <a:gd name="connsiteX5" fmla="*/ 5791200 w 5930900"/>
              <a:gd name="connsiteY5" fmla="*/ 1244601 h 4927601"/>
              <a:gd name="connsiteX6" fmla="*/ 5715000 w 5930900"/>
              <a:gd name="connsiteY6" fmla="*/ 2997201 h 4927601"/>
              <a:gd name="connsiteX7" fmla="*/ 5029200 w 5930900"/>
              <a:gd name="connsiteY7" fmla="*/ 2768601 h 4927601"/>
              <a:gd name="connsiteX8" fmla="*/ 3962400 w 5930900"/>
              <a:gd name="connsiteY8" fmla="*/ 3454401 h 4927601"/>
              <a:gd name="connsiteX9" fmla="*/ 2209800 w 5930900"/>
              <a:gd name="connsiteY9" fmla="*/ 2463801 h 4927601"/>
              <a:gd name="connsiteX10" fmla="*/ 1219200 w 5930900"/>
              <a:gd name="connsiteY10" fmla="*/ 2387601 h 4927601"/>
              <a:gd name="connsiteX11" fmla="*/ 1600200 w 5930900"/>
              <a:gd name="connsiteY11" fmla="*/ 3530601 h 4927601"/>
              <a:gd name="connsiteX12" fmla="*/ 1676400 w 5930900"/>
              <a:gd name="connsiteY12" fmla="*/ 4749801 h 4927601"/>
              <a:gd name="connsiteX13" fmla="*/ 2590800 w 5930900"/>
              <a:gd name="connsiteY13" fmla="*/ 4597400 h 4927601"/>
              <a:gd name="connsiteX14" fmla="*/ 2590800 w 5930900"/>
              <a:gd name="connsiteY14" fmla="*/ 3835401 h 4927601"/>
              <a:gd name="connsiteX0" fmla="*/ 0 w 5930900"/>
              <a:gd name="connsiteY0" fmla="*/ 1473201 h 4953001"/>
              <a:gd name="connsiteX1" fmla="*/ 838200 w 5930900"/>
              <a:gd name="connsiteY1" fmla="*/ 177801 h 4953001"/>
              <a:gd name="connsiteX2" fmla="*/ 1828800 w 5930900"/>
              <a:gd name="connsiteY2" fmla="*/ 1092201 h 4953001"/>
              <a:gd name="connsiteX3" fmla="*/ 3124200 w 5930900"/>
              <a:gd name="connsiteY3" fmla="*/ 101600 h 4953001"/>
              <a:gd name="connsiteX4" fmla="*/ 4876800 w 5930900"/>
              <a:gd name="connsiteY4" fmla="*/ 482601 h 4953001"/>
              <a:gd name="connsiteX5" fmla="*/ 5791200 w 5930900"/>
              <a:gd name="connsiteY5" fmla="*/ 1244601 h 4953001"/>
              <a:gd name="connsiteX6" fmla="*/ 5715000 w 5930900"/>
              <a:gd name="connsiteY6" fmla="*/ 2997201 h 4953001"/>
              <a:gd name="connsiteX7" fmla="*/ 5029200 w 5930900"/>
              <a:gd name="connsiteY7" fmla="*/ 2768601 h 4953001"/>
              <a:gd name="connsiteX8" fmla="*/ 3962400 w 5930900"/>
              <a:gd name="connsiteY8" fmla="*/ 3454401 h 4953001"/>
              <a:gd name="connsiteX9" fmla="*/ 2209800 w 5930900"/>
              <a:gd name="connsiteY9" fmla="*/ 2463801 h 4953001"/>
              <a:gd name="connsiteX10" fmla="*/ 1219200 w 5930900"/>
              <a:gd name="connsiteY10" fmla="*/ 2387601 h 4953001"/>
              <a:gd name="connsiteX11" fmla="*/ 1600200 w 5930900"/>
              <a:gd name="connsiteY11" fmla="*/ 3530601 h 4953001"/>
              <a:gd name="connsiteX12" fmla="*/ 1676400 w 5930900"/>
              <a:gd name="connsiteY12" fmla="*/ 4749801 h 4953001"/>
              <a:gd name="connsiteX13" fmla="*/ 2209800 w 5930900"/>
              <a:gd name="connsiteY13" fmla="*/ 4749801 h 4953001"/>
              <a:gd name="connsiteX14" fmla="*/ 2590800 w 5930900"/>
              <a:gd name="connsiteY14" fmla="*/ 3835401 h 4953001"/>
              <a:gd name="connsiteX0" fmla="*/ 0 w 5930900"/>
              <a:gd name="connsiteY0" fmla="*/ 1587500 h 5067300"/>
              <a:gd name="connsiteX1" fmla="*/ 1219200 w 5930900"/>
              <a:gd name="connsiteY1" fmla="*/ 63500 h 5067300"/>
              <a:gd name="connsiteX2" fmla="*/ 1828800 w 5930900"/>
              <a:gd name="connsiteY2" fmla="*/ 1206500 h 5067300"/>
              <a:gd name="connsiteX3" fmla="*/ 3124200 w 5930900"/>
              <a:gd name="connsiteY3" fmla="*/ 215899 h 5067300"/>
              <a:gd name="connsiteX4" fmla="*/ 4876800 w 5930900"/>
              <a:gd name="connsiteY4" fmla="*/ 596900 h 5067300"/>
              <a:gd name="connsiteX5" fmla="*/ 5791200 w 5930900"/>
              <a:gd name="connsiteY5" fmla="*/ 1358900 h 5067300"/>
              <a:gd name="connsiteX6" fmla="*/ 5715000 w 5930900"/>
              <a:gd name="connsiteY6" fmla="*/ 3111500 h 5067300"/>
              <a:gd name="connsiteX7" fmla="*/ 5029200 w 5930900"/>
              <a:gd name="connsiteY7" fmla="*/ 2882900 h 5067300"/>
              <a:gd name="connsiteX8" fmla="*/ 3962400 w 5930900"/>
              <a:gd name="connsiteY8" fmla="*/ 3568700 h 5067300"/>
              <a:gd name="connsiteX9" fmla="*/ 2209800 w 5930900"/>
              <a:gd name="connsiteY9" fmla="*/ 2578100 h 5067300"/>
              <a:gd name="connsiteX10" fmla="*/ 1219200 w 5930900"/>
              <a:gd name="connsiteY10" fmla="*/ 2501900 h 5067300"/>
              <a:gd name="connsiteX11" fmla="*/ 1600200 w 5930900"/>
              <a:gd name="connsiteY11" fmla="*/ 3644900 h 5067300"/>
              <a:gd name="connsiteX12" fmla="*/ 1676400 w 5930900"/>
              <a:gd name="connsiteY12" fmla="*/ 4864100 h 5067300"/>
              <a:gd name="connsiteX13" fmla="*/ 2209800 w 5930900"/>
              <a:gd name="connsiteY13" fmla="*/ 4864100 h 5067300"/>
              <a:gd name="connsiteX14" fmla="*/ 2590800 w 5930900"/>
              <a:gd name="connsiteY14" fmla="*/ 3949700 h 5067300"/>
              <a:gd name="connsiteX0" fmla="*/ 0 w 5168900"/>
              <a:gd name="connsiteY0" fmla="*/ 1676400 h 5080000"/>
              <a:gd name="connsiteX1" fmla="*/ 457200 w 5168900"/>
              <a:gd name="connsiteY1" fmla="*/ 76200 h 5080000"/>
              <a:gd name="connsiteX2" fmla="*/ 1066800 w 5168900"/>
              <a:gd name="connsiteY2" fmla="*/ 1219200 h 5080000"/>
              <a:gd name="connsiteX3" fmla="*/ 2362200 w 5168900"/>
              <a:gd name="connsiteY3" fmla="*/ 228599 h 5080000"/>
              <a:gd name="connsiteX4" fmla="*/ 4114800 w 5168900"/>
              <a:gd name="connsiteY4" fmla="*/ 609600 h 5080000"/>
              <a:gd name="connsiteX5" fmla="*/ 5029200 w 5168900"/>
              <a:gd name="connsiteY5" fmla="*/ 1371600 h 5080000"/>
              <a:gd name="connsiteX6" fmla="*/ 4953000 w 5168900"/>
              <a:gd name="connsiteY6" fmla="*/ 3124200 h 5080000"/>
              <a:gd name="connsiteX7" fmla="*/ 4267200 w 5168900"/>
              <a:gd name="connsiteY7" fmla="*/ 2895600 h 5080000"/>
              <a:gd name="connsiteX8" fmla="*/ 3200400 w 5168900"/>
              <a:gd name="connsiteY8" fmla="*/ 3581400 h 5080000"/>
              <a:gd name="connsiteX9" fmla="*/ 1447800 w 5168900"/>
              <a:gd name="connsiteY9" fmla="*/ 2590800 h 5080000"/>
              <a:gd name="connsiteX10" fmla="*/ 457200 w 5168900"/>
              <a:gd name="connsiteY10" fmla="*/ 2514600 h 5080000"/>
              <a:gd name="connsiteX11" fmla="*/ 838200 w 5168900"/>
              <a:gd name="connsiteY11" fmla="*/ 3657600 h 5080000"/>
              <a:gd name="connsiteX12" fmla="*/ 914400 w 5168900"/>
              <a:gd name="connsiteY12" fmla="*/ 4876800 h 5080000"/>
              <a:gd name="connsiteX13" fmla="*/ 1447800 w 5168900"/>
              <a:gd name="connsiteY13" fmla="*/ 4876800 h 5080000"/>
              <a:gd name="connsiteX14" fmla="*/ 1828800 w 5168900"/>
              <a:gd name="connsiteY14" fmla="*/ 3962400 h 5080000"/>
              <a:gd name="connsiteX0" fmla="*/ 0 w 5092700"/>
              <a:gd name="connsiteY0" fmla="*/ 1676400 h 5080000"/>
              <a:gd name="connsiteX1" fmla="*/ 381000 w 5092700"/>
              <a:gd name="connsiteY1" fmla="*/ 76200 h 5080000"/>
              <a:gd name="connsiteX2" fmla="*/ 990600 w 5092700"/>
              <a:gd name="connsiteY2" fmla="*/ 1219200 h 5080000"/>
              <a:gd name="connsiteX3" fmla="*/ 2286000 w 5092700"/>
              <a:gd name="connsiteY3" fmla="*/ 228599 h 5080000"/>
              <a:gd name="connsiteX4" fmla="*/ 4038600 w 5092700"/>
              <a:gd name="connsiteY4" fmla="*/ 609600 h 5080000"/>
              <a:gd name="connsiteX5" fmla="*/ 4953000 w 5092700"/>
              <a:gd name="connsiteY5" fmla="*/ 1371600 h 5080000"/>
              <a:gd name="connsiteX6" fmla="*/ 4876800 w 5092700"/>
              <a:gd name="connsiteY6" fmla="*/ 3124200 h 5080000"/>
              <a:gd name="connsiteX7" fmla="*/ 4191000 w 5092700"/>
              <a:gd name="connsiteY7" fmla="*/ 2895600 h 5080000"/>
              <a:gd name="connsiteX8" fmla="*/ 3124200 w 5092700"/>
              <a:gd name="connsiteY8" fmla="*/ 3581400 h 5080000"/>
              <a:gd name="connsiteX9" fmla="*/ 1371600 w 5092700"/>
              <a:gd name="connsiteY9" fmla="*/ 2590800 h 5080000"/>
              <a:gd name="connsiteX10" fmla="*/ 381000 w 5092700"/>
              <a:gd name="connsiteY10" fmla="*/ 2514600 h 5080000"/>
              <a:gd name="connsiteX11" fmla="*/ 762000 w 5092700"/>
              <a:gd name="connsiteY11" fmla="*/ 3657600 h 5080000"/>
              <a:gd name="connsiteX12" fmla="*/ 838200 w 5092700"/>
              <a:gd name="connsiteY12" fmla="*/ 4876800 h 5080000"/>
              <a:gd name="connsiteX13" fmla="*/ 1371600 w 5092700"/>
              <a:gd name="connsiteY13" fmla="*/ 4876800 h 5080000"/>
              <a:gd name="connsiteX14" fmla="*/ 1752600 w 5092700"/>
              <a:gd name="connsiteY14" fmla="*/ 3962400 h 5080000"/>
              <a:gd name="connsiteX0" fmla="*/ 132991 w 5225691"/>
              <a:gd name="connsiteY0" fmla="*/ 1676400 h 5080000"/>
              <a:gd name="connsiteX1" fmla="*/ 513991 w 5225691"/>
              <a:gd name="connsiteY1" fmla="*/ 76200 h 5080000"/>
              <a:gd name="connsiteX2" fmla="*/ 1123591 w 5225691"/>
              <a:gd name="connsiteY2" fmla="*/ 1219200 h 5080000"/>
              <a:gd name="connsiteX3" fmla="*/ 2418991 w 5225691"/>
              <a:gd name="connsiteY3" fmla="*/ 228599 h 5080000"/>
              <a:gd name="connsiteX4" fmla="*/ 4171591 w 5225691"/>
              <a:gd name="connsiteY4" fmla="*/ 609600 h 5080000"/>
              <a:gd name="connsiteX5" fmla="*/ 5085991 w 5225691"/>
              <a:gd name="connsiteY5" fmla="*/ 1371600 h 5080000"/>
              <a:gd name="connsiteX6" fmla="*/ 5009791 w 5225691"/>
              <a:gd name="connsiteY6" fmla="*/ 3124200 h 5080000"/>
              <a:gd name="connsiteX7" fmla="*/ 4323991 w 5225691"/>
              <a:gd name="connsiteY7" fmla="*/ 2895600 h 5080000"/>
              <a:gd name="connsiteX8" fmla="*/ 3257191 w 5225691"/>
              <a:gd name="connsiteY8" fmla="*/ 3581400 h 5080000"/>
              <a:gd name="connsiteX9" fmla="*/ 1504591 w 5225691"/>
              <a:gd name="connsiteY9" fmla="*/ 2590800 h 5080000"/>
              <a:gd name="connsiteX10" fmla="*/ 513991 w 5225691"/>
              <a:gd name="connsiteY10" fmla="*/ 2514600 h 5080000"/>
              <a:gd name="connsiteX11" fmla="*/ 894991 w 5225691"/>
              <a:gd name="connsiteY11" fmla="*/ 3657600 h 5080000"/>
              <a:gd name="connsiteX12" fmla="*/ 971191 w 5225691"/>
              <a:gd name="connsiteY12" fmla="*/ 4876800 h 5080000"/>
              <a:gd name="connsiteX13" fmla="*/ 1504591 w 5225691"/>
              <a:gd name="connsiteY13" fmla="*/ 4876800 h 5080000"/>
              <a:gd name="connsiteX14" fmla="*/ 1885591 w 5225691"/>
              <a:gd name="connsiteY14" fmla="*/ 3962400 h 5080000"/>
              <a:gd name="connsiteX0" fmla="*/ 132991 w 4825282"/>
              <a:gd name="connsiteY0" fmla="*/ 1409700 h 5041900"/>
              <a:gd name="connsiteX1" fmla="*/ 113582 w 4825282"/>
              <a:gd name="connsiteY1" fmla="*/ 38100 h 5041900"/>
              <a:gd name="connsiteX2" fmla="*/ 723182 w 4825282"/>
              <a:gd name="connsiteY2" fmla="*/ 1181100 h 5041900"/>
              <a:gd name="connsiteX3" fmla="*/ 2018582 w 4825282"/>
              <a:gd name="connsiteY3" fmla="*/ 190499 h 5041900"/>
              <a:gd name="connsiteX4" fmla="*/ 3771182 w 4825282"/>
              <a:gd name="connsiteY4" fmla="*/ 571500 h 5041900"/>
              <a:gd name="connsiteX5" fmla="*/ 4685582 w 4825282"/>
              <a:gd name="connsiteY5" fmla="*/ 1333500 h 5041900"/>
              <a:gd name="connsiteX6" fmla="*/ 4609382 w 4825282"/>
              <a:gd name="connsiteY6" fmla="*/ 3086100 h 5041900"/>
              <a:gd name="connsiteX7" fmla="*/ 3923582 w 4825282"/>
              <a:gd name="connsiteY7" fmla="*/ 2857500 h 5041900"/>
              <a:gd name="connsiteX8" fmla="*/ 2856782 w 4825282"/>
              <a:gd name="connsiteY8" fmla="*/ 3543300 h 5041900"/>
              <a:gd name="connsiteX9" fmla="*/ 1104182 w 4825282"/>
              <a:gd name="connsiteY9" fmla="*/ 2552700 h 5041900"/>
              <a:gd name="connsiteX10" fmla="*/ 113582 w 4825282"/>
              <a:gd name="connsiteY10" fmla="*/ 2476500 h 5041900"/>
              <a:gd name="connsiteX11" fmla="*/ 494582 w 4825282"/>
              <a:gd name="connsiteY11" fmla="*/ 3619500 h 5041900"/>
              <a:gd name="connsiteX12" fmla="*/ 570782 w 4825282"/>
              <a:gd name="connsiteY12" fmla="*/ 4838700 h 5041900"/>
              <a:gd name="connsiteX13" fmla="*/ 1104182 w 4825282"/>
              <a:gd name="connsiteY13" fmla="*/ 4838700 h 5041900"/>
              <a:gd name="connsiteX14" fmla="*/ 1485182 w 4825282"/>
              <a:gd name="connsiteY14" fmla="*/ 3924300 h 5041900"/>
              <a:gd name="connsiteX0" fmla="*/ 132991 w 4825282"/>
              <a:gd name="connsiteY0" fmla="*/ 1409700 h 5041900"/>
              <a:gd name="connsiteX1" fmla="*/ 209190 w 4825282"/>
              <a:gd name="connsiteY1" fmla="*/ 38100 h 5041900"/>
              <a:gd name="connsiteX2" fmla="*/ 723182 w 4825282"/>
              <a:gd name="connsiteY2" fmla="*/ 1181100 h 5041900"/>
              <a:gd name="connsiteX3" fmla="*/ 2018582 w 4825282"/>
              <a:gd name="connsiteY3" fmla="*/ 190499 h 5041900"/>
              <a:gd name="connsiteX4" fmla="*/ 3771182 w 4825282"/>
              <a:gd name="connsiteY4" fmla="*/ 571500 h 5041900"/>
              <a:gd name="connsiteX5" fmla="*/ 4685582 w 4825282"/>
              <a:gd name="connsiteY5" fmla="*/ 1333500 h 5041900"/>
              <a:gd name="connsiteX6" fmla="*/ 4609382 w 4825282"/>
              <a:gd name="connsiteY6" fmla="*/ 3086100 h 5041900"/>
              <a:gd name="connsiteX7" fmla="*/ 3923582 w 4825282"/>
              <a:gd name="connsiteY7" fmla="*/ 2857500 h 5041900"/>
              <a:gd name="connsiteX8" fmla="*/ 2856782 w 4825282"/>
              <a:gd name="connsiteY8" fmla="*/ 3543300 h 5041900"/>
              <a:gd name="connsiteX9" fmla="*/ 1104182 w 4825282"/>
              <a:gd name="connsiteY9" fmla="*/ 2552700 h 5041900"/>
              <a:gd name="connsiteX10" fmla="*/ 113582 w 4825282"/>
              <a:gd name="connsiteY10" fmla="*/ 2476500 h 5041900"/>
              <a:gd name="connsiteX11" fmla="*/ 494582 w 4825282"/>
              <a:gd name="connsiteY11" fmla="*/ 3619500 h 5041900"/>
              <a:gd name="connsiteX12" fmla="*/ 570782 w 4825282"/>
              <a:gd name="connsiteY12" fmla="*/ 4838700 h 5041900"/>
              <a:gd name="connsiteX13" fmla="*/ 1104182 w 4825282"/>
              <a:gd name="connsiteY13" fmla="*/ 4838700 h 5041900"/>
              <a:gd name="connsiteX14" fmla="*/ 1485182 w 4825282"/>
              <a:gd name="connsiteY14" fmla="*/ 3924300 h 5041900"/>
              <a:gd name="connsiteX0" fmla="*/ 132991 w 4825282"/>
              <a:gd name="connsiteY0" fmla="*/ 1371600 h 5003800"/>
              <a:gd name="connsiteX1" fmla="*/ 209190 w 4825282"/>
              <a:gd name="connsiteY1" fmla="*/ 0 h 5003800"/>
              <a:gd name="connsiteX2" fmla="*/ 894990 w 4825282"/>
              <a:gd name="connsiteY2" fmla="*/ 1371600 h 5003800"/>
              <a:gd name="connsiteX3" fmla="*/ 2018582 w 4825282"/>
              <a:gd name="connsiteY3" fmla="*/ 152399 h 5003800"/>
              <a:gd name="connsiteX4" fmla="*/ 3771182 w 4825282"/>
              <a:gd name="connsiteY4" fmla="*/ 533400 h 5003800"/>
              <a:gd name="connsiteX5" fmla="*/ 4685582 w 4825282"/>
              <a:gd name="connsiteY5" fmla="*/ 1295400 h 5003800"/>
              <a:gd name="connsiteX6" fmla="*/ 4609382 w 4825282"/>
              <a:gd name="connsiteY6" fmla="*/ 3048000 h 5003800"/>
              <a:gd name="connsiteX7" fmla="*/ 3923582 w 4825282"/>
              <a:gd name="connsiteY7" fmla="*/ 2819400 h 5003800"/>
              <a:gd name="connsiteX8" fmla="*/ 2856782 w 4825282"/>
              <a:gd name="connsiteY8" fmla="*/ 3505200 h 5003800"/>
              <a:gd name="connsiteX9" fmla="*/ 1104182 w 4825282"/>
              <a:gd name="connsiteY9" fmla="*/ 2514600 h 5003800"/>
              <a:gd name="connsiteX10" fmla="*/ 113582 w 4825282"/>
              <a:gd name="connsiteY10" fmla="*/ 2438400 h 5003800"/>
              <a:gd name="connsiteX11" fmla="*/ 494582 w 4825282"/>
              <a:gd name="connsiteY11" fmla="*/ 3581400 h 5003800"/>
              <a:gd name="connsiteX12" fmla="*/ 570782 w 4825282"/>
              <a:gd name="connsiteY12" fmla="*/ 4800600 h 5003800"/>
              <a:gd name="connsiteX13" fmla="*/ 1104182 w 4825282"/>
              <a:gd name="connsiteY13" fmla="*/ 4800600 h 5003800"/>
              <a:gd name="connsiteX14" fmla="*/ 1485182 w 4825282"/>
              <a:gd name="connsiteY14" fmla="*/ 3886200 h 5003800"/>
              <a:gd name="connsiteX0" fmla="*/ 132991 w 4825282"/>
              <a:gd name="connsiteY0" fmla="*/ 1587500 h 5219700"/>
              <a:gd name="connsiteX1" fmla="*/ 209190 w 4825282"/>
              <a:gd name="connsiteY1" fmla="*/ 215900 h 5219700"/>
              <a:gd name="connsiteX2" fmla="*/ 894990 w 4825282"/>
              <a:gd name="connsiteY2" fmla="*/ 1587500 h 5219700"/>
              <a:gd name="connsiteX3" fmla="*/ 1961790 w 4825282"/>
              <a:gd name="connsiteY3" fmla="*/ 139700 h 5219700"/>
              <a:gd name="connsiteX4" fmla="*/ 3771182 w 4825282"/>
              <a:gd name="connsiteY4" fmla="*/ 749300 h 5219700"/>
              <a:gd name="connsiteX5" fmla="*/ 4685582 w 4825282"/>
              <a:gd name="connsiteY5" fmla="*/ 1511300 h 5219700"/>
              <a:gd name="connsiteX6" fmla="*/ 4609382 w 4825282"/>
              <a:gd name="connsiteY6" fmla="*/ 3263900 h 5219700"/>
              <a:gd name="connsiteX7" fmla="*/ 3923582 w 4825282"/>
              <a:gd name="connsiteY7" fmla="*/ 3035300 h 5219700"/>
              <a:gd name="connsiteX8" fmla="*/ 2856782 w 4825282"/>
              <a:gd name="connsiteY8" fmla="*/ 3721100 h 5219700"/>
              <a:gd name="connsiteX9" fmla="*/ 1104182 w 4825282"/>
              <a:gd name="connsiteY9" fmla="*/ 2730500 h 5219700"/>
              <a:gd name="connsiteX10" fmla="*/ 113582 w 4825282"/>
              <a:gd name="connsiteY10" fmla="*/ 2654300 h 5219700"/>
              <a:gd name="connsiteX11" fmla="*/ 494582 w 4825282"/>
              <a:gd name="connsiteY11" fmla="*/ 3797300 h 5219700"/>
              <a:gd name="connsiteX12" fmla="*/ 570782 w 4825282"/>
              <a:gd name="connsiteY12" fmla="*/ 5016500 h 5219700"/>
              <a:gd name="connsiteX13" fmla="*/ 1104182 w 4825282"/>
              <a:gd name="connsiteY13" fmla="*/ 5016500 h 5219700"/>
              <a:gd name="connsiteX14" fmla="*/ 1485182 w 4825282"/>
              <a:gd name="connsiteY14" fmla="*/ 4102100 h 5219700"/>
              <a:gd name="connsiteX0" fmla="*/ 132991 w 5101447"/>
              <a:gd name="connsiteY0" fmla="*/ 1460500 h 5092700"/>
              <a:gd name="connsiteX1" fmla="*/ 209190 w 5101447"/>
              <a:gd name="connsiteY1" fmla="*/ 88900 h 5092700"/>
              <a:gd name="connsiteX2" fmla="*/ 894990 w 5101447"/>
              <a:gd name="connsiteY2" fmla="*/ 1460500 h 5092700"/>
              <a:gd name="connsiteX3" fmla="*/ 1961790 w 5101447"/>
              <a:gd name="connsiteY3" fmla="*/ 12700 h 5092700"/>
              <a:gd name="connsiteX4" fmla="*/ 2114190 w 5101447"/>
              <a:gd name="connsiteY4" fmla="*/ 1384300 h 5092700"/>
              <a:gd name="connsiteX5" fmla="*/ 4685582 w 5101447"/>
              <a:gd name="connsiteY5" fmla="*/ 1384300 h 5092700"/>
              <a:gd name="connsiteX6" fmla="*/ 4609382 w 5101447"/>
              <a:gd name="connsiteY6" fmla="*/ 3136900 h 5092700"/>
              <a:gd name="connsiteX7" fmla="*/ 3923582 w 5101447"/>
              <a:gd name="connsiteY7" fmla="*/ 2908300 h 5092700"/>
              <a:gd name="connsiteX8" fmla="*/ 2856782 w 5101447"/>
              <a:gd name="connsiteY8" fmla="*/ 3594100 h 5092700"/>
              <a:gd name="connsiteX9" fmla="*/ 1104182 w 5101447"/>
              <a:gd name="connsiteY9" fmla="*/ 2603500 h 5092700"/>
              <a:gd name="connsiteX10" fmla="*/ 113582 w 5101447"/>
              <a:gd name="connsiteY10" fmla="*/ 2527300 h 5092700"/>
              <a:gd name="connsiteX11" fmla="*/ 494582 w 5101447"/>
              <a:gd name="connsiteY11" fmla="*/ 3670300 h 5092700"/>
              <a:gd name="connsiteX12" fmla="*/ 570782 w 5101447"/>
              <a:gd name="connsiteY12" fmla="*/ 4889500 h 5092700"/>
              <a:gd name="connsiteX13" fmla="*/ 1104182 w 5101447"/>
              <a:gd name="connsiteY13" fmla="*/ 4889500 h 5092700"/>
              <a:gd name="connsiteX14" fmla="*/ 1485182 w 5101447"/>
              <a:gd name="connsiteY14" fmla="*/ 3975100 h 5092700"/>
              <a:gd name="connsiteX0" fmla="*/ 132991 w 4663655"/>
              <a:gd name="connsiteY0" fmla="*/ 1460500 h 5092700"/>
              <a:gd name="connsiteX1" fmla="*/ 209190 w 4663655"/>
              <a:gd name="connsiteY1" fmla="*/ 88900 h 5092700"/>
              <a:gd name="connsiteX2" fmla="*/ 894990 w 4663655"/>
              <a:gd name="connsiteY2" fmla="*/ 1460500 h 5092700"/>
              <a:gd name="connsiteX3" fmla="*/ 1961790 w 4663655"/>
              <a:gd name="connsiteY3" fmla="*/ 12700 h 5092700"/>
              <a:gd name="connsiteX4" fmla="*/ 2114190 w 4663655"/>
              <a:gd name="connsiteY4" fmla="*/ 1384300 h 5092700"/>
              <a:gd name="connsiteX5" fmla="*/ 4247790 w 4663655"/>
              <a:gd name="connsiteY5" fmla="*/ 622300 h 5092700"/>
              <a:gd name="connsiteX6" fmla="*/ 4609382 w 4663655"/>
              <a:gd name="connsiteY6" fmla="*/ 3136900 h 5092700"/>
              <a:gd name="connsiteX7" fmla="*/ 3923582 w 4663655"/>
              <a:gd name="connsiteY7" fmla="*/ 2908300 h 5092700"/>
              <a:gd name="connsiteX8" fmla="*/ 2856782 w 4663655"/>
              <a:gd name="connsiteY8" fmla="*/ 3594100 h 5092700"/>
              <a:gd name="connsiteX9" fmla="*/ 1104182 w 4663655"/>
              <a:gd name="connsiteY9" fmla="*/ 2603500 h 5092700"/>
              <a:gd name="connsiteX10" fmla="*/ 113582 w 4663655"/>
              <a:gd name="connsiteY10" fmla="*/ 2527300 h 5092700"/>
              <a:gd name="connsiteX11" fmla="*/ 494582 w 4663655"/>
              <a:gd name="connsiteY11" fmla="*/ 3670300 h 5092700"/>
              <a:gd name="connsiteX12" fmla="*/ 570782 w 4663655"/>
              <a:gd name="connsiteY12" fmla="*/ 4889500 h 5092700"/>
              <a:gd name="connsiteX13" fmla="*/ 1104182 w 4663655"/>
              <a:gd name="connsiteY13" fmla="*/ 4889500 h 5092700"/>
              <a:gd name="connsiteX14" fmla="*/ 1485182 w 4663655"/>
              <a:gd name="connsiteY14" fmla="*/ 3975100 h 5092700"/>
              <a:gd name="connsiteX0" fmla="*/ 132991 w 4663655"/>
              <a:gd name="connsiteY0" fmla="*/ 1460500 h 5092700"/>
              <a:gd name="connsiteX1" fmla="*/ 209190 w 4663655"/>
              <a:gd name="connsiteY1" fmla="*/ 88900 h 5092700"/>
              <a:gd name="connsiteX2" fmla="*/ 894990 w 4663655"/>
              <a:gd name="connsiteY2" fmla="*/ 1460500 h 5092700"/>
              <a:gd name="connsiteX3" fmla="*/ 1961790 w 4663655"/>
              <a:gd name="connsiteY3" fmla="*/ 12700 h 5092700"/>
              <a:gd name="connsiteX4" fmla="*/ 2114190 w 4663655"/>
              <a:gd name="connsiteY4" fmla="*/ 1384300 h 5092700"/>
              <a:gd name="connsiteX5" fmla="*/ 4247790 w 4663655"/>
              <a:gd name="connsiteY5" fmla="*/ 622300 h 5092700"/>
              <a:gd name="connsiteX6" fmla="*/ 4609382 w 4663655"/>
              <a:gd name="connsiteY6" fmla="*/ 3136900 h 5092700"/>
              <a:gd name="connsiteX7" fmla="*/ 3923582 w 4663655"/>
              <a:gd name="connsiteY7" fmla="*/ 2908300 h 5092700"/>
              <a:gd name="connsiteX8" fmla="*/ 2856782 w 4663655"/>
              <a:gd name="connsiteY8" fmla="*/ 3594100 h 5092700"/>
              <a:gd name="connsiteX9" fmla="*/ 1104182 w 4663655"/>
              <a:gd name="connsiteY9" fmla="*/ 2603500 h 5092700"/>
              <a:gd name="connsiteX10" fmla="*/ 113582 w 4663655"/>
              <a:gd name="connsiteY10" fmla="*/ 2527300 h 5092700"/>
              <a:gd name="connsiteX11" fmla="*/ 494582 w 4663655"/>
              <a:gd name="connsiteY11" fmla="*/ 3670300 h 5092700"/>
              <a:gd name="connsiteX12" fmla="*/ 570782 w 4663655"/>
              <a:gd name="connsiteY12" fmla="*/ 4889500 h 5092700"/>
              <a:gd name="connsiteX13" fmla="*/ 1104182 w 4663655"/>
              <a:gd name="connsiteY13" fmla="*/ 4889500 h 5092700"/>
              <a:gd name="connsiteX14" fmla="*/ 1485182 w 4663655"/>
              <a:gd name="connsiteY14" fmla="*/ 3975100 h 5092700"/>
              <a:gd name="connsiteX0" fmla="*/ 132991 w 4663655"/>
              <a:gd name="connsiteY0" fmla="*/ 1460500 h 5092700"/>
              <a:gd name="connsiteX1" fmla="*/ 209190 w 4663655"/>
              <a:gd name="connsiteY1" fmla="*/ 88900 h 5092700"/>
              <a:gd name="connsiteX2" fmla="*/ 894990 w 4663655"/>
              <a:gd name="connsiteY2" fmla="*/ 1460500 h 5092700"/>
              <a:gd name="connsiteX3" fmla="*/ 1961790 w 4663655"/>
              <a:gd name="connsiteY3" fmla="*/ 12700 h 5092700"/>
              <a:gd name="connsiteX4" fmla="*/ 2114190 w 4663655"/>
              <a:gd name="connsiteY4" fmla="*/ 1384300 h 5092700"/>
              <a:gd name="connsiteX5" fmla="*/ 4247790 w 4663655"/>
              <a:gd name="connsiteY5" fmla="*/ 622300 h 5092700"/>
              <a:gd name="connsiteX6" fmla="*/ 4609382 w 4663655"/>
              <a:gd name="connsiteY6" fmla="*/ 3136900 h 5092700"/>
              <a:gd name="connsiteX7" fmla="*/ 3923582 w 4663655"/>
              <a:gd name="connsiteY7" fmla="*/ 2908300 h 5092700"/>
              <a:gd name="connsiteX8" fmla="*/ 2856782 w 4663655"/>
              <a:gd name="connsiteY8" fmla="*/ 3594100 h 5092700"/>
              <a:gd name="connsiteX9" fmla="*/ 1104182 w 4663655"/>
              <a:gd name="connsiteY9" fmla="*/ 2603500 h 5092700"/>
              <a:gd name="connsiteX10" fmla="*/ 113582 w 4663655"/>
              <a:gd name="connsiteY10" fmla="*/ 2527300 h 5092700"/>
              <a:gd name="connsiteX11" fmla="*/ 494582 w 4663655"/>
              <a:gd name="connsiteY11" fmla="*/ 3670300 h 5092700"/>
              <a:gd name="connsiteX12" fmla="*/ 570782 w 4663655"/>
              <a:gd name="connsiteY12" fmla="*/ 4889500 h 5092700"/>
              <a:gd name="connsiteX13" fmla="*/ 1104182 w 4663655"/>
              <a:gd name="connsiteY13" fmla="*/ 4889500 h 5092700"/>
              <a:gd name="connsiteX14" fmla="*/ 1485182 w 4663655"/>
              <a:gd name="connsiteY14" fmla="*/ 3975100 h 5092700"/>
              <a:gd name="connsiteX0" fmla="*/ 132991 w 4663655"/>
              <a:gd name="connsiteY0" fmla="*/ 1460500 h 5092700"/>
              <a:gd name="connsiteX1" fmla="*/ 209190 w 4663655"/>
              <a:gd name="connsiteY1" fmla="*/ 88900 h 5092700"/>
              <a:gd name="connsiteX2" fmla="*/ 894990 w 4663655"/>
              <a:gd name="connsiteY2" fmla="*/ 1460500 h 5092700"/>
              <a:gd name="connsiteX3" fmla="*/ 1961790 w 4663655"/>
              <a:gd name="connsiteY3" fmla="*/ 12700 h 5092700"/>
              <a:gd name="connsiteX4" fmla="*/ 2114190 w 4663655"/>
              <a:gd name="connsiteY4" fmla="*/ 1384300 h 5092700"/>
              <a:gd name="connsiteX5" fmla="*/ 4247790 w 4663655"/>
              <a:gd name="connsiteY5" fmla="*/ 698500 h 5092700"/>
              <a:gd name="connsiteX6" fmla="*/ 4609382 w 4663655"/>
              <a:gd name="connsiteY6" fmla="*/ 3136900 h 5092700"/>
              <a:gd name="connsiteX7" fmla="*/ 3923582 w 4663655"/>
              <a:gd name="connsiteY7" fmla="*/ 2908300 h 5092700"/>
              <a:gd name="connsiteX8" fmla="*/ 2856782 w 4663655"/>
              <a:gd name="connsiteY8" fmla="*/ 3594100 h 5092700"/>
              <a:gd name="connsiteX9" fmla="*/ 1104182 w 4663655"/>
              <a:gd name="connsiteY9" fmla="*/ 2603500 h 5092700"/>
              <a:gd name="connsiteX10" fmla="*/ 113582 w 4663655"/>
              <a:gd name="connsiteY10" fmla="*/ 2527300 h 5092700"/>
              <a:gd name="connsiteX11" fmla="*/ 494582 w 4663655"/>
              <a:gd name="connsiteY11" fmla="*/ 3670300 h 5092700"/>
              <a:gd name="connsiteX12" fmla="*/ 570782 w 4663655"/>
              <a:gd name="connsiteY12" fmla="*/ 4889500 h 5092700"/>
              <a:gd name="connsiteX13" fmla="*/ 1104182 w 4663655"/>
              <a:gd name="connsiteY13" fmla="*/ 4889500 h 5092700"/>
              <a:gd name="connsiteX14" fmla="*/ 1485182 w 4663655"/>
              <a:gd name="connsiteY14" fmla="*/ 3975100 h 5092700"/>
              <a:gd name="connsiteX0" fmla="*/ 132991 w 4663655"/>
              <a:gd name="connsiteY0" fmla="*/ 1460500 h 5092700"/>
              <a:gd name="connsiteX1" fmla="*/ 209190 w 4663655"/>
              <a:gd name="connsiteY1" fmla="*/ 88900 h 5092700"/>
              <a:gd name="connsiteX2" fmla="*/ 894990 w 4663655"/>
              <a:gd name="connsiteY2" fmla="*/ 1460500 h 5092700"/>
              <a:gd name="connsiteX3" fmla="*/ 1961790 w 4663655"/>
              <a:gd name="connsiteY3" fmla="*/ 12700 h 5092700"/>
              <a:gd name="connsiteX4" fmla="*/ 2114190 w 4663655"/>
              <a:gd name="connsiteY4" fmla="*/ 1384300 h 5092700"/>
              <a:gd name="connsiteX5" fmla="*/ 4247790 w 4663655"/>
              <a:gd name="connsiteY5" fmla="*/ 698500 h 5092700"/>
              <a:gd name="connsiteX6" fmla="*/ 4609382 w 4663655"/>
              <a:gd name="connsiteY6" fmla="*/ 3136900 h 5092700"/>
              <a:gd name="connsiteX7" fmla="*/ 3923582 w 4663655"/>
              <a:gd name="connsiteY7" fmla="*/ 2908300 h 5092700"/>
              <a:gd name="connsiteX8" fmla="*/ 2856782 w 4663655"/>
              <a:gd name="connsiteY8" fmla="*/ 3594100 h 5092700"/>
              <a:gd name="connsiteX9" fmla="*/ 1104182 w 4663655"/>
              <a:gd name="connsiteY9" fmla="*/ 2603500 h 5092700"/>
              <a:gd name="connsiteX10" fmla="*/ 113582 w 4663655"/>
              <a:gd name="connsiteY10" fmla="*/ 2527300 h 5092700"/>
              <a:gd name="connsiteX11" fmla="*/ 494582 w 4663655"/>
              <a:gd name="connsiteY11" fmla="*/ 3670300 h 5092700"/>
              <a:gd name="connsiteX12" fmla="*/ 570782 w 4663655"/>
              <a:gd name="connsiteY12" fmla="*/ 4889500 h 5092700"/>
              <a:gd name="connsiteX13" fmla="*/ 1104182 w 4663655"/>
              <a:gd name="connsiteY13" fmla="*/ 4889500 h 5092700"/>
              <a:gd name="connsiteX14" fmla="*/ 1485182 w 4663655"/>
              <a:gd name="connsiteY14" fmla="*/ 3975100 h 5092700"/>
              <a:gd name="connsiteX0" fmla="*/ 132991 w 4663655"/>
              <a:gd name="connsiteY0" fmla="*/ 1460500 h 5092700"/>
              <a:gd name="connsiteX1" fmla="*/ 209190 w 4663655"/>
              <a:gd name="connsiteY1" fmla="*/ 88900 h 5092700"/>
              <a:gd name="connsiteX2" fmla="*/ 894990 w 4663655"/>
              <a:gd name="connsiteY2" fmla="*/ 1460500 h 5092700"/>
              <a:gd name="connsiteX3" fmla="*/ 1961790 w 4663655"/>
              <a:gd name="connsiteY3" fmla="*/ 12700 h 5092700"/>
              <a:gd name="connsiteX4" fmla="*/ 2114190 w 4663655"/>
              <a:gd name="connsiteY4" fmla="*/ 1384300 h 5092700"/>
              <a:gd name="connsiteX5" fmla="*/ 4247790 w 4663655"/>
              <a:gd name="connsiteY5" fmla="*/ 698500 h 5092700"/>
              <a:gd name="connsiteX6" fmla="*/ 4609382 w 4663655"/>
              <a:gd name="connsiteY6" fmla="*/ 3136900 h 5092700"/>
              <a:gd name="connsiteX7" fmla="*/ 3923582 w 4663655"/>
              <a:gd name="connsiteY7" fmla="*/ 2908300 h 5092700"/>
              <a:gd name="connsiteX8" fmla="*/ 2856782 w 4663655"/>
              <a:gd name="connsiteY8" fmla="*/ 3594100 h 5092700"/>
              <a:gd name="connsiteX9" fmla="*/ 1104182 w 4663655"/>
              <a:gd name="connsiteY9" fmla="*/ 2603500 h 5092700"/>
              <a:gd name="connsiteX10" fmla="*/ 113582 w 4663655"/>
              <a:gd name="connsiteY10" fmla="*/ 2527300 h 5092700"/>
              <a:gd name="connsiteX11" fmla="*/ 494582 w 4663655"/>
              <a:gd name="connsiteY11" fmla="*/ 3670300 h 5092700"/>
              <a:gd name="connsiteX12" fmla="*/ 570782 w 4663655"/>
              <a:gd name="connsiteY12" fmla="*/ 4889500 h 5092700"/>
              <a:gd name="connsiteX13" fmla="*/ 1104182 w 4663655"/>
              <a:gd name="connsiteY13" fmla="*/ 4889500 h 5092700"/>
              <a:gd name="connsiteX14" fmla="*/ 1485182 w 4663655"/>
              <a:gd name="connsiteY14" fmla="*/ 3975100 h 5092700"/>
              <a:gd name="connsiteX0" fmla="*/ 132991 w 4663655"/>
              <a:gd name="connsiteY0" fmla="*/ 1460500 h 5092700"/>
              <a:gd name="connsiteX1" fmla="*/ 209190 w 4663655"/>
              <a:gd name="connsiteY1" fmla="*/ 88900 h 5092700"/>
              <a:gd name="connsiteX2" fmla="*/ 894990 w 4663655"/>
              <a:gd name="connsiteY2" fmla="*/ 1460500 h 5092700"/>
              <a:gd name="connsiteX3" fmla="*/ 1961790 w 4663655"/>
              <a:gd name="connsiteY3" fmla="*/ 12700 h 5092700"/>
              <a:gd name="connsiteX4" fmla="*/ 2114190 w 4663655"/>
              <a:gd name="connsiteY4" fmla="*/ 1384300 h 5092700"/>
              <a:gd name="connsiteX5" fmla="*/ 4247790 w 4663655"/>
              <a:gd name="connsiteY5" fmla="*/ 698500 h 5092700"/>
              <a:gd name="connsiteX6" fmla="*/ 2876190 w 4663655"/>
              <a:gd name="connsiteY6" fmla="*/ 1612900 h 5092700"/>
              <a:gd name="connsiteX7" fmla="*/ 3923582 w 4663655"/>
              <a:gd name="connsiteY7" fmla="*/ 2908300 h 5092700"/>
              <a:gd name="connsiteX8" fmla="*/ 2856782 w 4663655"/>
              <a:gd name="connsiteY8" fmla="*/ 3594100 h 5092700"/>
              <a:gd name="connsiteX9" fmla="*/ 1104182 w 4663655"/>
              <a:gd name="connsiteY9" fmla="*/ 2603500 h 5092700"/>
              <a:gd name="connsiteX10" fmla="*/ 113582 w 4663655"/>
              <a:gd name="connsiteY10" fmla="*/ 2527300 h 5092700"/>
              <a:gd name="connsiteX11" fmla="*/ 494582 w 4663655"/>
              <a:gd name="connsiteY11" fmla="*/ 3670300 h 5092700"/>
              <a:gd name="connsiteX12" fmla="*/ 570782 w 4663655"/>
              <a:gd name="connsiteY12" fmla="*/ 4889500 h 5092700"/>
              <a:gd name="connsiteX13" fmla="*/ 1104182 w 4663655"/>
              <a:gd name="connsiteY13" fmla="*/ 4889500 h 5092700"/>
              <a:gd name="connsiteX14" fmla="*/ 1485182 w 4663655"/>
              <a:gd name="connsiteY14" fmla="*/ 3975100 h 5092700"/>
              <a:gd name="connsiteX0" fmla="*/ 132991 w 4358855"/>
              <a:gd name="connsiteY0" fmla="*/ 1460500 h 5092700"/>
              <a:gd name="connsiteX1" fmla="*/ 209190 w 4358855"/>
              <a:gd name="connsiteY1" fmla="*/ 88900 h 5092700"/>
              <a:gd name="connsiteX2" fmla="*/ 894990 w 4358855"/>
              <a:gd name="connsiteY2" fmla="*/ 1460500 h 5092700"/>
              <a:gd name="connsiteX3" fmla="*/ 1961790 w 4358855"/>
              <a:gd name="connsiteY3" fmla="*/ 12700 h 5092700"/>
              <a:gd name="connsiteX4" fmla="*/ 2114190 w 4358855"/>
              <a:gd name="connsiteY4" fmla="*/ 1384300 h 5092700"/>
              <a:gd name="connsiteX5" fmla="*/ 3942990 w 4358855"/>
              <a:gd name="connsiteY5" fmla="*/ 698500 h 5092700"/>
              <a:gd name="connsiteX6" fmla="*/ 2876190 w 4358855"/>
              <a:gd name="connsiteY6" fmla="*/ 1612900 h 5092700"/>
              <a:gd name="connsiteX7" fmla="*/ 3923582 w 4358855"/>
              <a:gd name="connsiteY7" fmla="*/ 2908300 h 5092700"/>
              <a:gd name="connsiteX8" fmla="*/ 2856782 w 4358855"/>
              <a:gd name="connsiteY8" fmla="*/ 3594100 h 5092700"/>
              <a:gd name="connsiteX9" fmla="*/ 1104182 w 4358855"/>
              <a:gd name="connsiteY9" fmla="*/ 2603500 h 5092700"/>
              <a:gd name="connsiteX10" fmla="*/ 113582 w 4358855"/>
              <a:gd name="connsiteY10" fmla="*/ 2527300 h 5092700"/>
              <a:gd name="connsiteX11" fmla="*/ 494582 w 4358855"/>
              <a:gd name="connsiteY11" fmla="*/ 3670300 h 5092700"/>
              <a:gd name="connsiteX12" fmla="*/ 570782 w 4358855"/>
              <a:gd name="connsiteY12" fmla="*/ 4889500 h 5092700"/>
              <a:gd name="connsiteX13" fmla="*/ 1104182 w 4358855"/>
              <a:gd name="connsiteY13" fmla="*/ 4889500 h 5092700"/>
              <a:gd name="connsiteX14" fmla="*/ 1485182 w 4358855"/>
              <a:gd name="connsiteY14" fmla="*/ 3975100 h 5092700"/>
              <a:gd name="connsiteX0" fmla="*/ 132991 w 4358855"/>
              <a:gd name="connsiteY0" fmla="*/ 1460500 h 5092700"/>
              <a:gd name="connsiteX1" fmla="*/ 209190 w 4358855"/>
              <a:gd name="connsiteY1" fmla="*/ 88900 h 5092700"/>
              <a:gd name="connsiteX2" fmla="*/ 894990 w 4358855"/>
              <a:gd name="connsiteY2" fmla="*/ 1460500 h 5092700"/>
              <a:gd name="connsiteX3" fmla="*/ 1961790 w 4358855"/>
              <a:gd name="connsiteY3" fmla="*/ 12700 h 5092700"/>
              <a:gd name="connsiteX4" fmla="*/ 2114190 w 4358855"/>
              <a:gd name="connsiteY4" fmla="*/ 1384300 h 5092700"/>
              <a:gd name="connsiteX5" fmla="*/ 3942990 w 4358855"/>
              <a:gd name="connsiteY5" fmla="*/ 698500 h 5092700"/>
              <a:gd name="connsiteX6" fmla="*/ 2876190 w 4358855"/>
              <a:gd name="connsiteY6" fmla="*/ 1612900 h 5092700"/>
              <a:gd name="connsiteX7" fmla="*/ 3638190 w 4358855"/>
              <a:gd name="connsiteY7" fmla="*/ 3289300 h 5092700"/>
              <a:gd name="connsiteX8" fmla="*/ 2856782 w 4358855"/>
              <a:gd name="connsiteY8" fmla="*/ 3594100 h 5092700"/>
              <a:gd name="connsiteX9" fmla="*/ 1104182 w 4358855"/>
              <a:gd name="connsiteY9" fmla="*/ 2603500 h 5092700"/>
              <a:gd name="connsiteX10" fmla="*/ 113582 w 4358855"/>
              <a:gd name="connsiteY10" fmla="*/ 2527300 h 5092700"/>
              <a:gd name="connsiteX11" fmla="*/ 494582 w 4358855"/>
              <a:gd name="connsiteY11" fmla="*/ 3670300 h 5092700"/>
              <a:gd name="connsiteX12" fmla="*/ 570782 w 4358855"/>
              <a:gd name="connsiteY12" fmla="*/ 4889500 h 5092700"/>
              <a:gd name="connsiteX13" fmla="*/ 1104182 w 4358855"/>
              <a:gd name="connsiteY13" fmla="*/ 4889500 h 5092700"/>
              <a:gd name="connsiteX14" fmla="*/ 1485182 w 4358855"/>
              <a:gd name="connsiteY14" fmla="*/ 3975100 h 5092700"/>
              <a:gd name="connsiteX0" fmla="*/ 132991 w 4358855"/>
              <a:gd name="connsiteY0" fmla="*/ 1460500 h 5092700"/>
              <a:gd name="connsiteX1" fmla="*/ 209190 w 4358855"/>
              <a:gd name="connsiteY1" fmla="*/ 88900 h 5092700"/>
              <a:gd name="connsiteX2" fmla="*/ 894990 w 4358855"/>
              <a:gd name="connsiteY2" fmla="*/ 1460500 h 5092700"/>
              <a:gd name="connsiteX3" fmla="*/ 1961790 w 4358855"/>
              <a:gd name="connsiteY3" fmla="*/ 12700 h 5092700"/>
              <a:gd name="connsiteX4" fmla="*/ 2114190 w 4358855"/>
              <a:gd name="connsiteY4" fmla="*/ 1384300 h 5092700"/>
              <a:gd name="connsiteX5" fmla="*/ 3942990 w 4358855"/>
              <a:gd name="connsiteY5" fmla="*/ 698500 h 5092700"/>
              <a:gd name="connsiteX6" fmla="*/ 2952390 w 4358855"/>
              <a:gd name="connsiteY6" fmla="*/ 1689100 h 5092700"/>
              <a:gd name="connsiteX7" fmla="*/ 3638190 w 4358855"/>
              <a:gd name="connsiteY7" fmla="*/ 3289300 h 5092700"/>
              <a:gd name="connsiteX8" fmla="*/ 2856782 w 4358855"/>
              <a:gd name="connsiteY8" fmla="*/ 3594100 h 5092700"/>
              <a:gd name="connsiteX9" fmla="*/ 1104182 w 4358855"/>
              <a:gd name="connsiteY9" fmla="*/ 2603500 h 5092700"/>
              <a:gd name="connsiteX10" fmla="*/ 113582 w 4358855"/>
              <a:gd name="connsiteY10" fmla="*/ 2527300 h 5092700"/>
              <a:gd name="connsiteX11" fmla="*/ 494582 w 4358855"/>
              <a:gd name="connsiteY11" fmla="*/ 3670300 h 5092700"/>
              <a:gd name="connsiteX12" fmla="*/ 570782 w 4358855"/>
              <a:gd name="connsiteY12" fmla="*/ 4889500 h 5092700"/>
              <a:gd name="connsiteX13" fmla="*/ 1104182 w 4358855"/>
              <a:gd name="connsiteY13" fmla="*/ 4889500 h 5092700"/>
              <a:gd name="connsiteX14" fmla="*/ 1485182 w 4358855"/>
              <a:gd name="connsiteY14" fmla="*/ 3975100 h 5092700"/>
              <a:gd name="connsiteX0" fmla="*/ 132991 w 4358855"/>
              <a:gd name="connsiteY0" fmla="*/ 1460500 h 5092700"/>
              <a:gd name="connsiteX1" fmla="*/ 209190 w 4358855"/>
              <a:gd name="connsiteY1" fmla="*/ 88900 h 5092700"/>
              <a:gd name="connsiteX2" fmla="*/ 894990 w 4358855"/>
              <a:gd name="connsiteY2" fmla="*/ 1460500 h 5092700"/>
              <a:gd name="connsiteX3" fmla="*/ 1961790 w 4358855"/>
              <a:gd name="connsiteY3" fmla="*/ 12700 h 5092700"/>
              <a:gd name="connsiteX4" fmla="*/ 2114190 w 4358855"/>
              <a:gd name="connsiteY4" fmla="*/ 1384300 h 5092700"/>
              <a:gd name="connsiteX5" fmla="*/ 3942990 w 4358855"/>
              <a:gd name="connsiteY5" fmla="*/ 698500 h 5092700"/>
              <a:gd name="connsiteX6" fmla="*/ 2952390 w 4358855"/>
              <a:gd name="connsiteY6" fmla="*/ 1689100 h 5092700"/>
              <a:gd name="connsiteX7" fmla="*/ 3638190 w 4358855"/>
              <a:gd name="connsiteY7" fmla="*/ 3289300 h 5092700"/>
              <a:gd name="connsiteX8" fmla="*/ 2342790 w 4358855"/>
              <a:gd name="connsiteY8" fmla="*/ 2298700 h 5092700"/>
              <a:gd name="connsiteX9" fmla="*/ 1104182 w 4358855"/>
              <a:gd name="connsiteY9" fmla="*/ 2603500 h 5092700"/>
              <a:gd name="connsiteX10" fmla="*/ 113582 w 4358855"/>
              <a:gd name="connsiteY10" fmla="*/ 2527300 h 5092700"/>
              <a:gd name="connsiteX11" fmla="*/ 494582 w 4358855"/>
              <a:gd name="connsiteY11" fmla="*/ 3670300 h 5092700"/>
              <a:gd name="connsiteX12" fmla="*/ 570782 w 4358855"/>
              <a:gd name="connsiteY12" fmla="*/ 4889500 h 5092700"/>
              <a:gd name="connsiteX13" fmla="*/ 1104182 w 4358855"/>
              <a:gd name="connsiteY13" fmla="*/ 4889500 h 5092700"/>
              <a:gd name="connsiteX14" fmla="*/ 1485182 w 4358855"/>
              <a:gd name="connsiteY14" fmla="*/ 3975100 h 5092700"/>
              <a:gd name="connsiteX0" fmla="*/ 200444 w 4426308"/>
              <a:gd name="connsiteY0" fmla="*/ 1460500 h 5092700"/>
              <a:gd name="connsiteX1" fmla="*/ 276643 w 4426308"/>
              <a:gd name="connsiteY1" fmla="*/ 88900 h 5092700"/>
              <a:gd name="connsiteX2" fmla="*/ 962443 w 4426308"/>
              <a:gd name="connsiteY2" fmla="*/ 1460500 h 5092700"/>
              <a:gd name="connsiteX3" fmla="*/ 2029243 w 4426308"/>
              <a:gd name="connsiteY3" fmla="*/ 12700 h 5092700"/>
              <a:gd name="connsiteX4" fmla="*/ 2181643 w 4426308"/>
              <a:gd name="connsiteY4" fmla="*/ 1384300 h 5092700"/>
              <a:gd name="connsiteX5" fmla="*/ 4010443 w 4426308"/>
              <a:gd name="connsiteY5" fmla="*/ 698500 h 5092700"/>
              <a:gd name="connsiteX6" fmla="*/ 3019843 w 4426308"/>
              <a:gd name="connsiteY6" fmla="*/ 1689100 h 5092700"/>
              <a:gd name="connsiteX7" fmla="*/ 3705643 w 4426308"/>
              <a:gd name="connsiteY7" fmla="*/ 3289300 h 5092700"/>
              <a:gd name="connsiteX8" fmla="*/ 2410243 w 4426308"/>
              <a:gd name="connsiteY8" fmla="*/ 2298700 h 5092700"/>
              <a:gd name="connsiteX9" fmla="*/ 1648243 w 4426308"/>
              <a:gd name="connsiteY9" fmla="*/ 2603500 h 5092700"/>
              <a:gd name="connsiteX10" fmla="*/ 181035 w 4426308"/>
              <a:gd name="connsiteY10" fmla="*/ 2527300 h 5092700"/>
              <a:gd name="connsiteX11" fmla="*/ 562035 w 4426308"/>
              <a:gd name="connsiteY11" fmla="*/ 3670300 h 5092700"/>
              <a:gd name="connsiteX12" fmla="*/ 638235 w 4426308"/>
              <a:gd name="connsiteY12" fmla="*/ 4889500 h 5092700"/>
              <a:gd name="connsiteX13" fmla="*/ 1171635 w 4426308"/>
              <a:gd name="connsiteY13" fmla="*/ 4889500 h 5092700"/>
              <a:gd name="connsiteX14" fmla="*/ 1552635 w 4426308"/>
              <a:gd name="connsiteY14" fmla="*/ 3975100 h 5092700"/>
              <a:gd name="connsiteX0" fmla="*/ 132991 w 4358855"/>
              <a:gd name="connsiteY0" fmla="*/ 1460500 h 5092700"/>
              <a:gd name="connsiteX1" fmla="*/ 209190 w 4358855"/>
              <a:gd name="connsiteY1" fmla="*/ 88900 h 5092700"/>
              <a:gd name="connsiteX2" fmla="*/ 894990 w 4358855"/>
              <a:gd name="connsiteY2" fmla="*/ 1460500 h 5092700"/>
              <a:gd name="connsiteX3" fmla="*/ 1961790 w 4358855"/>
              <a:gd name="connsiteY3" fmla="*/ 12700 h 5092700"/>
              <a:gd name="connsiteX4" fmla="*/ 2114190 w 4358855"/>
              <a:gd name="connsiteY4" fmla="*/ 1384300 h 5092700"/>
              <a:gd name="connsiteX5" fmla="*/ 3942990 w 4358855"/>
              <a:gd name="connsiteY5" fmla="*/ 698500 h 5092700"/>
              <a:gd name="connsiteX6" fmla="*/ 2952390 w 4358855"/>
              <a:gd name="connsiteY6" fmla="*/ 1689100 h 5092700"/>
              <a:gd name="connsiteX7" fmla="*/ 3638190 w 4358855"/>
              <a:gd name="connsiteY7" fmla="*/ 3289300 h 5092700"/>
              <a:gd name="connsiteX8" fmla="*/ 2342790 w 4358855"/>
              <a:gd name="connsiteY8" fmla="*/ 2298700 h 5092700"/>
              <a:gd name="connsiteX9" fmla="*/ 1580790 w 4358855"/>
              <a:gd name="connsiteY9" fmla="*/ 2603500 h 5092700"/>
              <a:gd name="connsiteX10" fmla="*/ 437790 w 4358855"/>
              <a:gd name="connsiteY10" fmla="*/ 2298700 h 5092700"/>
              <a:gd name="connsiteX11" fmla="*/ 494582 w 4358855"/>
              <a:gd name="connsiteY11" fmla="*/ 3670300 h 5092700"/>
              <a:gd name="connsiteX12" fmla="*/ 570782 w 4358855"/>
              <a:gd name="connsiteY12" fmla="*/ 4889500 h 5092700"/>
              <a:gd name="connsiteX13" fmla="*/ 1104182 w 4358855"/>
              <a:gd name="connsiteY13" fmla="*/ 4889500 h 5092700"/>
              <a:gd name="connsiteX14" fmla="*/ 1485182 w 4358855"/>
              <a:gd name="connsiteY14" fmla="*/ 3975100 h 5092700"/>
              <a:gd name="connsiteX0" fmla="*/ 132991 w 4358855"/>
              <a:gd name="connsiteY0" fmla="*/ 1460500 h 5156200"/>
              <a:gd name="connsiteX1" fmla="*/ 209190 w 4358855"/>
              <a:gd name="connsiteY1" fmla="*/ 88900 h 5156200"/>
              <a:gd name="connsiteX2" fmla="*/ 894990 w 4358855"/>
              <a:gd name="connsiteY2" fmla="*/ 1460500 h 5156200"/>
              <a:gd name="connsiteX3" fmla="*/ 1961790 w 4358855"/>
              <a:gd name="connsiteY3" fmla="*/ 12700 h 5156200"/>
              <a:gd name="connsiteX4" fmla="*/ 2114190 w 4358855"/>
              <a:gd name="connsiteY4" fmla="*/ 1384300 h 5156200"/>
              <a:gd name="connsiteX5" fmla="*/ 3942990 w 4358855"/>
              <a:gd name="connsiteY5" fmla="*/ 698500 h 5156200"/>
              <a:gd name="connsiteX6" fmla="*/ 2952390 w 4358855"/>
              <a:gd name="connsiteY6" fmla="*/ 1689100 h 5156200"/>
              <a:gd name="connsiteX7" fmla="*/ 3638190 w 4358855"/>
              <a:gd name="connsiteY7" fmla="*/ 3289300 h 5156200"/>
              <a:gd name="connsiteX8" fmla="*/ 2342790 w 4358855"/>
              <a:gd name="connsiteY8" fmla="*/ 2298700 h 5156200"/>
              <a:gd name="connsiteX9" fmla="*/ 1580790 w 4358855"/>
              <a:gd name="connsiteY9" fmla="*/ 2603500 h 5156200"/>
              <a:gd name="connsiteX10" fmla="*/ 437790 w 4358855"/>
              <a:gd name="connsiteY10" fmla="*/ 2298700 h 5156200"/>
              <a:gd name="connsiteX11" fmla="*/ 1504590 w 4358855"/>
              <a:gd name="connsiteY11" fmla="*/ 3289300 h 5156200"/>
              <a:gd name="connsiteX12" fmla="*/ 570782 w 4358855"/>
              <a:gd name="connsiteY12" fmla="*/ 4889500 h 5156200"/>
              <a:gd name="connsiteX13" fmla="*/ 1104182 w 4358855"/>
              <a:gd name="connsiteY13" fmla="*/ 4889500 h 5156200"/>
              <a:gd name="connsiteX14" fmla="*/ 1485182 w 4358855"/>
              <a:gd name="connsiteY14" fmla="*/ 3975100 h 5156200"/>
              <a:gd name="connsiteX0" fmla="*/ 132991 w 4358855"/>
              <a:gd name="connsiteY0" fmla="*/ 1460500 h 5156200"/>
              <a:gd name="connsiteX1" fmla="*/ 209190 w 4358855"/>
              <a:gd name="connsiteY1" fmla="*/ 88900 h 5156200"/>
              <a:gd name="connsiteX2" fmla="*/ 894990 w 4358855"/>
              <a:gd name="connsiteY2" fmla="*/ 1460500 h 5156200"/>
              <a:gd name="connsiteX3" fmla="*/ 1961790 w 4358855"/>
              <a:gd name="connsiteY3" fmla="*/ 12700 h 5156200"/>
              <a:gd name="connsiteX4" fmla="*/ 2114190 w 4358855"/>
              <a:gd name="connsiteY4" fmla="*/ 1384300 h 5156200"/>
              <a:gd name="connsiteX5" fmla="*/ 3942990 w 4358855"/>
              <a:gd name="connsiteY5" fmla="*/ 698500 h 5156200"/>
              <a:gd name="connsiteX6" fmla="*/ 2952390 w 4358855"/>
              <a:gd name="connsiteY6" fmla="*/ 1689100 h 5156200"/>
              <a:gd name="connsiteX7" fmla="*/ 3638190 w 4358855"/>
              <a:gd name="connsiteY7" fmla="*/ 3289300 h 5156200"/>
              <a:gd name="connsiteX8" fmla="*/ 2342790 w 4358855"/>
              <a:gd name="connsiteY8" fmla="*/ 2298700 h 5156200"/>
              <a:gd name="connsiteX9" fmla="*/ 1580790 w 4358855"/>
              <a:gd name="connsiteY9" fmla="*/ 2603500 h 5156200"/>
              <a:gd name="connsiteX10" fmla="*/ 513990 w 4358855"/>
              <a:gd name="connsiteY10" fmla="*/ 2374900 h 5156200"/>
              <a:gd name="connsiteX11" fmla="*/ 1504590 w 4358855"/>
              <a:gd name="connsiteY11" fmla="*/ 3289300 h 5156200"/>
              <a:gd name="connsiteX12" fmla="*/ 570782 w 4358855"/>
              <a:gd name="connsiteY12" fmla="*/ 4889500 h 5156200"/>
              <a:gd name="connsiteX13" fmla="*/ 1104182 w 4358855"/>
              <a:gd name="connsiteY13" fmla="*/ 4889500 h 5156200"/>
              <a:gd name="connsiteX14" fmla="*/ 1485182 w 4358855"/>
              <a:gd name="connsiteY14" fmla="*/ 3975100 h 5156200"/>
              <a:gd name="connsiteX0" fmla="*/ 132991 w 4358855"/>
              <a:gd name="connsiteY0" fmla="*/ 1460500 h 5156200"/>
              <a:gd name="connsiteX1" fmla="*/ 209190 w 4358855"/>
              <a:gd name="connsiteY1" fmla="*/ 88900 h 5156200"/>
              <a:gd name="connsiteX2" fmla="*/ 894990 w 4358855"/>
              <a:gd name="connsiteY2" fmla="*/ 1460500 h 5156200"/>
              <a:gd name="connsiteX3" fmla="*/ 1961790 w 4358855"/>
              <a:gd name="connsiteY3" fmla="*/ 12700 h 5156200"/>
              <a:gd name="connsiteX4" fmla="*/ 2114190 w 4358855"/>
              <a:gd name="connsiteY4" fmla="*/ 1384300 h 5156200"/>
              <a:gd name="connsiteX5" fmla="*/ 3942990 w 4358855"/>
              <a:gd name="connsiteY5" fmla="*/ 698500 h 5156200"/>
              <a:gd name="connsiteX6" fmla="*/ 2952390 w 4358855"/>
              <a:gd name="connsiteY6" fmla="*/ 1689100 h 5156200"/>
              <a:gd name="connsiteX7" fmla="*/ 3638190 w 4358855"/>
              <a:gd name="connsiteY7" fmla="*/ 3289300 h 5156200"/>
              <a:gd name="connsiteX8" fmla="*/ 2342790 w 4358855"/>
              <a:gd name="connsiteY8" fmla="*/ 2298700 h 5156200"/>
              <a:gd name="connsiteX9" fmla="*/ 1580790 w 4358855"/>
              <a:gd name="connsiteY9" fmla="*/ 2603500 h 5156200"/>
              <a:gd name="connsiteX10" fmla="*/ 513990 w 4358855"/>
              <a:gd name="connsiteY10" fmla="*/ 2374900 h 5156200"/>
              <a:gd name="connsiteX11" fmla="*/ 1504590 w 4358855"/>
              <a:gd name="connsiteY11" fmla="*/ 3289300 h 5156200"/>
              <a:gd name="connsiteX12" fmla="*/ 590190 w 4358855"/>
              <a:gd name="connsiteY12" fmla="*/ 4889500 h 5156200"/>
              <a:gd name="connsiteX13" fmla="*/ 1104182 w 4358855"/>
              <a:gd name="connsiteY13" fmla="*/ 4889500 h 5156200"/>
              <a:gd name="connsiteX14" fmla="*/ 1485182 w 4358855"/>
              <a:gd name="connsiteY14" fmla="*/ 3975100 h 5156200"/>
              <a:gd name="connsiteX0" fmla="*/ 132991 w 4358855"/>
              <a:gd name="connsiteY0" fmla="*/ 1460500 h 5186392"/>
              <a:gd name="connsiteX1" fmla="*/ 209190 w 4358855"/>
              <a:gd name="connsiteY1" fmla="*/ 88900 h 5186392"/>
              <a:gd name="connsiteX2" fmla="*/ 894990 w 4358855"/>
              <a:gd name="connsiteY2" fmla="*/ 1460500 h 5186392"/>
              <a:gd name="connsiteX3" fmla="*/ 1961790 w 4358855"/>
              <a:gd name="connsiteY3" fmla="*/ 12700 h 5186392"/>
              <a:gd name="connsiteX4" fmla="*/ 2114190 w 4358855"/>
              <a:gd name="connsiteY4" fmla="*/ 1384300 h 5186392"/>
              <a:gd name="connsiteX5" fmla="*/ 3942990 w 4358855"/>
              <a:gd name="connsiteY5" fmla="*/ 698500 h 5186392"/>
              <a:gd name="connsiteX6" fmla="*/ 2952390 w 4358855"/>
              <a:gd name="connsiteY6" fmla="*/ 1689100 h 5186392"/>
              <a:gd name="connsiteX7" fmla="*/ 3638190 w 4358855"/>
              <a:gd name="connsiteY7" fmla="*/ 3289300 h 5186392"/>
              <a:gd name="connsiteX8" fmla="*/ 2342790 w 4358855"/>
              <a:gd name="connsiteY8" fmla="*/ 2298700 h 5186392"/>
              <a:gd name="connsiteX9" fmla="*/ 1580790 w 4358855"/>
              <a:gd name="connsiteY9" fmla="*/ 2603500 h 5186392"/>
              <a:gd name="connsiteX10" fmla="*/ 513990 w 4358855"/>
              <a:gd name="connsiteY10" fmla="*/ 2374900 h 5186392"/>
              <a:gd name="connsiteX11" fmla="*/ 1504590 w 4358855"/>
              <a:gd name="connsiteY11" fmla="*/ 3289300 h 5186392"/>
              <a:gd name="connsiteX12" fmla="*/ 590190 w 4358855"/>
              <a:gd name="connsiteY12" fmla="*/ 4889500 h 5186392"/>
              <a:gd name="connsiteX13" fmla="*/ 1104182 w 4358855"/>
              <a:gd name="connsiteY13" fmla="*/ 4889500 h 5186392"/>
              <a:gd name="connsiteX14" fmla="*/ 1485182 w 4358855"/>
              <a:gd name="connsiteY14" fmla="*/ 3975100 h 5186392"/>
              <a:gd name="connsiteX0" fmla="*/ 132991 w 4358855"/>
              <a:gd name="connsiteY0" fmla="*/ 1460500 h 5186392"/>
              <a:gd name="connsiteX1" fmla="*/ 209190 w 4358855"/>
              <a:gd name="connsiteY1" fmla="*/ 88900 h 5186392"/>
              <a:gd name="connsiteX2" fmla="*/ 894990 w 4358855"/>
              <a:gd name="connsiteY2" fmla="*/ 1460500 h 5186392"/>
              <a:gd name="connsiteX3" fmla="*/ 1961790 w 4358855"/>
              <a:gd name="connsiteY3" fmla="*/ 12700 h 5186392"/>
              <a:gd name="connsiteX4" fmla="*/ 2114190 w 4358855"/>
              <a:gd name="connsiteY4" fmla="*/ 1384300 h 5186392"/>
              <a:gd name="connsiteX5" fmla="*/ 3942990 w 4358855"/>
              <a:gd name="connsiteY5" fmla="*/ 698500 h 5186392"/>
              <a:gd name="connsiteX6" fmla="*/ 2952390 w 4358855"/>
              <a:gd name="connsiteY6" fmla="*/ 1689100 h 5186392"/>
              <a:gd name="connsiteX7" fmla="*/ 3638190 w 4358855"/>
              <a:gd name="connsiteY7" fmla="*/ 3289300 h 5186392"/>
              <a:gd name="connsiteX8" fmla="*/ 2342790 w 4358855"/>
              <a:gd name="connsiteY8" fmla="*/ 2298700 h 5186392"/>
              <a:gd name="connsiteX9" fmla="*/ 1580790 w 4358855"/>
              <a:gd name="connsiteY9" fmla="*/ 2603500 h 5186392"/>
              <a:gd name="connsiteX10" fmla="*/ 513990 w 4358855"/>
              <a:gd name="connsiteY10" fmla="*/ 2374900 h 5186392"/>
              <a:gd name="connsiteX11" fmla="*/ 1504590 w 4358855"/>
              <a:gd name="connsiteY11" fmla="*/ 3289300 h 5186392"/>
              <a:gd name="connsiteX12" fmla="*/ 590190 w 4358855"/>
              <a:gd name="connsiteY12" fmla="*/ 4889500 h 5186392"/>
              <a:gd name="connsiteX13" fmla="*/ 1104182 w 4358855"/>
              <a:gd name="connsiteY13" fmla="*/ 4889500 h 5186392"/>
              <a:gd name="connsiteX14" fmla="*/ 1485182 w 4358855"/>
              <a:gd name="connsiteY14" fmla="*/ 3975100 h 5186392"/>
              <a:gd name="connsiteX0" fmla="*/ 132991 w 4358855"/>
              <a:gd name="connsiteY0" fmla="*/ 1460500 h 5186392"/>
              <a:gd name="connsiteX1" fmla="*/ 209190 w 4358855"/>
              <a:gd name="connsiteY1" fmla="*/ 88900 h 5186392"/>
              <a:gd name="connsiteX2" fmla="*/ 894990 w 4358855"/>
              <a:gd name="connsiteY2" fmla="*/ 1460500 h 5186392"/>
              <a:gd name="connsiteX3" fmla="*/ 1961790 w 4358855"/>
              <a:gd name="connsiteY3" fmla="*/ 12700 h 5186392"/>
              <a:gd name="connsiteX4" fmla="*/ 2114190 w 4358855"/>
              <a:gd name="connsiteY4" fmla="*/ 1384300 h 5186392"/>
              <a:gd name="connsiteX5" fmla="*/ 3942990 w 4358855"/>
              <a:gd name="connsiteY5" fmla="*/ 698500 h 5186392"/>
              <a:gd name="connsiteX6" fmla="*/ 2952390 w 4358855"/>
              <a:gd name="connsiteY6" fmla="*/ 1689100 h 5186392"/>
              <a:gd name="connsiteX7" fmla="*/ 3638190 w 4358855"/>
              <a:gd name="connsiteY7" fmla="*/ 3289300 h 5186392"/>
              <a:gd name="connsiteX8" fmla="*/ 2342790 w 4358855"/>
              <a:gd name="connsiteY8" fmla="*/ 2298700 h 5186392"/>
              <a:gd name="connsiteX9" fmla="*/ 1580790 w 4358855"/>
              <a:gd name="connsiteY9" fmla="*/ 2603500 h 5186392"/>
              <a:gd name="connsiteX10" fmla="*/ 513990 w 4358855"/>
              <a:gd name="connsiteY10" fmla="*/ 2374900 h 5186392"/>
              <a:gd name="connsiteX11" fmla="*/ 1504590 w 4358855"/>
              <a:gd name="connsiteY11" fmla="*/ 3289300 h 5186392"/>
              <a:gd name="connsiteX12" fmla="*/ 590190 w 4358855"/>
              <a:gd name="connsiteY12" fmla="*/ 4889500 h 5186392"/>
              <a:gd name="connsiteX13" fmla="*/ 1047390 w 4358855"/>
              <a:gd name="connsiteY13" fmla="*/ 4813300 h 5186392"/>
              <a:gd name="connsiteX14" fmla="*/ 1485182 w 4358855"/>
              <a:gd name="connsiteY14" fmla="*/ 3975100 h 5186392"/>
              <a:gd name="connsiteX0" fmla="*/ 132991 w 4358855"/>
              <a:gd name="connsiteY0" fmla="*/ 1460500 h 5186392"/>
              <a:gd name="connsiteX1" fmla="*/ 209190 w 4358855"/>
              <a:gd name="connsiteY1" fmla="*/ 88900 h 5186392"/>
              <a:gd name="connsiteX2" fmla="*/ 894990 w 4358855"/>
              <a:gd name="connsiteY2" fmla="*/ 1460500 h 5186392"/>
              <a:gd name="connsiteX3" fmla="*/ 1961790 w 4358855"/>
              <a:gd name="connsiteY3" fmla="*/ 12700 h 5186392"/>
              <a:gd name="connsiteX4" fmla="*/ 2114190 w 4358855"/>
              <a:gd name="connsiteY4" fmla="*/ 1384300 h 5186392"/>
              <a:gd name="connsiteX5" fmla="*/ 3942990 w 4358855"/>
              <a:gd name="connsiteY5" fmla="*/ 698500 h 5186392"/>
              <a:gd name="connsiteX6" fmla="*/ 2952390 w 4358855"/>
              <a:gd name="connsiteY6" fmla="*/ 1689100 h 5186392"/>
              <a:gd name="connsiteX7" fmla="*/ 3638190 w 4358855"/>
              <a:gd name="connsiteY7" fmla="*/ 3289300 h 5186392"/>
              <a:gd name="connsiteX8" fmla="*/ 2342790 w 4358855"/>
              <a:gd name="connsiteY8" fmla="*/ 2298700 h 5186392"/>
              <a:gd name="connsiteX9" fmla="*/ 1580790 w 4358855"/>
              <a:gd name="connsiteY9" fmla="*/ 2603500 h 5186392"/>
              <a:gd name="connsiteX10" fmla="*/ 513990 w 4358855"/>
              <a:gd name="connsiteY10" fmla="*/ 2374900 h 5186392"/>
              <a:gd name="connsiteX11" fmla="*/ 1504590 w 4358855"/>
              <a:gd name="connsiteY11" fmla="*/ 3289300 h 5186392"/>
              <a:gd name="connsiteX12" fmla="*/ 590190 w 4358855"/>
              <a:gd name="connsiteY12" fmla="*/ 4889500 h 5186392"/>
              <a:gd name="connsiteX13" fmla="*/ 1047390 w 4358855"/>
              <a:gd name="connsiteY13" fmla="*/ 4813300 h 5186392"/>
              <a:gd name="connsiteX14" fmla="*/ 1504590 w 4358855"/>
              <a:gd name="connsiteY14" fmla="*/ 3822700 h 5186392"/>
              <a:gd name="connsiteX0" fmla="*/ 132991 w 4358855"/>
              <a:gd name="connsiteY0" fmla="*/ 1460500 h 5186392"/>
              <a:gd name="connsiteX1" fmla="*/ 209190 w 4358855"/>
              <a:gd name="connsiteY1" fmla="*/ 88900 h 5186392"/>
              <a:gd name="connsiteX2" fmla="*/ 894990 w 4358855"/>
              <a:gd name="connsiteY2" fmla="*/ 1460500 h 5186392"/>
              <a:gd name="connsiteX3" fmla="*/ 1961790 w 4358855"/>
              <a:gd name="connsiteY3" fmla="*/ 12700 h 5186392"/>
              <a:gd name="connsiteX4" fmla="*/ 2114190 w 4358855"/>
              <a:gd name="connsiteY4" fmla="*/ 1384300 h 5186392"/>
              <a:gd name="connsiteX5" fmla="*/ 3942990 w 4358855"/>
              <a:gd name="connsiteY5" fmla="*/ 698500 h 5186392"/>
              <a:gd name="connsiteX6" fmla="*/ 2952390 w 4358855"/>
              <a:gd name="connsiteY6" fmla="*/ 1689100 h 5186392"/>
              <a:gd name="connsiteX7" fmla="*/ 3638190 w 4358855"/>
              <a:gd name="connsiteY7" fmla="*/ 3289300 h 5186392"/>
              <a:gd name="connsiteX8" fmla="*/ 2342790 w 4358855"/>
              <a:gd name="connsiteY8" fmla="*/ 2298700 h 5186392"/>
              <a:gd name="connsiteX9" fmla="*/ 1580790 w 4358855"/>
              <a:gd name="connsiteY9" fmla="*/ 2603500 h 5186392"/>
              <a:gd name="connsiteX10" fmla="*/ 513990 w 4358855"/>
              <a:gd name="connsiteY10" fmla="*/ 2374900 h 5186392"/>
              <a:gd name="connsiteX11" fmla="*/ 1504590 w 4358855"/>
              <a:gd name="connsiteY11" fmla="*/ 3289300 h 5186392"/>
              <a:gd name="connsiteX12" fmla="*/ 590190 w 4358855"/>
              <a:gd name="connsiteY12" fmla="*/ 4889500 h 5186392"/>
              <a:gd name="connsiteX13" fmla="*/ 1047390 w 4358855"/>
              <a:gd name="connsiteY13" fmla="*/ 4813300 h 5186392"/>
              <a:gd name="connsiteX14" fmla="*/ 1504590 w 4358855"/>
              <a:gd name="connsiteY14" fmla="*/ 3822700 h 5186392"/>
              <a:gd name="connsiteX0" fmla="*/ 132991 w 4358855"/>
              <a:gd name="connsiteY0" fmla="*/ 1460500 h 5186392"/>
              <a:gd name="connsiteX1" fmla="*/ 209190 w 4358855"/>
              <a:gd name="connsiteY1" fmla="*/ 88900 h 5186392"/>
              <a:gd name="connsiteX2" fmla="*/ 894990 w 4358855"/>
              <a:gd name="connsiteY2" fmla="*/ 1460500 h 5186392"/>
              <a:gd name="connsiteX3" fmla="*/ 1961790 w 4358855"/>
              <a:gd name="connsiteY3" fmla="*/ 12700 h 5186392"/>
              <a:gd name="connsiteX4" fmla="*/ 2114190 w 4358855"/>
              <a:gd name="connsiteY4" fmla="*/ 1384300 h 5186392"/>
              <a:gd name="connsiteX5" fmla="*/ 3942990 w 4358855"/>
              <a:gd name="connsiteY5" fmla="*/ 698500 h 5186392"/>
              <a:gd name="connsiteX6" fmla="*/ 2952390 w 4358855"/>
              <a:gd name="connsiteY6" fmla="*/ 1689100 h 5186392"/>
              <a:gd name="connsiteX7" fmla="*/ 3638190 w 4358855"/>
              <a:gd name="connsiteY7" fmla="*/ 3289300 h 5186392"/>
              <a:gd name="connsiteX8" fmla="*/ 2342790 w 4358855"/>
              <a:gd name="connsiteY8" fmla="*/ 2298700 h 5186392"/>
              <a:gd name="connsiteX9" fmla="*/ 1580790 w 4358855"/>
              <a:gd name="connsiteY9" fmla="*/ 2603500 h 5186392"/>
              <a:gd name="connsiteX10" fmla="*/ 513990 w 4358855"/>
              <a:gd name="connsiteY10" fmla="*/ 2374900 h 5186392"/>
              <a:gd name="connsiteX11" fmla="*/ 1504590 w 4358855"/>
              <a:gd name="connsiteY11" fmla="*/ 3289300 h 5186392"/>
              <a:gd name="connsiteX12" fmla="*/ 590190 w 4358855"/>
              <a:gd name="connsiteY12" fmla="*/ 4889500 h 5186392"/>
              <a:gd name="connsiteX13" fmla="*/ 1047390 w 4358855"/>
              <a:gd name="connsiteY13" fmla="*/ 4813300 h 5186392"/>
              <a:gd name="connsiteX14" fmla="*/ 1656990 w 4358855"/>
              <a:gd name="connsiteY14" fmla="*/ 3746500 h 5186392"/>
              <a:gd name="connsiteX0" fmla="*/ 241300 w 4238565"/>
              <a:gd name="connsiteY0" fmla="*/ 2082800 h 5199092"/>
              <a:gd name="connsiteX1" fmla="*/ 88900 w 4238565"/>
              <a:gd name="connsiteY1" fmla="*/ 101600 h 5199092"/>
              <a:gd name="connsiteX2" fmla="*/ 774700 w 4238565"/>
              <a:gd name="connsiteY2" fmla="*/ 1473200 h 5199092"/>
              <a:gd name="connsiteX3" fmla="*/ 1841500 w 4238565"/>
              <a:gd name="connsiteY3" fmla="*/ 25400 h 5199092"/>
              <a:gd name="connsiteX4" fmla="*/ 1993900 w 4238565"/>
              <a:gd name="connsiteY4" fmla="*/ 1397000 h 5199092"/>
              <a:gd name="connsiteX5" fmla="*/ 3822700 w 4238565"/>
              <a:gd name="connsiteY5" fmla="*/ 711200 h 5199092"/>
              <a:gd name="connsiteX6" fmla="*/ 2832100 w 4238565"/>
              <a:gd name="connsiteY6" fmla="*/ 1701800 h 5199092"/>
              <a:gd name="connsiteX7" fmla="*/ 3517900 w 4238565"/>
              <a:gd name="connsiteY7" fmla="*/ 3302000 h 5199092"/>
              <a:gd name="connsiteX8" fmla="*/ 2222500 w 4238565"/>
              <a:gd name="connsiteY8" fmla="*/ 2311400 h 5199092"/>
              <a:gd name="connsiteX9" fmla="*/ 1460500 w 4238565"/>
              <a:gd name="connsiteY9" fmla="*/ 2616200 h 5199092"/>
              <a:gd name="connsiteX10" fmla="*/ 393700 w 4238565"/>
              <a:gd name="connsiteY10" fmla="*/ 2387600 h 5199092"/>
              <a:gd name="connsiteX11" fmla="*/ 1384300 w 4238565"/>
              <a:gd name="connsiteY11" fmla="*/ 3302000 h 5199092"/>
              <a:gd name="connsiteX12" fmla="*/ 469900 w 4238565"/>
              <a:gd name="connsiteY12" fmla="*/ 4902200 h 5199092"/>
              <a:gd name="connsiteX13" fmla="*/ 927100 w 4238565"/>
              <a:gd name="connsiteY13" fmla="*/ 4826000 h 5199092"/>
              <a:gd name="connsiteX14" fmla="*/ 1536700 w 4238565"/>
              <a:gd name="connsiteY14" fmla="*/ 3759200 h 5199092"/>
              <a:gd name="connsiteX0" fmla="*/ 132991 w 4130256"/>
              <a:gd name="connsiteY0" fmla="*/ 2070100 h 5186392"/>
              <a:gd name="connsiteX1" fmla="*/ 209191 w 4130256"/>
              <a:gd name="connsiteY1" fmla="*/ 546100 h 5186392"/>
              <a:gd name="connsiteX2" fmla="*/ 666391 w 4130256"/>
              <a:gd name="connsiteY2" fmla="*/ 1460500 h 5186392"/>
              <a:gd name="connsiteX3" fmla="*/ 1733191 w 4130256"/>
              <a:gd name="connsiteY3" fmla="*/ 12700 h 5186392"/>
              <a:gd name="connsiteX4" fmla="*/ 1885591 w 4130256"/>
              <a:gd name="connsiteY4" fmla="*/ 1384300 h 5186392"/>
              <a:gd name="connsiteX5" fmla="*/ 3714391 w 4130256"/>
              <a:gd name="connsiteY5" fmla="*/ 698500 h 5186392"/>
              <a:gd name="connsiteX6" fmla="*/ 2723791 w 4130256"/>
              <a:gd name="connsiteY6" fmla="*/ 1689100 h 5186392"/>
              <a:gd name="connsiteX7" fmla="*/ 3409591 w 4130256"/>
              <a:gd name="connsiteY7" fmla="*/ 3289300 h 5186392"/>
              <a:gd name="connsiteX8" fmla="*/ 2114191 w 4130256"/>
              <a:gd name="connsiteY8" fmla="*/ 2298700 h 5186392"/>
              <a:gd name="connsiteX9" fmla="*/ 1352191 w 4130256"/>
              <a:gd name="connsiteY9" fmla="*/ 2603500 h 5186392"/>
              <a:gd name="connsiteX10" fmla="*/ 285391 w 4130256"/>
              <a:gd name="connsiteY10" fmla="*/ 2374900 h 5186392"/>
              <a:gd name="connsiteX11" fmla="*/ 1275991 w 4130256"/>
              <a:gd name="connsiteY11" fmla="*/ 3289300 h 5186392"/>
              <a:gd name="connsiteX12" fmla="*/ 361591 w 4130256"/>
              <a:gd name="connsiteY12" fmla="*/ 4889500 h 5186392"/>
              <a:gd name="connsiteX13" fmla="*/ 818791 w 4130256"/>
              <a:gd name="connsiteY13" fmla="*/ 4813300 h 5186392"/>
              <a:gd name="connsiteX14" fmla="*/ 1428391 w 4130256"/>
              <a:gd name="connsiteY14" fmla="*/ 3746500 h 5186392"/>
              <a:gd name="connsiteX0" fmla="*/ 132991 w 4130256"/>
              <a:gd name="connsiteY0" fmla="*/ 2159000 h 5275292"/>
              <a:gd name="connsiteX1" fmla="*/ 209191 w 4130256"/>
              <a:gd name="connsiteY1" fmla="*/ 635000 h 5275292"/>
              <a:gd name="connsiteX2" fmla="*/ 894990 w 4130256"/>
              <a:gd name="connsiteY2" fmla="*/ 2082800 h 5275292"/>
              <a:gd name="connsiteX3" fmla="*/ 1733191 w 4130256"/>
              <a:gd name="connsiteY3" fmla="*/ 101600 h 5275292"/>
              <a:gd name="connsiteX4" fmla="*/ 1885591 w 4130256"/>
              <a:gd name="connsiteY4" fmla="*/ 1473200 h 5275292"/>
              <a:gd name="connsiteX5" fmla="*/ 3714391 w 4130256"/>
              <a:gd name="connsiteY5" fmla="*/ 787400 h 5275292"/>
              <a:gd name="connsiteX6" fmla="*/ 2723791 w 4130256"/>
              <a:gd name="connsiteY6" fmla="*/ 1778000 h 5275292"/>
              <a:gd name="connsiteX7" fmla="*/ 3409591 w 4130256"/>
              <a:gd name="connsiteY7" fmla="*/ 3378200 h 5275292"/>
              <a:gd name="connsiteX8" fmla="*/ 2114191 w 4130256"/>
              <a:gd name="connsiteY8" fmla="*/ 2387600 h 5275292"/>
              <a:gd name="connsiteX9" fmla="*/ 1352191 w 4130256"/>
              <a:gd name="connsiteY9" fmla="*/ 2692400 h 5275292"/>
              <a:gd name="connsiteX10" fmla="*/ 285391 w 4130256"/>
              <a:gd name="connsiteY10" fmla="*/ 2463800 h 5275292"/>
              <a:gd name="connsiteX11" fmla="*/ 1275991 w 4130256"/>
              <a:gd name="connsiteY11" fmla="*/ 3378200 h 5275292"/>
              <a:gd name="connsiteX12" fmla="*/ 361591 w 4130256"/>
              <a:gd name="connsiteY12" fmla="*/ 4978400 h 5275292"/>
              <a:gd name="connsiteX13" fmla="*/ 818791 w 4130256"/>
              <a:gd name="connsiteY13" fmla="*/ 4902200 h 5275292"/>
              <a:gd name="connsiteX14" fmla="*/ 1428391 w 4130256"/>
              <a:gd name="connsiteY14" fmla="*/ 3835400 h 5275292"/>
              <a:gd name="connsiteX0" fmla="*/ 132991 w 4130256"/>
              <a:gd name="connsiteY0" fmla="*/ 1778000 h 4894292"/>
              <a:gd name="connsiteX1" fmla="*/ 209191 w 4130256"/>
              <a:gd name="connsiteY1" fmla="*/ 254000 h 4894292"/>
              <a:gd name="connsiteX2" fmla="*/ 894990 w 4130256"/>
              <a:gd name="connsiteY2" fmla="*/ 1701800 h 4894292"/>
              <a:gd name="connsiteX3" fmla="*/ 1275990 w 4130256"/>
              <a:gd name="connsiteY3" fmla="*/ 101600 h 4894292"/>
              <a:gd name="connsiteX4" fmla="*/ 1885591 w 4130256"/>
              <a:gd name="connsiteY4" fmla="*/ 1092200 h 4894292"/>
              <a:gd name="connsiteX5" fmla="*/ 3714391 w 4130256"/>
              <a:gd name="connsiteY5" fmla="*/ 406400 h 4894292"/>
              <a:gd name="connsiteX6" fmla="*/ 2723791 w 4130256"/>
              <a:gd name="connsiteY6" fmla="*/ 1397000 h 4894292"/>
              <a:gd name="connsiteX7" fmla="*/ 3409591 w 4130256"/>
              <a:gd name="connsiteY7" fmla="*/ 2997200 h 4894292"/>
              <a:gd name="connsiteX8" fmla="*/ 2114191 w 4130256"/>
              <a:gd name="connsiteY8" fmla="*/ 2006600 h 4894292"/>
              <a:gd name="connsiteX9" fmla="*/ 1352191 w 4130256"/>
              <a:gd name="connsiteY9" fmla="*/ 2311400 h 4894292"/>
              <a:gd name="connsiteX10" fmla="*/ 285391 w 4130256"/>
              <a:gd name="connsiteY10" fmla="*/ 2082800 h 4894292"/>
              <a:gd name="connsiteX11" fmla="*/ 1275991 w 4130256"/>
              <a:gd name="connsiteY11" fmla="*/ 2997200 h 4894292"/>
              <a:gd name="connsiteX12" fmla="*/ 361591 w 4130256"/>
              <a:gd name="connsiteY12" fmla="*/ 4597400 h 4894292"/>
              <a:gd name="connsiteX13" fmla="*/ 818791 w 4130256"/>
              <a:gd name="connsiteY13" fmla="*/ 4521200 h 4894292"/>
              <a:gd name="connsiteX14" fmla="*/ 1428391 w 4130256"/>
              <a:gd name="connsiteY14" fmla="*/ 3454400 h 4894292"/>
              <a:gd name="connsiteX0" fmla="*/ 132991 w 4130256"/>
              <a:gd name="connsiteY0" fmla="*/ 1689100 h 4805392"/>
              <a:gd name="connsiteX1" fmla="*/ 209191 w 4130256"/>
              <a:gd name="connsiteY1" fmla="*/ 165100 h 4805392"/>
              <a:gd name="connsiteX2" fmla="*/ 894990 w 4130256"/>
              <a:gd name="connsiteY2" fmla="*/ 1612900 h 4805392"/>
              <a:gd name="connsiteX3" fmla="*/ 971190 w 4130256"/>
              <a:gd name="connsiteY3" fmla="*/ 1079500 h 4805392"/>
              <a:gd name="connsiteX4" fmla="*/ 1275990 w 4130256"/>
              <a:gd name="connsiteY4" fmla="*/ 12700 h 4805392"/>
              <a:gd name="connsiteX5" fmla="*/ 1885591 w 4130256"/>
              <a:gd name="connsiteY5" fmla="*/ 1003300 h 4805392"/>
              <a:gd name="connsiteX6" fmla="*/ 3714391 w 4130256"/>
              <a:gd name="connsiteY6" fmla="*/ 317500 h 4805392"/>
              <a:gd name="connsiteX7" fmla="*/ 2723791 w 4130256"/>
              <a:gd name="connsiteY7" fmla="*/ 1308100 h 4805392"/>
              <a:gd name="connsiteX8" fmla="*/ 3409591 w 4130256"/>
              <a:gd name="connsiteY8" fmla="*/ 2908300 h 4805392"/>
              <a:gd name="connsiteX9" fmla="*/ 2114191 w 4130256"/>
              <a:gd name="connsiteY9" fmla="*/ 1917700 h 4805392"/>
              <a:gd name="connsiteX10" fmla="*/ 1352191 w 4130256"/>
              <a:gd name="connsiteY10" fmla="*/ 2222500 h 4805392"/>
              <a:gd name="connsiteX11" fmla="*/ 285391 w 4130256"/>
              <a:gd name="connsiteY11" fmla="*/ 1993900 h 4805392"/>
              <a:gd name="connsiteX12" fmla="*/ 1275991 w 4130256"/>
              <a:gd name="connsiteY12" fmla="*/ 2908300 h 4805392"/>
              <a:gd name="connsiteX13" fmla="*/ 361591 w 4130256"/>
              <a:gd name="connsiteY13" fmla="*/ 4508500 h 4805392"/>
              <a:gd name="connsiteX14" fmla="*/ 818791 w 4130256"/>
              <a:gd name="connsiteY14" fmla="*/ 4432300 h 4805392"/>
              <a:gd name="connsiteX15" fmla="*/ 1428391 w 4130256"/>
              <a:gd name="connsiteY15" fmla="*/ 3365500 h 4805392"/>
              <a:gd name="connsiteX0" fmla="*/ 132991 w 4130256"/>
              <a:gd name="connsiteY0" fmla="*/ 1689100 h 4805392"/>
              <a:gd name="connsiteX1" fmla="*/ 209191 w 4130256"/>
              <a:gd name="connsiteY1" fmla="*/ 165100 h 4805392"/>
              <a:gd name="connsiteX2" fmla="*/ 838200 w 4130256"/>
              <a:gd name="connsiteY2" fmla="*/ 1524000 h 4805392"/>
              <a:gd name="connsiteX3" fmla="*/ 971190 w 4130256"/>
              <a:gd name="connsiteY3" fmla="*/ 1079500 h 4805392"/>
              <a:gd name="connsiteX4" fmla="*/ 1275990 w 4130256"/>
              <a:gd name="connsiteY4" fmla="*/ 12700 h 4805392"/>
              <a:gd name="connsiteX5" fmla="*/ 1885591 w 4130256"/>
              <a:gd name="connsiteY5" fmla="*/ 1003300 h 4805392"/>
              <a:gd name="connsiteX6" fmla="*/ 3714391 w 4130256"/>
              <a:gd name="connsiteY6" fmla="*/ 317500 h 4805392"/>
              <a:gd name="connsiteX7" fmla="*/ 2723791 w 4130256"/>
              <a:gd name="connsiteY7" fmla="*/ 1308100 h 4805392"/>
              <a:gd name="connsiteX8" fmla="*/ 3409591 w 4130256"/>
              <a:gd name="connsiteY8" fmla="*/ 2908300 h 4805392"/>
              <a:gd name="connsiteX9" fmla="*/ 2114191 w 4130256"/>
              <a:gd name="connsiteY9" fmla="*/ 1917700 h 4805392"/>
              <a:gd name="connsiteX10" fmla="*/ 1352191 w 4130256"/>
              <a:gd name="connsiteY10" fmla="*/ 2222500 h 4805392"/>
              <a:gd name="connsiteX11" fmla="*/ 285391 w 4130256"/>
              <a:gd name="connsiteY11" fmla="*/ 1993900 h 4805392"/>
              <a:gd name="connsiteX12" fmla="*/ 1275991 w 4130256"/>
              <a:gd name="connsiteY12" fmla="*/ 2908300 h 4805392"/>
              <a:gd name="connsiteX13" fmla="*/ 361591 w 4130256"/>
              <a:gd name="connsiteY13" fmla="*/ 4508500 h 4805392"/>
              <a:gd name="connsiteX14" fmla="*/ 818791 w 4130256"/>
              <a:gd name="connsiteY14" fmla="*/ 4432300 h 4805392"/>
              <a:gd name="connsiteX15" fmla="*/ 1428391 w 4130256"/>
              <a:gd name="connsiteY15" fmla="*/ 3365500 h 4805392"/>
              <a:gd name="connsiteX0" fmla="*/ 132991 w 4130256"/>
              <a:gd name="connsiteY0" fmla="*/ 1689100 h 4805392"/>
              <a:gd name="connsiteX1" fmla="*/ 209191 w 4130256"/>
              <a:gd name="connsiteY1" fmla="*/ 165100 h 4805392"/>
              <a:gd name="connsiteX2" fmla="*/ 838200 w 4130256"/>
              <a:gd name="connsiteY2" fmla="*/ 1752600 h 4805392"/>
              <a:gd name="connsiteX3" fmla="*/ 971190 w 4130256"/>
              <a:gd name="connsiteY3" fmla="*/ 1079500 h 4805392"/>
              <a:gd name="connsiteX4" fmla="*/ 1275990 w 4130256"/>
              <a:gd name="connsiteY4" fmla="*/ 12700 h 4805392"/>
              <a:gd name="connsiteX5" fmla="*/ 1885591 w 4130256"/>
              <a:gd name="connsiteY5" fmla="*/ 1003300 h 4805392"/>
              <a:gd name="connsiteX6" fmla="*/ 3714391 w 4130256"/>
              <a:gd name="connsiteY6" fmla="*/ 317500 h 4805392"/>
              <a:gd name="connsiteX7" fmla="*/ 2723791 w 4130256"/>
              <a:gd name="connsiteY7" fmla="*/ 1308100 h 4805392"/>
              <a:gd name="connsiteX8" fmla="*/ 3409591 w 4130256"/>
              <a:gd name="connsiteY8" fmla="*/ 2908300 h 4805392"/>
              <a:gd name="connsiteX9" fmla="*/ 2114191 w 4130256"/>
              <a:gd name="connsiteY9" fmla="*/ 1917700 h 4805392"/>
              <a:gd name="connsiteX10" fmla="*/ 1352191 w 4130256"/>
              <a:gd name="connsiteY10" fmla="*/ 2222500 h 4805392"/>
              <a:gd name="connsiteX11" fmla="*/ 285391 w 4130256"/>
              <a:gd name="connsiteY11" fmla="*/ 1993900 h 4805392"/>
              <a:gd name="connsiteX12" fmla="*/ 1275991 w 4130256"/>
              <a:gd name="connsiteY12" fmla="*/ 2908300 h 4805392"/>
              <a:gd name="connsiteX13" fmla="*/ 361591 w 4130256"/>
              <a:gd name="connsiteY13" fmla="*/ 4508500 h 4805392"/>
              <a:gd name="connsiteX14" fmla="*/ 818791 w 4130256"/>
              <a:gd name="connsiteY14" fmla="*/ 4432300 h 4805392"/>
              <a:gd name="connsiteX15" fmla="*/ 1428391 w 4130256"/>
              <a:gd name="connsiteY15" fmla="*/ 3365500 h 4805392"/>
              <a:gd name="connsiteX0" fmla="*/ 132991 w 4130256"/>
              <a:gd name="connsiteY0" fmla="*/ 1596126 h 4712418"/>
              <a:gd name="connsiteX1" fmla="*/ 209191 w 4130256"/>
              <a:gd name="connsiteY1" fmla="*/ 72126 h 4712418"/>
              <a:gd name="connsiteX2" fmla="*/ 838200 w 4130256"/>
              <a:gd name="connsiteY2" fmla="*/ 1659626 h 4712418"/>
              <a:gd name="connsiteX3" fmla="*/ 971190 w 4130256"/>
              <a:gd name="connsiteY3" fmla="*/ 986526 h 4712418"/>
              <a:gd name="connsiteX4" fmla="*/ 1295400 w 4130256"/>
              <a:gd name="connsiteY4" fmla="*/ 59426 h 4712418"/>
              <a:gd name="connsiteX5" fmla="*/ 1885591 w 4130256"/>
              <a:gd name="connsiteY5" fmla="*/ 910326 h 4712418"/>
              <a:gd name="connsiteX6" fmla="*/ 3714391 w 4130256"/>
              <a:gd name="connsiteY6" fmla="*/ 224526 h 4712418"/>
              <a:gd name="connsiteX7" fmla="*/ 2723791 w 4130256"/>
              <a:gd name="connsiteY7" fmla="*/ 1215126 h 4712418"/>
              <a:gd name="connsiteX8" fmla="*/ 3409591 w 4130256"/>
              <a:gd name="connsiteY8" fmla="*/ 2815326 h 4712418"/>
              <a:gd name="connsiteX9" fmla="*/ 2114191 w 4130256"/>
              <a:gd name="connsiteY9" fmla="*/ 1824726 h 4712418"/>
              <a:gd name="connsiteX10" fmla="*/ 1352191 w 4130256"/>
              <a:gd name="connsiteY10" fmla="*/ 2129526 h 4712418"/>
              <a:gd name="connsiteX11" fmla="*/ 285391 w 4130256"/>
              <a:gd name="connsiteY11" fmla="*/ 1900926 h 4712418"/>
              <a:gd name="connsiteX12" fmla="*/ 1275991 w 4130256"/>
              <a:gd name="connsiteY12" fmla="*/ 2815326 h 4712418"/>
              <a:gd name="connsiteX13" fmla="*/ 361591 w 4130256"/>
              <a:gd name="connsiteY13" fmla="*/ 4415526 h 4712418"/>
              <a:gd name="connsiteX14" fmla="*/ 818791 w 4130256"/>
              <a:gd name="connsiteY14" fmla="*/ 4339326 h 4712418"/>
              <a:gd name="connsiteX15" fmla="*/ 1428391 w 4130256"/>
              <a:gd name="connsiteY15" fmla="*/ 3272526 h 4712418"/>
              <a:gd name="connsiteX0" fmla="*/ 132991 w 4130256"/>
              <a:gd name="connsiteY0" fmla="*/ 1648883 h 4765175"/>
              <a:gd name="connsiteX1" fmla="*/ 209191 w 4130256"/>
              <a:gd name="connsiteY1" fmla="*/ 124883 h 4765175"/>
              <a:gd name="connsiteX2" fmla="*/ 838200 w 4130256"/>
              <a:gd name="connsiteY2" fmla="*/ 1712383 h 4765175"/>
              <a:gd name="connsiteX3" fmla="*/ 971190 w 4130256"/>
              <a:gd name="connsiteY3" fmla="*/ 1039283 h 4765175"/>
              <a:gd name="connsiteX4" fmla="*/ 1295400 w 4130256"/>
              <a:gd name="connsiteY4" fmla="*/ 112183 h 4765175"/>
              <a:gd name="connsiteX5" fmla="*/ 1905000 w 4130256"/>
              <a:gd name="connsiteY5" fmla="*/ 1712383 h 4765175"/>
              <a:gd name="connsiteX6" fmla="*/ 3714391 w 4130256"/>
              <a:gd name="connsiteY6" fmla="*/ 277283 h 4765175"/>
              <a:gd name="connsiteX7" fmla="*/ 2723791 w 4130256"/>
              <a:gd name="connsiteY7" fmla="*/ 1267883 h 4765175"/>
              <a:gd name="connsiteX8" fmla="*/ 3409591 w 4130256"/>
              <a:gd name="connsiteY8" fmla="*/ 2868083 h 4765175"/>
              <a:gd name="connsiteX9" fmla="*/ 2114191 w 4130256"/>
              <a:gd name="connsiteY9" fmla="*/ 1877483 h 4765175"/>
              <a:gd name="connsiteX10" fmla="*/ 1352191 w 4130256"/>
              <a:gd name="connsiteY10" fmla="*/ 2182283 h 4765175"/>
              <a:gd name="connsiteX11" fmla="*/ 285391 w 4130256"/>
              <a:gd name="connsiteY11" fmla="*/ 1953683 h 4765175"/>
              <a:gd name="connsiteX12" fmla="*/ 1275991 w 4130256"/>
              <a:gd name="connsiteY12" fmla="*/ 2868083 h 4765175"/>
              <a:gd name="connsiteX13" fmla="*/ 361591 w 4130256"/>
              <a:gd name="connsiteY13" fmla="*/ 4468283 h 4765175"/>
              <a:gd name="connsiteX14" fmla="*/ 818791 w 4130256"/>
              <a:gd name="connsiteY14" fmla="*/ 4392083 h 4765175"/>
              <a:gd name="connsiteX15" fmla="*/ 1428391 w 4130256"/>
              <a:gd name="connsiteY15" fmla="*/ 3325283 h 4765175"/>
              <a:gd name="connsiteX0" fmla="*/ 132991 w 4130256"/>
              <a:gd name="connsiteY0" fmla="*/ 1648883 h 4765175"/>
              <a:gd name="connsiteX1" fmla="*/ 209191 w 4130256"/>
              <a:gd name="connsiteY1" fmla="*/ 124883 h 4765175"/>
              <a:gd name="connsiteX2" fmla="*/ 838200 w 4130256"/>
              <a:gd name="connsiteY2" fmla="*/ 1712383 h 4765175"/>
              <a:gd name="connsiteX3" fmla="*/ 971190 w 4130256"/>
              <a:gd name="connsiteY3" fmla="*/ 1039283 h 4765175"/>
              <a:gd name="connsiteX4" fmla="*/ 1295400 w 4130256"/>
              <a:gd name="connsiteY4" fmla="*/ 112183 h 4765175"/>
              <a:gd name="connsiteX5" fmla="*/ 1905000 w 4130256"/>
              <a:gd name="connsiteY5" fmla="*/ 1712383 h 4765175"/>
              <a:gd name="connsiteX6" fmla="*/ 2286000 w 4130256"/>
              <a:gd name="connsiteY6" fmla="*/ 1178984 h 4765175"/>
              <a:gd name="connsiteX7" fmla="*/ 3714391 w 4130256"/>
              <a:gd name="connsiteY7" fmla="*/ 277283 h 4765175"/>
              <a:gd name="connsiteX8" fmla="*/ 2723791 w 4130256"/>
              <a:gd name="connsiteY8" fmla="*/ 1267883 h 4765175"/>
              <a:gd name="connsiteX9" fmla="*/ 3409591 w 4130256"/>
              <a:gd name="connsiteY9" fmla="*/ 2868083 h 4765175"/>
              <a:gd name="connsiteX10" fmla="*/ 2114191 w 4130256"/>
              <a:gd name="connsiteY10" fmla="*/ 1877483 h 4765175"/>
              <a:gd name="connsiteX11" fmla="*/ 1352191 w 4130256"/>
              <a:gd name="connsiteY11" fmla="*/ 2182283 h 4765175"/>
              <a:gd name="connsiteX12" fmla="*/ 285391 w 4130256"/>
              <a:gd name="connsiteY12" fmla="*/ 1953683 h 4765175"/>
              <a:gd name="connsiteX13" fmla="*/ 1275991 w 4130256"/>
              <a:gd name="connsiteY13" fmla="*/ 2868083 h 4765175"/>
              <a:gd name="connsiteX14" fmla="*/ 361591 w 4130256"/>
              <a:gd name="connsiteY14" fmla="*/ 4468283 h 4765175"/>
              <a:gd name="connsiteX15" fmla="*/ 818791 w 4130256"/>
              <a:gd name="connsiteY15" fmla="*/ 4392083 h 4765175"/>
              <a:gd name="connsiteX16" fmla="*/ 1428391 w 4130256"/>
              <a:gd name="connsiteY16" fmla="*/ 3325283 h 4765175"/>
              <a:gd name="connsiteX0" fmla="*/ 132991 w 3692465"/>
              <a:gd name="connsiteY0" fmla="*/ 1648883 h 4765175"/>
              <a:gd name="connsiteX1" fmla="*/ 209191 w 3692465"/>
              <a:gd name="connsiteY1" fmla="*/ 124883 h 4765175"/>
              <a:gd name="connsiteX2" fmla="*/ 838200 w 3692465"/>
              <a:gd name="connsiteY2" fmla="*/ 1712383 h 4765175"/>
              <a:gd name="connsiteX3" fmla="*/ 971190 w 3692465"/>
              <a:gd name="connsiteY3" fmla="*/ 1039283 h 4765175"/>
              <a:gd name="connsiteX4" fmla="*/ 1295400 w 3692465"/>
              <a:gd name="connsiteY4" fmla="*/ 112183 h 4765175"/>
              <a:gd name="connsiteX5" fmla="*/ 1905000 w 3692465"/>
              <a:gd name="connsiteY5" fmla="*/ 1712383 h 4765175"/>
              <a:gd name="connsiteX6" fmla="*/ 2286000 w 3692465"/>
              <a:gd name="connsiteY6" fmla="*/ 1178984 h 4765175"/>
              <a:gd name="connsiteX7" fmla="*/ 3276600 w 3692465"/>
              <a:gd name="connsiteY7" fmla="*/ 340784 h 4765175"/>
              <a:gd name="connsiteX8" fmla="*/ 2723791 w 3692465"/>
              <a:gd name="connsiteY8" fmla="*/ 1267883 h 4765175"/>
              <a:gd name="connsiteX9" fmla="*/ 3409591 w 3692465"/>
              <a:gd name="connsiteY9" fmla="*/ 2868083 h 4765175"/>
              <a:gd name="connsiteX10" fmla="*/ 2114191 w 3692465"/>
              <a:gd name="connsiteY10" fmla="*/ 1877483 h 4765175"/>
              <a:gd name="connsiteX11" fmla="*/ 1352191 w 3692465"/>
              <a:gd name="connsiteY11" fmla="*/ 2182283 h 4765175"/>
              <a:gd name="connsiteX12" fmla="*/ 285391 w 3692465"/>
              <a:gd name="connsiteY12" fmla="*/ 1953683 h 4765175"/>
              <a:gd name="connsiteX13" fmla="*/ 1275991 w 3692465"/>
              <a:gd name="connsiteY13" fmla="*/ 2868083 h 4765175"/>
              <a:gd name="connsiteX14" fmla="*/ 361591 w 3692465"/>
              <a:gd name="connsiteY14" fmla="*/ 4468283 h 4765175"/>
              <a:gd name="connsiteX15" fmla="*/ 818791 w 3692465"/>
              <a:gd name="connsiteY15" fmla="*/ 4392083 h 4765175"/>
              <a:gd name="connsiteX16" fmla="*/ 1428391 w 3692465"/>
              <a:gd name="connsiteY16" fmla="*/ 3325283 h 4765175"/>
              <a:gd name="connsiteX0" fmla="*/ 132991 w 3692465"/>
              <a:gd name="connsiteY0" fmla="*/ 1648883 h 4765175"/>
              <a:gd name="connsiteX1" fmla="*/ 209191 w 3692465"/>
              <a:gd name="connsiteY1" fmla="*/ 124883 h 4765175"/>
              <a:gd name="connsiteX2" fmla="*/ 838200 w 3692465"/>
              <a:gd name="connsiteY2" fmla="*/ 1712383 h 4765175"/>
              <a:gd name="connsiteX3" fmla="*/ 971190 w 3692465"/>
              <a:gd name="connsiteY3" fmla="*/ 1039283 h 4765175"/>
              <a:gd name="connsiteX4" fmla="*/ 1295400 w 3692465"/>
              <a:gd name="connsiteY4" fmla="*/ 112183 h 4765175"/>
              <a:gd name="connsiteX5" fmla="*/ 1905000 w 3692465"/>
              <a:gd name="connsiteY5" fmla="*/ 1712383 h 4765175"/>
              <a:gd name="connsiteX6" fmla="*/ 2286000 w 3692465"/>
              <a:gd name="connsiteY6" fmla="*/ 1178984 h 4765175"/>
              <a:gd name="connsiteX7" fmla="*/ 3276600 w 3692465"/>
              <a:gd name="connsiteY7" fmla="*/ 340784 h 4765175"/>
              <a:gd name="connsiteX8" fmla="*/ 2723791 w 3692465"/>
              <a:gd name="connsiteY8" fmla="*/ 1267883 h 4765175"/>
              <a:gd name="connsiteX9" fmla="*/ 3409591 w 3692465"/>
              <a:gd name="connsiteY9" fmla="*/ 2868083 h 4765175"/>
              <a:gd name="connsiteX10" fmla="*/ 2114191 w 3692465"/>
              <a:gd name="connsiteY10" fmla="*/ 1877483 h 4765175"/>
              <a:gd name="connsiteX11" fmla="*/ 1352191 w 3692465"/>
              <a:gd name="connsiteY11" fmla="*/ 2182283 h 4765175"/>
              <a:gd name="connsiteX12" fmla="*/ 285391 w 3692465"/>
              <a:gd name="connsiteY12" fmla="*/ 1953683 h 4765175"/>
              <a:gd name="connsiteX13" fmla="*/ 1275991 w 3692465"/>
              <a:gd name="connsiteY13" fmla="*/ 2868083 h 4765175"/>
              <a:gd name="connsiteX14" fmla="*/ 361591 w 3692465"/>
              <a:gd name="connsiteY14" fmla="*/ 4468283 h 4765175"/>
              <a:gd name="connsiteX15" fmla="*/ 818791 w 3692465"/>
              <a:gd name="connsiteY15" fmla="*/ 4392083 h 4765175"/>
              <a:gd name="connsiteX16" fmla="*/ 1428391 w 3692465"/>
              <a:gd name="connsiteY16" fmla="*/ 3325283 h 4765175"/>
              <a:gd name="connsiteX0" fmla="*/ 132991 w 3540066"/>
              <a:gd name="connsiteY0" fmla="*/ 1648883 h 4765175"/>
              <a:gd name="connsiteX1" fmla="*/ 209191 w 3540066"/>
              <a:gd name="connsiteY1" fmla="*/ 124883 h 4765175"/>
              <a:gd name="connsiteX2" fmla="*/ 838200 w 3540066"/>
              <a:gd name="connsiteY2" fmla="*/ 1712383 h 4765175"/>
              <a:gd name="connsiteX3" fmla="*/ 971190 w 3540066"/>
              <a:gd name="connsiteY3" fmla="*/ 1039283 h 4765175"/>
              <a:gd name="connsiteX4" fmla="*/ 1295400 w 3540066"/>
              <a:gd name="connsiteY4" fmla="*/ 112183 h 4765175"/>
              <a:gd name="connsiteX5" fmla="*/ 1905000 w 3540066"/>
              <a:gd name="connsiteY5" fmla="*/ 1712383 h 4765175"/>
              <a:gd name="connsiteX6" fmla="*/ 2286000 w 3540066"/>
              <a:gd name="connsiteY6" fmla="*/ 1178984 h 4765175"/>
              <a:gd name="connsiteX7" fmla="*/ 3124201 w 3540066"/>
              <a:gd name="connsiteY7" fmla="*/ 493184 h 4765175"/>
              <a:gd name="connsiteX8" fmla="*/ 2723791 w 3540066"/>
              <a:gd name="connsiteY8" fmla="*/ 1267883 h 4765175"/>
              <a:gd name="connsiteX9" fmla="*/ 3409591 w 3540066"/>
              <a:gd name="connsiteY9" fmla="*/ 2868083 h 4765175"/>
              <a:gd name="connsiteX10" fmla="*/ 2114191 w 3540066"/>
              <a:gd name="connsiteY10" fmla="*/ 1877483 h 4765175"/>
              <a:gd name="connsiteX11" fmla="*/ 1352191 w 3540066"/>
              <a:gd name="connsiteY11" fmla="*/ 2182283 h 4765175"/>
              <a:gd name="connsiteX12" fmla="*/ 285391 w 3540066"/>
              <a:gd name="connsiteY12" fmla="*/ 1953683 h 4765175"/>
              <a:gd name="connsiteX13" fmla="*/ 1275991 w 3540066"/>
              <a:gd name="connsiteY13" fmla="*/ 2868083 h 4765175"/>
              <a:gd name="connsiteX14" fmla="*/ 361591 w 3540066"/>
              <a:gd name="connsiteY14" fmla="*/ 4468283 h 4765175"/>
              <a:gd name="connsiteX15" fmla="*/ 818791 w 3540066"/>
              <a:gd name="connsiteY15" fmla="*/ 4392083 h 4765175"/>
              <a:gd name="connsiteX16" fmla="*/ 1428391 w 3540066"/>
              <a:gd name="connsiteY16" fmla="*/ 3325283 h 4765175"/>
              <a:gd name="connsiteX0" fmla="*/ 132991 w 3540066"/>
              <a:gd name="connsiteY0" fmla="*/ 1648883 h 4765175"/>
              <a:gd name="connsiteX1" fmla="*/ 209191 w 3540066"/>
              <a:gd name="connsiteY1" fmla="*/ 124883 h 4765175"/>
              <a:gd name="connsiteX2" fmla="*/ 838200 w 3540066"/>
              <a:gd name="connsiteY2" fmla="*/ 1712383 h 4765175"/>
              <a:gd name="connsiteX3" fmla="*/ 971190 w 3540066"/>
              <a:gd name="connsiteY3" fmla="*/ 1039283 h 4765175"/>
              <a:gd name="connsiteX4" fmla="*/ 1295400 w 3540066"/>
              <a:gd name="connsiteY4" fmla="*/ 112183 h 4765175"/>
              <a:gd name="connsiteX5" fmla="*/ 1905000 w 3540066"/>
              <a:gd name="connsiteY5" fmla="*/ 1712383 h 4765175"/>
              <a:gd name="connsiteX6" fmla="*/ 2286000 w 3540066"/>
              <a:gd name="connsiteY6" fmla="*/ 1178984 h 4765175"/>
              <a:gd name="connsiteX7" fmla="*/ 3124201 w 3540066"/>
              <a:gd name="connsiteY7" fmla="*/ 493184 h 4765175"/>
              <a:gd name="connsiteX8" fmla="*/ 2514601 w 3540066"/>
              <a:gd name="connsiteY8" fmla="*/ 1636184 h 4765175"/>
              <a:gd name="connsiteX9" fmla="*/ 3409591 w 3540066"/>
              <a:gd name="connsiteY9" fmla="*/ 2868083 h 4765175"/>
              <a:gd name="connsiteX10" fmla="*/ 2114191 w 3540066"/>
              <a:gd name="connsiteY10" fmla="*/ 1877483 h 4765175"/>
              <a:gd name="connsiteX11" fmla="*/ 1352191 w 3540066"/>
              <a:gd name="connsiteY11" fmla="*/ 2182283 h 4765175"/>
              <a:gd name="connsiteX12" fmla="*/ 285391 w 3540066"/>
              <a:gd name="connsiteY12" fmla="*/ 1953683 h 4765175"/>
              <a:gd name="connsiteX13" fmla="*/ 1275991 w 3540066"/>
              <a:gd name="connsiteY13" fmla="*/ 2868083 h 4765175"/>
              <a:gd name="connsiteX14" fmla="*/ 361591 w 3540066"/>
              <a:gd name="connsiteY14" fmla="*/ 4468283 h 4765175"/>
              <a:gd name="connsiteX15" fmla="*/ 818791 w 3540066"/>
              <a:gd name="connsiteY15" fmla="*/ 4392083 h 4765175"/>
              <a:gd name="connsiteX16" fmla="*/ 1428391 w 3540066"/>
              <a:gd name="connsiteY16" fmla="*/ 3325283 h 4765175"/>
              <a:gd name="connsiteX0" fmla="*/ 132991 w 3540066"/>
              <a:gd name="connsiteY0" fmla="*/ 1648883 h 4765175"/>
              <a:gd name="connsiteX1" fmla="*/ 209191 w 3540066"/>
              <a:gd name="connsiteY1" fmla="*/ 124883 h 4765175"/>
              <a:gd name="connsiteX2" fmla="*/ 838200 w 3540066"/>
              <a:gd name="connsiteY2" fmla="*/ 1712383 h 4765175"/>
              <a:gd name="connsiteX3" fmla="*/ 971190 w 3540066"/>
              <a:gd name="connsiteY3" fmla="*/ 1039283 h 4765175"/>
              <a:gd name="connsiteX4" fmla="*/ 1295400 w 3540066"/>
              <a:gd name="connsiteY4" fmla="*/ 112183 h 4765175"/>
              <a:gd name="connsiteX5" fmla="*/ 1905000 w 3540066"/>
              <a:gd name="connsiteY5" fmla="*/ 1712383 h 4765175"/>
              <a:gd name="connsiteX6" fmla="*/ 2286000 w 3540066"/>
              <a:gd name="connsiteY6" fmla="*/ 1178984 h 4765175"/>
              <a:gd name="connsiteX7" fmla="*/ 3124201 w 3540066"/>
              <a:gd name="connsiteY7" fmla="*/ 493184 h 4765175"/>
              <a:gd name="connsiteX8" fmla="*/ 2514601 w 3540066"/>
              <a:gd name="connsiteY8" fmla="*/ 1636184 h 4765175"/>
              <a:gd name="connsiteX9" fmla="*/ 3409591 w 3540066"/>
              <a:gd name="connsiteY9" fmla="*/ 2868083 h 4765175"/>
              <a:gd name="connsiteX10" fmla="*/ 1828801 w 3540066"/>
              <a:gd name="connsiteY10" fmla="*/ 2474384 h 4765175"/>
              <a:gd name="connsiteX11" fmla="*/ 1352191 w 3540066"/>
              <a:gd name="connsiteY11" fmla="*/ 2182283 h 4765175"/>
              <a:gd name="connsiteX12" fmla="*/ 285391 w 3540066"/>
              <a:gd name="connsiteY12" fmla="*/ 1953683 h 4765175"/>
              <a:gd name="connsiteX13" fmla="*/ 1275991 w 3540066"/>
              <a:gd name="connsiteY13" fmla="*/ 2868083 h 4765175"/>
              <a:gd name="connsiteX14" fmla="*/ 361591 w 3540066"/>
              <a:gd name="connsiteY14" fmla="*/ 4468283 h 4765175"/>
              <a:gd name="connsiteX15" fmla="*/ 818791 w 3540066"/>
              <a:gd name="connsiteY15" fmla="*/ 4392083 h 4765175"/>
              <a:gd name="connsiteX16" fmla="*/ 1428391 w 3540066"/>
              <a:gd name="connsiteY16" fmla="*/ 3325283 h 4765175"/>
              <a:gd name="connsiteX0" fmla="*/ 132991 w 3540066"/>
              <a:gd name="connsiteY0" fmla="*/ 1648883 h 4765175"/>
              <a:gd name="connsiteX1" fmla="*/ 209191 w 3540066"/>
              <a:gd name="connsiteY1" fmla="*/ 124883 h 4765175"/>
              <a:gd name="connsiteX2" fmla="*/ 838200 w 3540066"/>
              <a:gd name="connsiteY2" fmla="*/ 1712383 h 4765175"/>
              <a:gd name="connsiteX3" fmla="*/ 971190 w 3540066"/>
              <a:gd name="connsiteY3" fmla="*/ 1039283 h 4765175"/>
              <a:gd name="connsiteX4" fmla="*/ 1295400 w 3540066"/>
              <a:gd name="connsiteY4" fmla="*/ 112183 h 4765175"/>
              <a:gd name="connsiteX5" fmla="*/ 1905000 w 3540066"/>
              <a:gd name="connsiteY5" fmla="*/ 1712383 h 4765175"/>
              <a:gd name="connsiteX6" fmla="*/ 2286000 w 3540066"/>
              <a:gd name="connsiteY6" fmla="*/ 1178984 h 4765175"/>
              <a:gd name="connsiteX7" fmla="*/ 3124201 w 3540066"/>
              <a:gd name="connsiteY7" fmla="*/ 493184 h 4765175"/>
              <a:gd name="connsiteX8" fmla="*/ 1981201 w 3540066"/>
              <a:gd name="connsiteY8" fmla="*/ 2093384 h 4765175"/>
              <a:gd name="connsiteX9" fmla="*/ 3409591 w 3540066"/>
              <a:gd name="connsiteY9" fmla="*/ 2868083 h 4765175"/>
              <a:gd name="connsiteX10" fmla="*/ 1828801 w 3540066"/>
              <a:gd name="connsiteY10" fmla="*/ 2474384 h 4765175"/>
              <a:gd name="connsiteX11" fmla="*/ 1352191 w 3540066"/>
              <a:gd name="connsiteY11" fmla="*/ 2182283 h 4765175"/>
              <a:gd name="connsiteX12" fmla="*/ 285391 w 3540066"/>
              <a:gd name="connsiteY12" fmla="*/ 1953683 h 4765175"/>
              <a:gd name="connsiteX13" fmla="*/ 1275991 w 3540066"/>
              <a:gd name="connsiteY13" fmla="*/ 2868083 h 4765175"/>
              <a:gd name="connsiteX14" fmla="*/ 361591 w 3540066"/>
              <a:gd name="connsiteY14" fmla="*/ 4468283 h 4765175"/>
              <a:gd name="connsiteX15" fmla="*/ 818791 w 3540066"/>
              <a:gd name="connsiteY15" fmla="*/ 4392083 h 4765175"/>
              <a:gd name="connsiteX16" fmla="*/ 1428391 w 3540066"/>
              <a:gd name="connsiteY16" fmla="*/ 3325283 h 4765175"/>
              <a:gd name="connsiteX0" fmla="*/ 132991 w 3540066"/>
              <a:gd name="connsiteY0" fmla="*/ 1648883 h 4765175"/>
              <a:gd name="connsiteX1" fmla="*/ 209191 w 3540066"/>
              <a:gd name="connsiteY1" fmla="*/ 124883 h 4765175"/>
              <a:gd name="connsiteX2" fmla="*/ 838200 w 3540066"/>
              <a:gd name="connsiteY2" fmla="*/ 1712383 h 4765175"/>
              <a:gd name="connsiteX3" fmla="*/ 971190 w 3540066"/>
              <a:gd name="connsiteY3" fmla="*/ 1039283 h 4765175"/>
              <a:gd name="connsiteX4" fmla="*/ 1295400 w 3540066"/>
              <a:gd name="connsiteY4" fmla="*/ 112183 h 4765175"/>
              <a:gd name="connsiteX5" fmla="*/ 1905000 w 3540066"/>
              <a:gd name="connsiteY5" fmla="*/ 1712383 h 4765175"/>
              <a:gd name="connsiteX6" fmla="*/ 2286000 w 3540066"/>
              <a:gd name="connsiteY6" fmla="*/ 1178984 h 4765175"/>
              <a:gd name="connsiteX7" fmla="*/ 3124201 w 3540066"/>
              <a:gd name="connsiteY7" fmla="*/ 493184 h 4765175"/>
              <a:gd name="connsiteX8" fmla="*/ 1981201 w 3540066"/>
              <a:gd name="connsiteY8" fmla="*/ 2093384 h 4765175"/>
              <a:gd name="connsiteX9" fmla="*/ 2743201 w 3540066"/>
              <a:gd name="connsiteY9" fmla="*/ 2169584 h 4765175"/>
              <a:gd name="connsiteX10" fmla="*/ 1828801 w 3540066"/>
              <a:gd name="connsiteY10" fmla="*/ 2474384 h 4765175"/>
              <a:gd name="connsiteX11" fmla="*/ 1352191 w 3540066"/>
              <a:gd name="connsiteY11" fmla="*/ 2182283 h 4765175"/>
              <a:gd name="connsiteX12" fmla="*/ 285391 w 3540066"/>
              <a:gd name="connsiteY12" fmla="*/ 1953683 h 4765175"/>
              <a:gd name="connsiteX13" fmla="*/ 1275991 w 3540066"/>
              <a:gd name="connsiteY13" fmla="*/ 2868083 h 4765175"/>
              <a:gd name="connsiteX14" fmla="*/ 361591 w 3540066"/>
              <a:gd name="connsiteY14" fmla="*/ 4468283 h 4765175"/>
              <a:gd name="connsiteX15" fmla="*/ 818791 w 3540066"/>
              <a:gd name="connsiteY15" fmla="*/ 4392083 h 4765175"/>
              <a:gd name="connsiteX16" fmla="*/ 1428391 w 3540066"/>
              <a:gd name="connsiteY16" fmla="*/ 3325283 h 4765175"/>
              <a:gd name="connsiteX0" fmla="*/ 132991 w 3813236"/>
              <a:gd name="connsiteY0" fmla="*/ 1648883 h 4765175"/>
              <a:gd name="connsiteX1" fmla="*/ 209191 w 3813236"/>
              <a:gd name="connsiteY1" fmla="*/ 124883 h 4765175"/>
              <a:gd name="connsiteX2" fmla="*/ 838200 w 3813236"/>
              <a:gd name="connsiteY2" fmla="*/ 1712383 h 4765175"/>
              <a:gd name="connsiteX3" fmla="*/ 971190 w 3813236"/>
              <a:gd name="connsiteY3" fmla="*/ 1039283 h 4765175"/>
              <a:gd name="connsiteX4" fmla="*/ 1295400 w 3813236"/>
              <a:gd name="connsiteY4" fmla="*/ 112183 h 4765175"/>
              <a:gd name="connsiteX5" fmla="*/ 1905000 w 3813236"/>
              <a:gd name="connsiteY5" fmla="*/ 1712383 h 4765175"/>
              <a:gd name="connsiteX6" fmla="*/ 2286000 w 3813236"/>
              <a:gd name="connsiteY6" fmla="*/ 1178984 h 4765175"/>
              <a:gd name="connsiteX7" fmla="*/ 3124201 w 3813236"/>
              <a:gd name="connsiteY7" fmla="*/ 493184 h 4765175"/>
              <a:gd name="connsiteX8" fmla="*/ 1981201 w 3813236"/>
              <a:gd name="connsiteY8" fmla="*/ 2093384 h 4765175"/>
              <a:gd name="connsiteX9" fmla="*/ 2743201 w 3813236"/>
              <a:gd name="connsiteY9" fmla="*/ 2169584 h 4765175"/>
              <a:gd name="connsiteX10" fmla="*/ 3581401 w 3813236"/>
              <a:gd name="connsiteY10" fmla="*/ 1864784 h 4765175"/>
              <a:gd name="connsiteX11" fmla="*/ 1352191 w 3813236"/>
              <a:gd name="connsiteY11" fmla="*/ 2182283 h 4765175"/>
              <a:gd name="connsiteX12" fmla="*/ 285391 w 3813236"/>
              <a:gd name="connsiteY12" fmla="*/ 1953683 h 4765175"/>
              <a:gd name="connsiteX13" fmla="*/ 1275991 w 3813236"/>
              <a:gd name="connsiteY13" fmla="*/ 2868083 h 4765175"/>
              <a:gd name="connsiteX14" fmla="*/ 361591 w 3813236"/>
              <a:gd name="connsiteY14" fmla="*/ 4468283 h 4765175"/>
              <a:gd name="connsiteX15" fmla="*/ 818791 w 3813236"/>
              <a:gd name="connsiteY15" fmla="*/ 4392083 h 4765175"/>
              <a:gd name="connsiteX16" fmla="*/ 1428391 w 3813236"/>
              <a:gd name="connsiteY16" fmla="*/ 3325283 h 4765175"/>
              <a:gd name="connsiteX0" fmla="*/ 155635 w 3696180"/>
              <a:gd name="connsiteY0" fmla="*/ 1648883 h 4765175"/>
              <a:gd name="connsiteX1" fmla="*/ 231835 w 3696180"/>
              <a:gd name="connsiteY1" fmla="*/ 124883 h 4765175"/>
              <a:gd name="connsiteX2" fmla="*/ 860844 w 3696180"/>
              <a:gd name="connsiteY2" fmla="*/ 1712383 h 4765175"/>
              <a:gd name="connsiteX3" fmla="*/ 993834 w 3696180"/>
              <a:gd name="connsiteY3" fmla="*/ 1039283 h 4765175"/>
              <a:gd name="connsiteX4" fmla="*/ 1318044 w 3696180"/>
              <a:gd name="connsiteY4" fmla="*/ 112183 h 4765175"/>
              <a:gd name="connsiteX5" fmla="*/ 1927644 w 3696180"/>
              <a:gd name="connsiteY5" fmla="*/ 1712383 h 4765175"/>
              <a:gd name="connsiteX6" fmla="*/ 2308644 w 3696180"/>
              <a:gd name="connsiteY6" fmla="*/ 1178984 h 4765175"/>
              <a:gd name="connsiteX7" fmla="*/ 3146845 w 3696180"/>
              <a:gd name="connsiteY7" fmla="*/ 493184 h 4765175"/>
              <a:gd name="connsiteX8" fmla="*/ 2003845 w 3696180"/>
              <a:gd name="connsiteY8" fmla="*/ 2093384 h 4765175"/>
              <a:gd name="connsiteX9" fmla="*/ 2765845 w 3696180"/>
              <a:gd name="connsiteY9" fmla="*/ 2169584 h 4765175"/>
              <a:gd name="connsiteX10" fmla="*/ 3604045 w 3696180"/>
              <a:gd name="connsiteY10" fmla="*/ 1864784 h 4765175"/>
              <a:gd name="connsiteX11" fmla="*/ 3146845 w 3696180"/>
              <a:gd name="connsiteY11" fmla="*/ 2321984 h 4765175"/>
              <a:gd name="connsiteX12" fmla="*/ 308035 w 3696180"/>
              <a:gd name="connsiteY12" fmla="*/ 1953683 h 4765175"/>
              <a:gd name="connsiteX13" fmla="*/ 1298635 w 3696180"/>
              <a:gd name="connsiteY13" fmla="*/ 2868083 h 4765175"/>
              <a:gd name="connsiteX14" fmla="*/ 384235 w 3696180"/>
              <a:gd name="connsiteY14" fmla="*/ 4468283 h 4765175"/>
              <a:gd name="connsiteX15" fmla="*/ 841435 w 3696180"/>
              <a:gd name="connsiteY15" fmla="*/ 4392083 h 4765175"/>
              <a:gd name="connsiteX16" fmla="*/ 1451035 w 3696180"/>
              <a:gd name="connsiteY16" fmla="*/ 3325283 h 4765175"/>
              <a:gd name="connsiteX0" fmla="*/ 132991 w 3644901"/>
              <a:gd name="connsiteY0" fmla="*/ 1648883 h 4765175"/>
              <a:gd name="connsiteX1" fmla="*/ 209191 w 3644901"/>
              <a:gd name="connsiteY1" fmla="*/ 124883 h 4765175"/>
              <a:gd name="connsiteX2" fmla="*/ 838200 w 3644901"/>
              <a:gd name="connsiteY2" fmla="*/ 1712383 h 4765175"/>
              <a:gd name="connsiteX3" fmla="*/ 971190 w 3644901"/>
              <a:gd name="connsiteY3" fmla="*/ 1039283 h 4765175"/>
              <a:gd name="connsiteX4" fmla="*/ 1295400 w 3644901"/>
              <a:gd name="connsiteY4" fmla="*/ 112183 h 4765175"/>
              <a:gd name="connsiteX5" fmla="*/ 1905000 w 3644901"/>
              <a:gd name="connsiteY5" fmla="*/ 1712383 h 4765175"/>
              <a:gd name="connsiteX6" fmla="*/ 2286000 w 3644901"/>
              <a:gd name="connsiteY6" fmla="*/ 1178984 h 4765175"/>
              <a:gd name="connsiteX7" fmla="*/ 3124201 w 3644901"/>
              <a:gd name="connsiteY7" fmla="*/ 493184 h 4765175"/>
              <a:gd name="connsiteX8" fmla="*/ 1981201 w 3644901"/>
              <a:gd name="connsiteY8" fmla="*/ 2093384 h 4765175"/>
              <a:gd name="connsiteX9" fmla="*/ 2743201 w 3644901"/>
              <a:gd name="connsiteY9" fmla="*/ 2169584 h 4765175"/>
              <a:gd name="connsiteX10" fmla="*/ 3581401 w 3644901"/>
              <a:gd name="connsiteY10" fmla="*/ 1864784 h 4765175"/>
              <a:gd name="connsiteX11" fmla="*/ 3124201 w 3644901"/>
              <a:gd name="connsiteY11" fmla="*/ 2321984 h 4765175"/>
              <a:gd name="connsiteX12" fmla="*/ 2209801 w 3644901"/>
              <a:gd name="connsiteY12" fmla="*/ 2779184 h 4765175"/>
              <a:gd name="connsiteX13" fmla="*/ 1275991 w 3644901"/>
              <a:gd name="connsiteY13" fmla="*/ 2868083 h 4765175"/>
              <a:gd name="connsiteX14" fmla="*/ 361591 w 3644901"/>
              <a:gd name="connsiteY14" fmla="*/ 4468283 h 4765175"/>
              <a:gd name="connsiteX15" fmla="*/ 818791 w 3644901"/>
              <a:gd name="connsiteY15" fmla="*/ 4392083 h 4765175"/>
              <a:gd name="connsiteX16" fmla="*/ 1428391 w 3644901"/>
              <a:gd name="connsiteY16" fmla="*/ 3325283 h 4765175"/>
              <a:gd name="connsiteX0" fmla="*/ 132991 w 3644901"/>
              <a:gd name="connsiteY0" fmla="*/ 1648883 h 4765175"/>
              <a:gd name="connsiteX1" fmla="*/ 209191 w 3644901"/>
              <a:gd name="connsiteY1" fmla="*/ 124883 h 4765175"/>
              <a:gd name="connsiteX2" fmla="*/ 838200 w 3644901"/>
              <a:gd name="connsiteY2" fmla="*/ 1712383 h 4765175"/>
              <a:gd name="connsiteX3" fmla="*/ 971190 w 3644901"/>
              <a:gd name="connsiteY3" fmla="*/ 1039283 h 4765175"/>
              <a:gd name="connsiteX4" fmla="*/ 1295400 w 3644901"/>
              <a:gd name="connsiteY4" fmla="*/ 112183 h 4765175"/>
              <a:gd name="connsiteX5" fmla="*/ 1905000 w 3644901"/>
              <a:gd name="connsiteY5" fmla="*/ 1712383 h 4765175"/>
              <a:gd name="connsiteX6" fmla="*/ 2286000 w 3644901"/>
              <a:gd name="connsiteY6" fmla="*/ 1178984 h 4765175"/>
              <a:gd name="connsiteX7" fmla="*/ 3124201 w 3644901"/>
              <a:gd name="connsiteY7" fmla="*/ 493184 h 4765175"/>
              <a:gd name="connsiteX8" fmla="*/ 1981201 w 3644901"/>
              <a:gd name="connsiteY8" fmla="*/ 2093384 h 4765175"/>
              <a:gd name="connsiteX9" fmla="*/ 2743201 w 3644901"/>
              <a:gd name="connsiteY9" fmla="*/ 2169584 h 4765175"/>
              <a:gd name="connsiteX10" fmla="*/ 3581401 w 3644901"/>
              <a:gd name="connsiteY10" fmla="*/ 1864784 h 4765175"/>
              <a:gd name="connsiteX11" fmla="*/ 3124201 w 3644901"/>
              <a:gd name="connsiteY11" fmla="*/ 2321984 h 4765175"/>
              <a:gd name="connsiteX12" fmla="*/ 2209801 w 3644901"/>
              <a:gd name="connsiteY12" fmla="*/ 2779184 h 4765175"/>
              <a:gd name="connsiteX13" fmla="*/ 1066802 w 3644901"/>
              <a:gd name="connsiteY13" fmla="*/ 2626784 h 4765175"/>
              <a:gd name="connsiteX14" fmla="*/ 361591 w 3644901"/>
              <a:gd name="connsiteY14" fmla="*/ 4468283 h 4765175"/>
              <a:gd name="connsiteX15" fmla="*/ 818791 w 3644901"/>
              <a:gd name="connsiteY15" fmla="*/ 4392083 h 4765175"/>
              <a:gd name="connsiteX16" fmla="*/ 1428391 w 3644901"/>
              <a:gd name="connsiteY16" fmla="*/ 3325283 h 4765175"/>
              <a:gd name="connsiteX0" fmla="*/ 132991 w 3644901"/>
              <a:gd name="connsiteY0" fmla="*/ 1648883 h 4765175"/>
              <a:gd name="connsiteX1" fmla="*/ 209191 w 3644901"/>
              <a:gd name="connsiteY1" fmla="*/ 124883 h 4765175"/>
              <a:gd name="connsiteX2" fmla="*/ 838200 w 3644901"/>
              <a:gd name="connsiteY2" fmla="*/ 1712383 h 4765175"/>
              <a:gd name="connsiteX3" fmla="*/ 971190 w 3644901"/>
              <a:gd name="connsiteY3" fmla="*/ 1039283 h 4765175"/>
              <a:gd name="connsiteX4" fmla="*/ 1295400 w 3644901"/>
              <a:gd name="connsiteY4" fmla="*/ 112183 h 4765175"/>
              <a:gd name="connsiteX5" fmla="*/ 1905000 w 3644901"/>
              <a:gd name="connsiteY5" fmla="*/ 1712383 h 4765175"/>
              <a:gd name="connsiteX6" fmla="*/ 2286000 w 3644901"/>
              <a:gd name="connsiteY6" fmla="*/ 1178984 h 4765175"/>
              <a:gd name="connsiteX7" fmla="*/ 3124201 w 3644901"/>
              <a:gd name="connsiteY7" fmla="*/ 493184 h 4765175"/>
              <a:gd name="connsiteX8" fmla="*/ 1981201 w 3644901"/>
              <a:gd name="connsiteY8" fmla="*/ 2093384 h 4765175"/>
              <a:gd name="connsiteX9" fmla="*/ 2743201 w 3644901"/>
              <a:gd name="connsiteY9" fmla="*/ 2169584 h 4765175"/>
              <a:gd name="connsiteX10" fmla="*/ 3581401 w 3644901"/>
              <a:gd name="connsiteY10" fmla="*/ 1864784 h 4765175"/>
              <a:gd name="connsiteX11" fmla="*/ 3124201 w 3644901"/>
              <a:gd name="connsiteY11" fmla="*/ 2321984 h 4765175"/>
              <a:gd name="connsiteX12" fmla="*/ 2209801 w 3644901"/>
              <a:gd name="connsiteY12" fmla="*/ 2779184 h 4765175"/>
              <a:gd name="connsiteX13" fmla="*/ 1066802 w 3644901"/>
              <a:gd name="connsiteY13" fmla="*/ 2626784 h 4765175"/>
              <a:gd name="connsiteX14" fmla="*/ 361591 w 3644901"/>
              <a:gd name="connsiteY14" fmla="*/ 4468283 h 4765175"/>
              <a:gd name="connsiteX15" fmla="*/ 818791 w 3644901"/>
              <a:gd name="connsiteY15" fmla="*/ 4392083 h 4765175"/>
              <a:gd name="connsiteX16" fmla="*/ 2819402 w 3644901"/>
              <a:gd name="connsiteY16" fmla="*/ 3922184 h 4765175"/>
              <a:gd name="connsiteX0" fmla="*/ 132991 w 3644901"/>
              <a:gd name="connsiteY0" fmla="*/ 1648883 h 4455583"/>
              <a:gd name="connsiteX1" fmla="*/ 209191 w 3644901"/>
              <a:gd name="connsiteY1" fmla="*/ 124883 h 4455583"/>
              <a:gd name="connsiteX2" fmla="*/ 838200 w 3644901"/>
              <a:gd name="connsiteY2" fmla="*/ 1712383 h 4455583"/>
              <a:gd name="connsiteX3" fmla="*/ 971190 w 3644901"/>
              <a:gd name="connsiteY3" fmla="*/ 1039283 h 4455583"/>
              <a:gd name="connsiteX4" fmla="*/ 1295400 w 3644901"/>
              <a:gd name="connsiteY4" fmla="*/ 112183 h 4455583"/>
              <a:gd name="connsiteX5" fmla="*/ 1905000 w 3644901"/>
              <a:gd name="connsiteY5" fmla="*/ 1712383 h 4455583"/>
              <a:gd name="connsiteX6" fmla="*/ 2286000 w 3644901"/>
              <a:gd name="connsiteY6" fmla="*/ 1178984 h 4455583"/>
              <a:gd name="connsiteX7" fmla="*/ 3124201 w 3644901"/>
              <a:gd name="connsiteY7" fmla="*/ 493184 h 4455583"/>
              <a:gd name="connsiteX8" fmla="*/ 1981201 w 3644901"/>
              <a:gd name="connsiteY8" fmla="*/ 2093384 h 4455583"/>
              <a:gd name="connsiteX9" fmla="*/ 2743201 w 3644901"/>
              <a:gd name="connsiteY9" fmla="*/ 2169584 h 4455583"/>
              <a:gd name="connsiteX10" fmla="*/ 3581401 w 3644901"/>
              <a:gd name="connsiteY10" fmla="*/ 1864784 h 4455583"/>
              <a:gd name="connsiteX11" fmla="*/ 3124201 w 3644901"/>
              <a:gd name="connsiteY11" fmla="*/ 2321984 h 4455583"/>
              <a:gd name="connsiteX12" fmla="*/ 2209801 w 3644901"/>
              <a:gd name="connsiteY12" fmla="*/ 2779184 h 4455583"/>
              <a:gd name="connsiteX13" fmla="*/ 1066802 w 3644901"/>
              <a:gd name="connsiteY13" fmla="*/ 2626784 h 4455583"/>
              <a:gd name="connsiteX14" fmla="*/ 990602 w 3644901"/>
              <a:gd name="connsiteY14" fmla="*/ 3541184 h 4455583"/>
              <a:gd name="connsiteX15" fmla="*/ 818791 w 3644901"/>
              <a:gd name="connsiteY15" fmla="*/ 4392083 h 4455583"/>
              <a:gd name="connsiteX16" fmla="*/ 2819402 w 3644901"/>
              <a:gd name="connsiteY16" fmla="*/ 3922184 h 4455583"/>
              <a:gd name="connsiteX0" fmla="*/ 132991 w 3644901"/>
              <a:gd name="connsiteY0" fmla="*/ 1648883 h 4390167"/>
              <a:gd name="connsiteX1" fmla="*/ 209191 w 3644901"/>
              <a:gd name="connsiteY1" fmla="*/ 124883 h 4390167"/>
              <a:gd name="connsiteX2" fmla="*/ 838200 w 3644901"/>
              <a:gd name="connsiteY2" fmla="*/ 1712383 h 4390167"/>
              <a:gd name="connsiteX3" fmla="*/ 971190 w 3644901"/>
              <a:gd name="connsiteY3" fmla="*/ 1039283 h 4390167"/>
              <a:gd name="connsiteX4" fmla="*/ 1295400 w 3644901"/>
              <a:gd name="connsiteY4" fmla="*/ 112183 h 4390167"/>
              <a:gd name="connsiteX5" fmla="*/ 1905000 w 3644901"/>
              <a:gd name="connsiteY5" fmla="*/ 1712383 h 4390167"/>
              <a:gd name="connsiteX6" fmla="*/ 2286000 w 3644901"/>
              <a:gd name="connsiteY6" fmla="*/ 1178984 h 4390167"/>
              <a:gd name="connsiteX7" fmla="*/ 3124201 w 3644901"/>
              <a:gd name="connsiteY7" fmla="*/ 493184 h 4390167"/>
              <a:gd name="connsiteX8" fmla="*/ 1981201 w 3644901"/>
              <a:gd name="connsiteY8" fmla="*/ 2093384 h 4390167"/>
              <a:gd name="connsiteX9" fmla="*/ 2743201 w 3644901"/>
              <a:gd name="connsiteY9" fmla="*/ 2169584 h 4390167"/>
              <a:gd name="connsiteX10" fmla="*/ 3581401 w 3644901"/>
              <a:gd name="connsiteY10" fmla="*/ 1864784 h 4390167"/>
              <a:gd name="connsiteX11" fmla="*/ 3124201 w 3644901"/>
              <a:gd name="connsiteY11" fmla="*/ 2321984 h 4390167"/>
              <a:gd name="connsiteX12" fmla="*/ 2209801 w 3644901"/>
              <a:gd name="connsiteY12" fmla="*/ 2779184 h 4390167"/>
              <a:gd name="connsiteX13" fmla="*/ 1066802 w 3644901"/>
              <a:gd name="connsiteY13" fmla="*/ 2626784 h 4390167"/>
              <a:gd name="connsiteX14" fmla="*/ 990602 w 3644901"/>
              <a:gd name="connsiteY14" fmla="*/ 3541184 h 4390167"/>
              <a:gd name="connsiteX15" fmla="*/ 2514602 w 3644901"/>
              <a:gd name="connsiteY15" fmla="*/ 3464984 h 4390167"/>
              <a:gd name="connsiteX16" fmla="*/ 2819402 w 3644901"/>
              <a:gd name="connsiteY16" fmla="*/ 3922184 h 4390167"/>
              <a:gd name="connsiteX0" fmla="*/ 132991 w 3644901"/>
              <a:gd name="connsiteY0" fmla="*/ 1648883 h 4390167"/>
              <a:gd name="connsiteX1" fmla="*/ 209191 w 3644901"/>
              <a:gd name="connsiteY1" fmla="*/ 124883 h 4390167"/>
              <a:gd name="connsiteX2" fmla="*/ 838200 w 3644901"/>
              <a:gd name="connsiteY2" fmla="*/ 1712383 h 4390167"/>
              <a:gd name="connsiteX3" fmla="*/ 971190 w 3644901"/>
              <a:gd name="connsiteY3" fmla="*/ 1039283 h 4390167"/>
              <a:gd name="connsiteX4" fmla="*/ 1295400 w 3644901"/>
              <a:gd name="connsiteY4" fmla="*/ 112183 h 4390167"/>
              <a:gd name="connsiteX5" fmla="*/ 1905000 w 3644901"/>
              <a:gd name="connsiteY5" fmla="*/ 1712383 h 4390167"/>
              <a:gd name="connsiteX6" fmla="*/ 2286000 w 3644901"/>
              <a:gd name="connsiteY6" fmla="*/ 1178984 h 4390167"/>
              <a:gd name="connsiteX7" fmla="*/ 3124201 w 3644901"/>
              <a:gd name="connsiteY7" fmla="*/ 493184 h 4390167"/>
              <a:gd name="connsiteX8" fmla="*/ 1981201 w 3644901"/>
              <a:gd name="connsiteY8" fmla="*/ 2093384 h 4390167"/>
              <a:gd name="connsiteX9" fmla="*/ 2743201 w 3644901"/>
              <a:gd name="connsiteY9" fmla="*/ 2169584 h 4390167"/>
              <a:gd name="connsiteX10" fmla="*/ 3581401 w 3644901"/>
              <a:gd name="connsiteY10" fmla="*/ 1864784 h 4390167"/>
              <a:gd name="connsiteX11" fmla="*/ 3124201 w 3644901"/>
              <a:gd name="connsiteY11" fmla="*/ 2321984 h 4390167"/>
              <a:gd name="connsiteX12" fmla="*/ 2209801 w 3644901"/>
              <a:gd name="connsiteY12" fmla="*/ 2779184 h 4390167"/>
              <a:gd name="connsiteX13" fmla="*/ 1066802 w 3644901"/>
              <a:gd name="connsiteY13" fmla="*/ 2626784 h 4390167"/>
              <a:gd name="connsiteX14" fmla="*/ 2514602 w 3644901"/>
              <a:gd name="connsiteY14" fmla="*/ 3312584 h 4390167"/>
              <a:gd name="connsiteX15" fmla="*/ 2514602 w 3644901"/>
              <a:gd name="connsiteY15" fmla="*/ 3464984 h 4390167"/>
              <a:gd name="connsiteX16" fmla="*/ 2819402 w 3644901"/>
              <a:gd name="connsiteY16" fmla="*/ 3922184 h 4390167"/>
              <a:gd name="connsiteX0" fmla="*/ 132991 w 3644901"/>
              <a:gd name="connsiteY0" fmla="*/ 1648883 h 4390167"/>
              <a:gd name="connsiteX1" fmla="*/ 209191 w 3644901"/>
              <a:gd name="connsiteY1" fmla="*/ 124883 h 4390167"/>
              <a:gd name="connsiteX2" fmla="*/ 838200 w 3644901"/>
              <a:gd name="connsiteY2" fmla="*/ 1712383 h 4390167"/>
              <a:gd name="connsiteX3" fmla="*/ 971190 w 3644901"/>
              <a:gd name="connsiteY3" fmla="*/ 1039283 h 4390167"/>
              <a:gd name="connsiteX4" fmla="*/ 1295400 w 3644901"/>
              <a:gd name="connsiteY4" fmla="*/ 112183 h 4390167"/>
              <a:gd name="connsiteX5" fmla="*/ 1905000 w 3644901"/>
              <a:gd name="connsiteY5" fmla="*/ 1712383 h 4390167"/>
              <a:gd name="connsiteX6" fmla="*/ 2286000 w 3644901"/>
              <a:gd name="connsiteY6" fmla="*/ 1178984 h 4390167"/>
              <a:gd name="connsiteX7" fmla="*/ 3124201 w 3644901"/>
              <a:gd name="connsiteY7" fmla="*/ 493184 h 4390167"/>
              <a:gd name="connsiteX8" fmla="*/ 1981201 w 3644901"/>
              <a:gd name="connsiteY8" fmla="*/ 2093384 h 4390167"/>
              <a:gd name="connsiteX9" fmla="*/ 2743201 w 3644901"/>
              <a:gd name="connsiteY9" fmla="*/ 2169584 h 4390167"/>
              <a:gd name="connsiteX10" fmla="*/ 3581401 w 3644901"/>
              <a:gd name="connsiteY10" fmla="*/ 1864784 h 4390167"/>
              <a:gd name="connsiteX11" fmla="*/ 3124201 w 3644901"/>
              <a:gd name="connsiteY11" fmla="*/ 2321984 h 4390167"/>
              <a:gd name="connsiteX12" fmla="*/ 2209801 w 3644901"/>
              <a:gd name="connsiteY12" fmla="*/ 2779184 h 4390167"/>
              <a:gd name="connsiteX13" fmla="*/ 1066802 w 3644901"/>
              <a:gd name="connsiteY13" fmla="*/ 2626784 h 4390167"/>
              <a:gd name="connsiteX14" fmla="*/ 2514602 w 3644901"/>
              <a:gd name="connsiteY14" fmla="*/ 3312584 h 4390167"/>
              <a:gd name="connsiteX15" fmla="*/ 1066802 w 3644901"/>
              <a:gd name="connsiteY15" fmla="*/ 2855384 h 4390167"/>
              <a:gd name="connsiteX16" fmla="*/ 2819402 w 3644901"/>
              <a:gd name="connsiteY16" fmla="*/ 3922184 h 4390167"/>
              <a:gd name="connsiteX0" fmla="*/ 132991 w 3644901"/>
              <a:gd name="connsiteY0" fmla="*/ 1648883 h 4390167"/>
              <a:gd name="connsiteX1" fmla="*/ 209191 w 3644901"/>
              <a:gd name="connsiteY1" fmla="*/ 124883 h 4390167"/>
              <a:gd name="connsiteX2" fmla="*/ 838200 w 3644901"/>
              <a:gd name="connsiteY2" fmla="*/ 1712383 h 4390167"/>
              <a:gd name="connsiteX3" fmla="*/ 971190 w 3644901"/>
              <a:gd name="connsiteY3" fmla="*/ 1039283 h 4390167"/>
              <a:gd name="connsiteX4" fmla="*/ 1295400 w 3644901"/>
              <a:gd name="connsiteY4" fmla="*/ 112183 h 4390167"/>
              <a:gd name="connsiteX5" fmla="*/ 1905000 w 3644901"/>
              <a:gd name="connsiteY5" fmla="*/ 1712383 h 4390167"/>
              <a:gd name="connsiteX6" fmla="*/ 2286000 w 3644901"/>
              <a:gd name="connsiteY6" fmla="*/ 1178984 h 4390167"/>
              <a:gd name="connsiteX7" fmla="*/ 3124201 w 3644901"/>
              <a:gd name="connsiteY7" fmla="*/ 493184 h 4390167"/>
              <a:gd name="connsiteX8" fmla="*/ 1981201 w 3644901"/>
              <a:gd name="connsiteY8" fmla="*/ 2093384 h 4390167"/>
              <a:gd name="connsiteX9" fmla="*/ 2743201 w 3644901"/>
              <a:gd name="connsiteY9" fmla="*/ 2169584 h 4390167"/>
              <a:gd name="connsiteX10" fmla="*/ 3581401 w 3644901"/>
              <a:gd name="connsiteY10" fmla="*/ 1864784 h 4390167"/>
              <a:gd name="connsiteX11" fmla="*/ 3124201 w 3644901"/>
              <a:gd name="connsiteY11" fmla="*/ 2321984 h 4390167"/>
              <a:gd name="connsiteX12" fmla="*/ 2209801 w 3644901"/>
              <a:gd name="connsiteY12" fmla="*/ 2779184 h 4390167"/>
              <a:gd name="connsiteX13" fmla="*/ 838202 w 3644901"/>
              <a:gd name="connsiteY13" fmla="*/ 2550584 h 4390167"/>
              <a:gd name="connsiteX14" fmla="*/ 2514602 w 3644901"/>
              <a:gd name="connsiteY14" fmla="*/ 3312584 h 4390167"/>
              <a:gd name="connsiteX15" fmla="*/ 1066802 w 3644901"/>
              <a:gd name="connsiteY15" fmla="*/ 2855384 h 4390167"/>
              <a:gd name="connsiteX16" fmla="*/ 2819402 w 3644901"/>
              <a:gd name="connsiteY16" fmla="*/ 3922184 h 4390167"/>
              <a:gd name="connsiteX0" fmla="*/ 132991 w 3644901"/>
              <a:gd name="connsiteY0" fmla="*/ 1648883 h 4390167"/>
              <a:gd name="connsiteX1" fmla="*/ 209191 w 3644901"/>
              <a:gd name="connsiteY1" fmla="*/ 124883 h 4390167"/>
              <a:gd name="connsiteX2" fmla="*/ 838200 w 3644901"/>
              <a:gd name="connsiteY2" fmla="*/ 1712383 h 4390167"/>
              <a:gd name="connsiteX3" fmla="*/ 971190 w 3644901"/>
              <a:gd name="connsiteY3" fmla="*/ 1039283 h 4390167"/>
              <a:gd name="connsiteX4" fmla="*/ 1295400 w 3644901"/>
              <a:gd name="connsiteY4" fmla="*/ 112183 h 4390167"/>
              <a:gd name="connsiteX5" fmla="*/ 1905000 w 3644901"/>
              <a:gd name="connsiteY5" fmla="*/ 1712383 h 4390167"/>
              <a:gd name="connsiteX6" fmla="*/ 2286000 w 3644901"/>
              <a:gd name="connsiteY6" fmla="*/ 1178984 h 4390167"/>
              <a:gd name="connsiteX7" fmla="*/ 3124201 w 3644901"/>
              <a:gd name="connsiteY7" fmla="*/ 493184 h 4390167"/>
              <a:gd name="connsiteX8" fmla="*/ 1981201 w 3644901"/>
              <a:gd name="connsiteY8" fmla="*/ 2093384 h 4390167"/>
              <a:gd name="connsiteX9" fmla="*/ 2743201 w 3644901"/>
              <a:gd name="connsiteY9" fmla="*/ 2169584 h 4390167"/>
              <a:gd name="connsiteX10" fmla="*/ 3581401 w 3644901"/>
              <a:gd name="connsiteY10" fmla="*/ 1864784 h 4390167"/>
              <a:gd name="connsiteX11" fmla="*/ 3124201 w 3644901"/>
              <a:gd name="connsiteY11" fmla="*/ 2321984 h 4390167"/>
              <a:gd name="connsiteX12" fmla="*/ 2209801 w 3644901"/>
              <a:gd name="connsiteY12" fmla="*/ 2779184 h 4390167"/>
              <a:gd name="connsiteX13" fmla="*/ 838202 w 3644901"/>
              <a:gd name="connsiteY13" fmla="*/ 2550584 h 4390167"/>
              <a:gd name="connsiteX14" fmla="*/ 2514602 w 3644901"/>
              <a:gd name="connsiteY14" fmla="*/ 3312584 h 4390167"/>
              <a:gd name="connsiteX15" fmla="*/ 381002 w 3644901"/>
              <a:gd name="connsiteY15" fmla="*/ 3845984 h 4390167"/>
              <a:gd name="connsiteX16" fmla="*/ 2819402 w 3644901"/>
              <a:gd name="connsiteY16" fmla="*/ 3922184 h 4390167"/>
              <a:gd name="connsiteX0" fmla="*/ 132991 w 3644901"/>
              <a:gd name="connsiteY0" fmla="*/ 1648883 h 4390167"/>
              <a:gd name="connsiteX1" fmla="*/ 209191 w 3644901"/>
              <a:gd name="connsiteY1" fmla="*/ 124883 h 4390167"/>
              <a:gd name="connsiteX2" fmla="*/ 838200 w 3644901"/>
              <a:gd name="connsiteY2" fmla="*/ 1712383 h 4390167"/>
              <a:gd name="connsiteX3" fmla="*/ 971190 w 3644901"/>
              <a:gd name="connsiteY3" fmla="*/ 1039283 h 4390167"/>
              <a:gd name="connsiteX4" fmla="*/ 1295400 w 3644901"/>
              <a:gd name="connsiteY4" fmla="*/ 112183 h 4390167"/>
              <a:gd name="connsiteX5" fmla="*/ 1905000 w 3644901"/>
              <a:gd name="connsiteY5" fmla="*/ 1712383 h 4390167"/>
              <a:gd name="connsiteX6" fmla="*/ 2286000 w 3644901"/>
              <a:gd name="connsiteY6" fmla="*/ 1178984 h 4390167"/>
              <a:gd name="connsiteX7" fmla="*/ 3124201 w 3644901"/>
              <a:gd name="connsiteY7" fmla="*/ 493184 h 4390167"/>
              <a:gd name="connsiteX8" fmla="*/ 1981201 w 3644901"/>
              <a:gd name="connsiteY8" fmla="*/ 2093384 h 4390167"/>
              <a:gd name="connsiteX9" fmla="*/ 2743201 w 3644901"/>
              <a:gd name="connsiteY9" fmla="*/ 2169584 h 4390167"/>
              <a:gd name="connsiteX10" fmla="*/ 3581401 w 3644901"/>
              <a:gd name="connsiteY10" fmla="*/ 1864784 h 4390167"/>
              <a:gd name="connsiteX11" fmla="*/ 3124201 w 3644901"/>
              <a:gd name="connsiteY11" fmla="*/ 2321984 h 4390167"/>
              <a:gd name="connsiteX12" fmla="*/ 2209801 w 3644901"/>
              <a:gd name="connsiteY12" fmla="*/ 2779184 h 4390167"/>
              <a:gd name="connsiteX13" fmla="*/ 838202 w 3644901"/>
              <a:gd name="connsiteY13" fmla="*/ 2550584 h 4390167"/>
              <a:gd name="connsiteX14" fmla="*/ 1828802 w 3644901"/>
              <a:gd name="connsiteY14" fmla="*/ 3693584 h 4390167"/>
              <a:gd name="connsiteX15" fmla="*/ 381002 w 3644901"/>
              <a:gd name="connsiteY15" fmla="*/ 3845984 h 4390167"/>
              <a:gd name="connsiteX16" fmla="*/ 2819402 w 3644901"/>
              <a:gd name="connsiteY16" fmla="*/ 3922184 h 4390167"/>
              <a:gd name="connsiteX0" fmla="*/ 132991 w 3644901"/>
              <a:gd name="connsiteY0" fmla="*/ 1648883 h 4390167"/>
              <a:gd name="connsiteX1" fmla="*/ 209191 w 3644901"/>
              <a:gd name="connsiteY1" fmla="*/ 124883 h 4390167"/>
              <a:gd name="connsiteX2" fmla="*/ 838200 w 3644901"/>
              <a:gd name="connsiteY2" fmla="*/ 1712383 h 4390167"/>
              <a:gd name="connsiteX3" fmla="*/ 971190 w 3644901"/>
              <a:gd name="connsiteY3" fmla="*/ 1039283 h 4390167"/>
              <a:gd name="connsiteX4" fmla="*/ 1295400 w 3644901"/>
              <a:gd name="connsiteY4" fmla="*/ 112183 h 4390167"/>
              <a:gd name="connsiteX5" fmla="*/ 1905000 w 3644901"/>
              <a:gd name="connsiteY5" fmla="*/ 1712383 h 4390167"/>
              <a:gd name="connsiteX6" fmla="*/ 2286000 w 3644901"/>
              <a:gd name="connsiteY6" fmla="*/ 1178984 h 4390167"/>
              <a:gd name="connsiteX7" fmla="*/ 3124201 w 3644901"/>
              <a:gd name="connsiteY7" fmla="*/ 493184 h 4390167"/>
              <a:gd name="connsiteX8" fmla="*/ 1981201 w 3644901"/>
              <a:gd name="connsiteY8" fmla="*/ 2093384 h 4390167"/>
              <a:gd name="connsiteX9" fmla="*/ 2743201 w 3644901"/>
              <a:gd name="connsiteY9" fmla="*/ 2169584 h 4390167"/>
              <a:gd name="connsiteX10" fmla="*/ 3581401 w 3644901"/>
              <a:gd name="connsiteY10" fmla="*/ 1864784 h 4390167"/>
              <a:gd name="connsiteX11" fmla="*/ 3124201 w 3644901"/>
              <a:gd name="connsiteY11" fmla="*/ 2321984 h 4390167"/>
              <a:gd name="connsiteX12" fmla="*/ 2209801 w 3644901"/>
              <a:gd name="connsiteY12" fmla="*/ 2779184 h 4390167"/>
              <a:gd name="connsiteX13" fmla="*/ 838202 w 3644901"/>
              <a:gd name="connsiteY13" fmla="*/ 2550584 h 4390167"/>
              <a:gd name="connsiteX14" fmla="*/ 2590800 w 3644901"/>
              <a:gd name="connsiteY14" fmla="*/ 3733800 h 4390167"/>
              <a:gd name="connsiteX15" fmla="*/ 381002 w 3644901"/>
              <a:gd name="connsiteY15" fmla="*/ 3845984 h 4390167"/>
              <a:gd name="connsiteX16" fmla="*/ 2819402 w 3644901"/>
              <a:gd name="connsiteY16" fmla="*/ 3922184 h 4390167"/>
              <a:gd name="connsiteX0" fmla="*/ 132991 w 3644901"/>
              <a:gd name="connsiteY0" fmla="*/ 1648883 h 4390167"/>
              <a:gd name="connsiteX1" fmla="*/ 209191 w 3644901"/>
              <a:gd name="connsiteY1" fmla="*/ 124883 h 4390167"/>
              <a:gd name="connsiteX2" fmla="*/ 838200 w 3644901"/>
              <a:gd name="connsiteY2" fmla="*/ 1712383 h 4390167"/>
              <a:gd name="connsiteX3" fmla="*/ 971190 w 3644901"/>
              <a:gd name="connsiteY3" fmla="*/ 1039283 h 4390167"/>
              <a:gd name="connsiteX4" fmla="*/ 1295400 w 3644901"/>
              <a:gd name="connsiteY4" fmla="*/ 112183 h 4390167"/>
              <a:gd name="connsiteX5" fmla="*/ 1905000 w 3644901"/>
              <a:gd name="connsiteY5" fmla="*/ 1712383 h 4390167"/>
              <a:gd name="connsiteX6" fmla="*/ 2286000 w 3644901"/>
              <a:gd name="connsiteY6" fmla="*/ 1178984 h 4390167"/>
              <a:gd name="connsiteX7" fmla="*/ 3124201 w 3644901"/>
              <a:gd name="connsiteY7" fmla="*/ 493184 h 4390167"/>
              <a:gd name="connsiteX8" fmla="*/ 1981201 w 3644901"/>
              <a:gd name="connsiteY8" fmla="*/ 2093384 h 4390167"/>
              <a:gd name="connsiteX9" fmla="*/ 2743201 w 3644901"/>
              <a:gd name="connsiteY9" fmla="*/ 2169584 h 4390167"/>
              <a:gd name="connsiteX10" fmla="*/ 3581401 w 3644901"/>
              <a:gd name="connsiteY10" fmla="*/ 1864784 h 4390167"/>
              <a:gd name="connsiteX11" fmla="*/ 3124201 w 3644901"/>
              <a:gd name="connsiteY11" fmla="*/ 2321984 h 4390167"/>
              <a:gd name="connsiteX12" fmla="*/ 2209801 w 3644901"/>
              <a:gd name="connsiteY12" fmla="*/ 2779184 h 4390167"/>
              <a:gd name="connsiteX13" fmla="*/ 838202 w 3644901"/>
              <a:gd name="connsiteY13" fmla="*/ 2550584 h 4390167"/>
              <a:gd name="connsiteX14" fmla="*/ 1828800 w 3644901"/>
              <a:gd name="connsiteY14" fmla="*/ 3505200 h 4390167"/>
              <a:gd name="connsiteX15" fmla="*/ 2590800 w 3644901"/>
              <a:gd name="connsiteY15" fmla="*/ 3733800 h 4390167"/>
              <a:gd name="connsiteX16" fmla="*/ 381002 w 3644901"/>
              <a:gd name="connsiteY16" fmla="*/ 3845984 h 4390167"/>
              <a:gd name="connsiteX17" fmla="*/ 2819402 w 3644901"/>
              <a:gd name="connsiteY17" fmla="*/ 3922184 h 4390167"/>
              <a:gd name="connsiteX0" fmla="*/ 132991 w 3644901"/>
              <a:gd name="connsiteY0" fmla="*/ 1648883 h 4390167"/>
              <a:gd name="connsiteX1" fmla="*/ 209191 w 3644901"/>
              <a:gd name="connsiteY1" fmla="*/ 124883 h 4390167"/>
              <a:gd name="connsiteX2" fmla="*/ 838200 w 3644901"/>
              <a:gd name="connsiteY2" fmla="*/ 1712383 h 4390167"/>
              <a:gd name="connsiteX3" fmla="*/ 971190 w 3644901"/>
              <a:gd name="connsiteY3" fmla="*/ 1039283 h 4390167"/>
              <a:gd name="connsiteX4" fmla="*/ 1295400 w 3644901"/>
              <a:gd name="connsiteY4" fmla="*/ 112183 h 4390167"/>
              <a:gd name="connsiteX5" fmla="*/ 1905000 w 3644901"/>
              <a:gd name="connsiteY5" fmla="*/ 1712383 h 4390167"/>
              <a:gd name="connsiteX6" fmla="*/ 2286000 w 3644901"/>
              <a:gd name="connsiteY6" fmla="*/ 1178984 h 4390167"/>
              <a:gd name="connsiteX7" fmla="*/ 3124201 w 3644901"/>
              <a:gd name="connsiteY7" fmla="*/ 493184 h 4390167"/>
              <a:gd name="connsiteX8" fmla="*/ 1981201 w 3644901"/>
              <a:gd name="connsiteY8" fmla="*/ 2093384 h 4390167"/>
              <a:gd name="connsiteX9" fmla="*/ 2743201 w 3644901"/>
              <a:gd name="connsiteY9" fmla="*/ 2169584 h 4390167"/>
              <a:gd name="connsiteX10" fmla="*/ 3581401 w 3644901"/>
              <a:gd name="connsiteY10" fmla="*/ 1864784 h 4390167"/>
              <a:gd name="connsiteX11" fmla="*/ 3124201 w 3644901"/>
              <a:gd name="connsiteY11" fmla="*/ 2321984 h 4390167"/>
              <a:gd name="connsiteX12" fmla="*/ 2209801 w 3644901"/>
              <a:gd name="connsiteY12" fmla="*/ 2779184 h 4390167"/>
              <a:gd name="connsiteX13" fmla="*/ 838202 w 3644901"/>
              <a:gd name="connsiteY13" fmla="*/ 2550584 h 4390167"/>
              <a:gd name="connsiteX14" fmla="*/ 1828800 w 3644901"/>
              <a:gd name="connsiteY14" fmla="*/ 3505200 h 4390167"/>
              <a:gd name="connsiteX15" fmla="*/ 2590800 w 3644901"/>
              <a:gd name="connsiteY15" fmla="*/ 3733800 h 4390167"/>
              <a:gd name="connsiteX16" fmla="*/ 1752600 w 3644901"/>
              <a:gd name="connsiteY16" fmla="*/ 3581400 h 4390167"/>
              <a:gd name="connsiteX17" fmla="*/ 381002 w 3644901"/>
              <a:gd name="connsiteY17" fmla="*/ 3845984 h 4390167"/>
              <a:gd name="connsiteX18" fmla="*/ 2819402 w 3644901"/>
              <a:gd name="connsiteY18" fmla="*/ 3922184 h 4390167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209801 w 3644901"/>
              <a:gd name="connsiteY12" fmla="*/ 2779184 h 4277983"/>
              <a:gd name="connsiteX13" fmla="*/ 838202 w 3644901"/>
              <a:gd name="connsiteY13" fmla="*/ 2550584 h 4277983"/>
              <a:gd name="connsiteX14" fmla="*/ 1828800 w 3644901"/>
              <a:gd name="connsiteY14" fmla="*/ 3505200 h 4277983"/>
              <a:gd name="connsiteX15" fmla="*/ 2590800 w 3644901"/>
              <a:gd name="connsiteY15" fmla="*/ 3733800 h 4277983"/>
              <a:gd name="connsiteX16" fmla="*/ 1752600 w 3644901"/>
              <a:gd name="connsiteY16" fmla="*/ 3581400 h 4277983"/>
              <a:gd name="connsiteX17" fmla="*/ 381002 w 3644901"/>
              <a:gd name="connsiteY17" fmla="*/ 3845984 h 4277983"/>
              <a:gd name="connsiteX18" fmla="*/ 2209800 w 3644901"/>
              <a:gd name="connsiteY18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057400 w 3644901"/>
              <a:gd name="connsiteY12" fmla="*/ 2895600 h 4277983"/>
              <a:gd name="connsiteX13" fmla="*/ 838202 w 3644901"/>
              <a:gd name="connsiteY13" fmla="*/ 2550584 h 4277983"/>
              <a:gd name="connsiteX14" fmla="*/ 1828800 w 3644901"/>
              <a:gd name="connsiteY14" fmla="*/ 3505200 h 4277983"/>
              <a:gd name="connsiteX15" fmla="*/ 2590800 w 3644901"/>
              <a:gd name="connsiteY15" fmla="*/ 3733800 h 4277983"/>
              <a:gd name="connsiteX16" fmla="*/ 1752600 w 3644901"/>
              <a:gd name="connsiteY16" fmla="*/ 3581400 h 4277983"/>
              <a:gd name="connsiteX17" fmla="*/ 381002 w 3644901"/>
              <a:gd name="connsiteY17" fmla="*/ 3845984 h 4277983"/>
              <a:gd name="connsiteX18" fmla="*/ 2209800 w 3644901"/>
              <a:gd name="connsiteY18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057400 w 3644901"/>
              <a:gd name="connsiteY12" fmla="*/ 2895600 h 4277983"/>
              <a:gd name="connsiteX13" fmla="*/ 838202 w 3644901"/>
              <a:gd name="connsiteY13" fmla="*/ 2550584 h 4277983"/>
              <a:gd name="connsiteX14" fmla="*/ 1828800 w 3644901"/>
              <a:gd name="connsiteY14" fmla="*/ 3505200 h 4277983"/>
              <a:gd name="connsiteX15" fmla="*/ 2895600 w 3644901"/>
              <a:gd name="connsiteY15" fmla="*/ 3657600 h 4277983"/>
              <a:gd name="connsiteX16" fmla="*/ 1752600 w 3644901"/>
              <a:gd name="connsiteY16" fmla="*/ 3581400 h 4277983"/>
              <a:gd name="connsiteX17" fmla="*/ 381002 w 3644901"/>
              <a:gd name="connsiteY17" fmla="*/ 3845984 h 4277983"/>
              <a:gd name="connsiteX18" fmla="*/ 2209800 w 3644901"/>
              <a:gd name="connsiteY18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057400 w 3644901"/>
              <a:gd name="connsiteY12" fmla="*/ 2895600 h 4277983"/>
              <a:gd name="connsiteX13" fmla="*/ 838202 w 3644901"/>
              <a:gd name="connsiteY13" fmla="*/ 2550584 h 4277983"/>
              <a:gd name="connsiteX14" fmla="*/ 1981200 w 3644901"/>
              <a:gd name="connsiteY14" fmla="*/ 3352800 h 4277983"/>
              <a:gd name="connsiteX15" fmla="*/ 2895600 w 3644901"/>
              <a:gd name="connsiteY15" fmla="*/ 3657600 h 4277983"/>
              <a:gd name="connsiteX16" fmla="*/ 1752600 w 3644901"/>
              <a:gd name="connsiteY16" fmla="*/ 3581400 h 4277983"/>
              <a:gd name="connsiteX17" fmla="*/ 381002 w 3644901"/>
              <a:gd name="connsiteY17" fmla="*/ 3845984 h 4277983"/>
              <a:gd name="connsiteX18" fmla="*/ 2209800 w 3644901"/>
              <a:gd name="connsiteY18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057400 w 3644901"/>
              <a:gd name="connsiteY12" fmla="*/ 2895600 h 4277983"/>
              <a:gd name="connsiteX13" fmla="*/ 838202 w 3644901"/>
              <a:gd name="connsiteY13" fmla="*/ 2550584 h 4277983"/>
              <a:gd name="connsiteX14" fmla="*/ 1981200 w 3644901"/>
              <a:gd name="connsiteY14" fmla="*/ 3352800 h 4277983"/>
              <a:gd name="connsiteX15" fmla="*/ 1752600 w 3644901"/>
              <a:gd name="connsiteY15" fmla="*/ 3581400 h 4277983"/>
              <a:gd name="connsiteX16" fmla="*/ 381002 w 3644901"/>
              <a:gd name="connsiteY16" fmla="*/ 3845984 h 4277983"/>
              <a:gd name="connsiteX17" fmla="*/ 2209800 w 3644901"/>
              <a:gd name="connsiteY17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057400 w 3644901"/>
              <a:gd name="connsiteY12" fmla="*/ 2895600 h 4277983"/>
              <a:gd name="connsiteX13" fmla="*/ 838202 w 3644901"/>
              <a:gd name="connsiteY13" fmla="*/ 2550584 h 4277983"/>
              <a:gd name="connsiteX14" fmla="*/ 1828800 w 3644901"/>
              <a:gd name="connsiteY14" fmla="*/ 3429000 h 4277983"/>
              <a:gd name="connsiteX15" fmla="*/ 1752600 w 3644901"/>
              <a:gd name="connsiteY15" fmla="*/ 3581400 h 4277983"/>
              <a:gd name="connsiteX16" fmla="*/ 381002 w 3644901"/>
              <a:gd name="connsiteY16" fmla="*/ 3845984 h 4277983"/>
              <a:gd name="connsiteX17" fmla="*/ 2209800 w 3644901"/>
              <a:gd name="connsiteY17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057400 w 3644901"/>
              <a:gd name="connsiteY12" fmla="*/ 2895600 h 4277983"/>
              <a:gd name="connsiteX13" fmla="*/ 838202 w 3644901"/>
              <a:gd name="connsiteY13" fmla="*/ 2550584 h 4277983"/>
              <a:gd name="connsiteX14" fmla="*/ 2133600 w 3644901"/>
              <a:gd name="connsiteY14" fmla="*/ 3429000 h 4277983"/>
              <a:gd name="connsiteX15" fmla="*/ 1752600 w 3644901"/>
              <a:gd name="connsiteY15" fmla="*/ 3581400 h 4277983"/>
              <a:gd name="connsiteX16" fmla="*/ 381002 w 3644901"/>
              <a:gd name="connsiteY16" fmla="*/ 3845984 h 4277983"/>
              <a:gd name="connsiteX17" fmla="*/ 2209800 w 3644901"/>
              <a:gd name="connsiteY17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057400 w 3644901"/>
              <a:gd name="connsiteY12" fmla="*/ 2895600 h 4277983"/>
              <a:gd name="connsiteX13" fmla="*/ 838202 w 3644901"/>
              <a:gd name="connsiteY13" fmla="*/ 2550584 h 4277983"/>
              <a:gd name="connsiteX14" fmla="*/ 2133600 w 3644901"/>
              <a:gd name="connsiteY14" fmla="*/ 3429000 h 4277983"/>
              <a:gd name="connsiteX15" fmla="*/ 1752600 w 3644901"/>
              <a:gd name="connsiteY15" fmla="*/ 3581400 h 4277983"/>
              <a:gd name="connsiteX16" fmla="*/ 381002 w 3644901"/>
              <a:gd name="connsiteY16" fmla="*/ 3845984 h 4277983"/>
              <a:gd name="connsiteX17" fmla="*/ 2209800 w 3644901"/>
              <a:gd name="connsiteY17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057400 w 3644901"/>
              <a:gd name="connsiteY12" fmla="*/ 2895600 h 4277983"/>
              <a:gd name="connsiteX13" fmla="*/ 838202 w 3644901"/>
              <a:gd name="connsiteY13" fmla="*/ 2550584 h 4277983"/>
              <a:gd name="connsiteX14" fmla="*/ 2133600 w 3644901"/>
              <a:gd name="connsiteY14" fmla="*/ 3429000 h 4277983"/>
              <a:gd name="connsiteX15" fmla="*/ 1752600 w 3644901"/>
              <a:gd name="connsiteY15" fmla="*/ 3581400 h 4277983"/>
              <a:gd name="connsiteX16" fmla="*/ 381002 w 3644901"/>
              <a:gd name="connsiteY16" fmla="*/ 3845984 h 4277983"/>
              <a:gd name="connsiteX17" fmla="*/ 2209800 w 3644901"/>
              <a:gd name="connsiteY17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057400 w 3644901"/>
              <a:gd name="connsiteY12" fmla="*/ 2895600 h 4277983"/>
              <a:gd name="connsiteX13" fmla="*/ 838202 w 3644901"/>
              <a:gd name="connsiteY13" fmla="*/ 2550584 h 4277983"/>
              <a:gd name="connsiteX14" fmla="*/ 2133600 w 3644901"/>
              <a:gd name="connsiteY14" fmla="*/ 3429000 h 4277983"/>
              <a:gd name="connsiteX15" fmla="*/ 1676400 w 3644901"/>
              <a:gd name="connsiteY15" fmla="*/ 3581400 h 4277983"/>
              <a:gd name="connsiteX16" fmla="*/ 381002 w 3644901"/>
              <a:gd name="connsiteY16" fmla="*/ 3845984 h 4277983"/>
              <a:gd name="connsiteX17" fmla="*/ 2209800 w 3644901"/>
              <a:gd name="connsiteY17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057400 w 3644901"/>
              <a:gd name="connsiteY12" fmla="*/ 2895600 h 4277983"/>
              <a:gd name="connsiteX13" fmla="*/ 838202 w 3644901"/>
              <a:gd name="connsiteY13" fmla="*/ 2550584 h 4277983"/>
              <a:gd name="connsiteX14" fmla="*/ 2133600 w 3644901"/>
              <a:gd name="connsiteY14" fmla="*/ 3429000 h 4277983"/>
              <a:gd name="connsiteX15" fmla="*/ 1371600 w 3644901"/>
              <a:gd name="connsiteY15" fmla="*/ 3657600 h 4277983"/>
              <a:gd name="connsiteX16" fmla="*/ 381002 w 3644901"/>
              <a:gd name="connsiteY16" fmla="*/ 3845984 h 4277983"/>
              <a:gd name="connsiteX17" fmla="*/ 2209800 w 3644901"/>
              <a:gd name="connsiteY17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057400 w 3644901"/>
              <a:gd name="connsiteY12" fmla="*/ 2895600 h 4277983"/>
              <a:gd name="connsiteX13" fmla="*/ 838202 w 3644901"/>
              <a:gd name="connsiteY13" fmla="*/ 2550584 h 4277983"/>
              <a:gd name="connsiteX14" fmla="*/ 1828800 w 3644901"/>
              <a:gd name="connsiteY14" fmla="*/ 3429000 h 4277983"/>
              <a:gd name="connsiteX15" fmla="*/ 1371600 w 3644901"/>
              <a:gd name="connsiteY15" fmla="*/ 3657600 h 4277983"/>
              <a:gd name="connsiteX16" fmla="*/ 381002 w 3644901"/>
              <a:gd name="connsiteY16" fmla="*/ 3845984 h 4277983"/>
              <a:gd name="connsiteX17" fmla="*/ 2209800 w 3644901"/>
              <a:gd name="connsiteY17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057400 w 3644901"/>
              <a:gd name="connsiteY12" fmla="*/ 2971800 h 4277983"/>
              <a:gd name="connsiteX13" fmla="*/ 838202 w 3644901"/>
              <a:gd name="connsiteY13" fmla="*/ 2550584 h 4277983"/>
              <a:gd name="connsiteX14" fmla="*/ 1828800 w 3644901"/>
              <a:gd name="connsiteY14" fmla="*/ 3429000 h 4277983"/>
              <a:gd name="connsiteX15" fmla="*/ 1371600 w 3644901"/>
              <a:gd name="connsiteY15" fmla="*/ 3657600 h 4277983"/>
              <a:gd name="connsiteX16" fmla="*/ 381002 w 3644901"/>
              <a:gd name="connsiteY16" fmla="*/ 3845984 h 4277983"/>
              <a:gd name="connsiteX17" fmla="*/ 2209800 w 3644901"/>
              <a:gd name="connsiteY17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438400 w 3644901"/>
              <a:gd name="connsiteY12" fmla="*/ 3276600 h 4277983"/>
              <a:gd name="connsiteX13" fmla="*/ 2057400 w 3644901"/>
              <a:gd name="connsiteY13" fmla="*/ 2971800 h 4277983"/>
              <a:gd name="connsiteX14" fmla="*/ 838202 w 3644901"/>
              <a:gd name="connsiteY14" fmla="*/ 2550584 h 4277983"/>
              <a:gd name="connsiteX15" fmla="*/ 1828800 w 3644901"/>
              <a:gd name="connsiteY15" fmla="*/ 3429000 h 4277983"/>
              <a:gd name="connsiteX16" fmla="*/ 1371600 w 3644901"/>
              <a:gd name="connsiteY16" fmla="*/ 3657600 h 4277983"/>
              <a:gd name="connsiteX17" fmla="*/ 381002 w 3644901"/>
              <a:gd name="connsiteY17" fmla="*/ 3845984 h 4277983"/>
              <a:gd name="connsiteX18" fmla="*/ 2209800 w 3644901"/>
              <a:gd name="connsiteY18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286000 w 3644901"/>
              <a:gd name="connsiteY12" fmla="*/ 2819400 h 4277983"/>
              <a:gd name="connsiteX13" fmla="*/ 2438400 w 3644901"/>
              <a:gd name="connsiteY13" fmla="*/ 3276600 h 4277983"/>
              <a:gd name="connsiteX14" fmla="*/ 2057400 w 3644901"/>
              <a:gd name="connsiteY14" fmla="*/ 2971800 h 4277983"/>
              <a:gd name="connsiteX15" fmla="*/ 838202 w 3644901"/>
              <a:gd name="connsiteY15" fmla="*/ 2550584 h 4277983"/>
              <a:gd name="connsiteX16" fmla="*/ 1828800 w 3644901"/>
              <a:gd name="connsiteY16" fmla="*/ 3429000 h 4277983"/>
              <a:gd name="connsiteX17" fmla="*/ 1371600 w 3644901"/>
              <a:gd name="connsiteY17" fmla="*/ 3657600 h 4277983"/>
              <a:gd name="connsiteX18" fmla="*/ 381002 w 3644901"/>
              <a:gd name="connsiteY18" fmla="*/ 3845984 h 4277983"/>
              <a:gd name="connsiteX19" fmla="*/ 2209800 w 3644901"/>
              <a:gd name="connsiteY19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286000 w 3644901"/>
              <a:gd name="connsiteY12" fmla="*/ 2819400 h 4277983"/>
              <a:gd name="connsiteX13" fmla="*/ 2438400 w 3644901"/>
              <a:gd name="connsiteY13" fmla="*/ 3276600 h 4277983"/>
              <a:gd name="connsiteX14" fmla="*/ 1981200 w 3644901"/>
              <a:gd name="connsiteY14" fmla="*/ 2895600 h 4277983"/>
              <a:gd name="connsiteX15" fmla="*/ 838202 w 3644901"/>
              <a:gd name="connsiteY15" fmla="*/ 2550584 h 4277983"/>
              <a:gd name="connsiteX16" fmla="*/ 1828800 w 3644901"/>
              <a:gd name="connsiteY16" fmla="*/ 3429000 h 4277983"/>
              <a:gd name="connsiteX17" fmla="*/ 1371600 w 3644901"/>
              <a:gd name="connsiteY17" fmla="*/ 3657600 h 4277983"/>
              <a:gd name="connsiteX18" fmla="*/ 381002 w 3644901"/>
              <a:gd name="connsiteY18" fmla="*/ 3845984 h 4277983"/>
              <a:gd name="connsiteX19" fmla="*/ 2209800 w 3644901"/>
              <a:gd name="connsiteY19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286000 w 3644901"/>
              <a:gd name="connsiteY12" fmla="*/ 2819400 h 4277983"/>
              <a:gd name="connsiteX13" fmla="*/ 2286000 w 3644901"/>
              <a:gd name="connsiteY13" fmla="*/ 3048000 h 4277983"/>
              <a:gd name="connsiteX14" fmla="*/ 1981200 w 3644901"/>
              <a:gd name="connsiteY14" fmla="*/ 2895600 h 4277983"/>
              <a:gd name="connsiteX15" fmla="*/ 838202 w 3644901"/>
              <a:gd name="connsiteY15" fmla="*/ 2550584 h 4277983"/>
              <a:gd name="connsiteX16" fmla="*/ 1828800 w 3644901"/>
              <a:gd name="connsiteY16" fmla="*/ 3429000 h 4277983"/>
              <a:gd name="connsiteX17" fmla="*/ 1371600 w 3644901"/>
              <a:gd name="connsiteY17" fmla="*/ 3657600 h 4277983"/>
              <a:gd name="connsiteX18" fmla="*/ 381002 w 3644901"/>
              <a:gd name="connsiteY18" fmla="*/ 3845984 h 4277983"/>
              <a:gd name="connsiteX19" fmla="*/ 2209800 w 3644901"/>
              <a:gd name="connsiteY19" fmla="*/ 3810000 h 427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44901" h="4277983">
                <a:moveTo>
                  <a:pt x="132991" y="1648883"/>
                </a:moveTo>
                <a:cubicBezTo>
                  <a:pt x="0" y="1274353"/>
                  <a:pt x="91656" y="114300"/>
                  <a:pt x="209191" y="124883"/>
                </a:cubicBezTo>
                <a:cubicBezTo>
                  <a:pt x="326726" y="135466"/>
                  <a:pt x="711200" y="1559983"/>
                  <a:pt x="838200" y="1712383"/>
                </a:cubicBezTo>
                <a:cubicBezTo>
                  <a:pt x="965200" y="1864783"/>
                  <a:pt x="894990" y="1305983"/>
                  <a:pt x="971190" y="1039283"/>
                </a:cubicBezTo>
                <a:cubicBezTo>
                  <a:pt x="1047390" y="772583"/>
                  <a:pt x="1139765" y="0"/>
                  <a:pt x="1295400" y="112183"/>
                </a:cubicBezTo>
                <a:cubicBezTo>
                  <a:pt x="1451035" y="224366"/>
                  <a:pt x="1739900" y="1534583"/>
                  <a:pt x="1905000" y="1712383"/>
                </a:cubicBezTo>
                <a:cubicBezTo>
                  <a:pt x="2070100" y="1890183"/>
                  <a:pt x="2082800" y="1382184"/>
                  <a:pt x="2286000" y="1178984"/>
                </a:cubicBezTo>
                <a:cubicBezTo>
                  <a:pt x="2489200" y="975784"/>
                  <a:pt x="2817844" y="496339"/>
                  <a:pt x="3124201" y="493184"/>
                </a:cubicBezTo>
                <a:cubicBezTo>
                  <a:pt x="3540066" y="785284"/>
                  <a:pt x="2044701" y="1813984"/>
                  <a:pt x="1981201" y="2093384"/>
                </a:cubicBezTo>
                <a:cubicBezTo>
                  <a:pt x="1917701" y="2372784"/>
                  <a:pt x="2476501" y="2207684"/>
                  <a:pt x="2743201" y="2169584"/>
                </a:cubicBezTo>
                <a:cubicBezTo>
                  <a:pt x="3009901" y="2131484"/>
                  <a:pt x="3517901" y="1839384"/>
                  <a:pt x="3581401" y="1864784"/>
                </a:cubicBezTo>
                <a:cubicBezTo>
                  <a:pt x="3644901" y="1890184"/>
                  <a:pt x="3340101" y="2162881"/>
                  <a:pt x="3124201" y="2321984"/>
                </a:cubicBezTo>
                <a:cubicBezTo>
                  <a:pt x="2908301" y="2481087"/>
                  <a:pt x="2425700" y="2698397"/>
                  <a:pt x="2286000" y="2819400"/>
                </a:cubicBezTo>
                <a:cubicBezTo>
                  <a:pt x="2146300" y="2940403"/>
                  <a:pt x="2336800" y="3035300"/>
                  <a:pt x="2286000" y="3048000"/>
                </a:cubicBezTo>
                <a:cubicBezTo>
                  <a:pt x="2235200" y="3060700"/>
                  <a:pt x="2222500" y="2978503"/>
                  <a:pt x="1981200" y="2895600"/>
                </a:cubicBezTo>
                <a:cubicBezTo>
                  <a:pt x="1739900" y="2812697"/>
                  <a:pt x="863602" y="2461684"/>
                  <a:pt x="838202" y="2550584"/>
                </a:cubicBezTo>
                <a:cubicBezTo>
                  <a:pt x="812802" y="2639484"/>
                  <a:pt x="1676400" y="3257197"/>
                  <a:pt x="1828800" y="3429000"/>
                </a:cubicBezTo>
                <a:cubicBezTo>
                  <a:pt x="1926566" y="3615181"/>
                  <a:pt x="1612900" y="3588103"/>
                  <a:pt x="1371600" y="3657600"/>
                </a:cubicBezTo>
                <a:cubicBezTo>
                  <a:pt x="1130300" y="3727097"/>
                  <a:pt x="241302" y="3820584"/>
                  <a:pt x="381002" y="3845984"/>
                </a:cubicBezTo>
                <a:cubicBezTo>
                  <a:pt x="520702" y="3871384"/>
                  <a:pt x="2091187" y="4277983"/>
                  <a:pt x="2209800" y="3810000"/>
                </a:cubicBezTo>
              </a:path>
            </a:pathLst>
          </a:cu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0" y="228600"/>
            <a:ext cx="877515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4000" b="1" smtClean="0">
                <a:latin typeface="Verdana" pitchFamily="34" charset="0"/>
              </a:rPr>
              <a:t>Tandem repeats fold together</a:t>
            </a:r>
            <a:endParaRPr lang="en-US" sz="40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2213244" y="2053955"/>
            <a:ext cx="98371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4448536">
            <a:off x="2645193" y="2011091"/>
            <a:ext cx="983711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1"/>
          <p:cNvGrpSpPr/>
          <p:nvPr/>
        </p:nvGrpSpPr>
        <p:grpSpPr>
          <a:xfrm rot="21190971">
            <a:off x="3410057" y="1645743"/>
            <a:ext cx="827749" cy="1014018"/>
            <a:chOff x="3697417" y="1153609"/>
            <a:chExt cx="827749" cy="1014018"/>
          </a:xfrm>
        </p:grpSpPr>
        <p:sp>
          <p:nvSpPr>
            <p:cNvPr id="9" name="Rectangle 8"/>
            <p:cNvSpPr/>
            <p:nvPr/>
          </p:nvSpPr>
          <p:spPr>
            <a:xfrm rot="17706938">
              <a:off x="3392617" y="1481827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5192199">
              <a:off x="3842810" y="1454965"/>
              <a:ext cx="983711" cy="381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2"/>
          <p:cNvGrpSpPr/>
          <p:nvPr/>
        </p:nvGrpSpPr>
        <p:grpSpPr>
          <a:xfrm rot="20462781">
            <a:off x="4739187" y="1990987"/>
            <a:ext cx="1123503" cy="747806"/>
            <a:chOff x="5217384" y="1626333"/>
            <a:chExt cx="1123503" cy="747806"/>
          </a:xfrm>
        </p:grpSpPr>
        <p:sp>
          <p:nvSpPr>
            <p:cNvPr id="11" name="Rectangle 10"/>
            <p:cNvSpPr/>
            <p:nvPr/>
          </p:nvSpPr>
          <p:spPr>
            <a:xfrm rot="20175368">
              <a:off x="5217384" y="1626333"/>
              <a:ext cx="966886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8781986">
              <a:off x="5357176" y="1993139"/>
              <a:ext cx="983711" cy="381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23"/>
          <p:cNvGrpSpPr/>
          <p:nvPr/>
        </p:nvGrpSpPr>
        <p:grpSpPr>
          <a:xfrm rot="17030469">
            <a:off x="4938993" y="3111053"/>
            <a:ext cx="738871" cy="1177900"/>
            <a:chOff x="5157821" y="3082881"/>
            <a:chExt cx="738871" cy="1177900"/>
          </a:xfrm>
        </p:grpSpPr>
        <p:sp>
          <p:nvSpPr>
            <p:cNvPr id="12" name="Rectangle 11"/>
            <p:cNvSpPr/>
            <p:nvPr/>
          </p:nvSpPr>
          <p:spPr>
            <a:xfrm rot="3990070">
              <a:off x="5210892" y="3387681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13667892">
              <a:off x="4856465" y="3578426"/>
              <a:ext cx="983711" cy="381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4"/>
          <p:cNvGrpSpPr/>
          <p:nvPr/>
        </p:nvGrpSpPr>
        <p:grpSpPr>
          <a:xfrm>
            <a:off x="3429000" y="3962400"/>
            <a:ext cx="1089707" cy="708433"/>
            <a:chOff x="2974145" y="3303989"/>
            <a:chExt cx="1089707" cy="708433"/>
          </a:xfrm>
        </p:grpSpPr>
        <p:sp>
          <p:nvSpPr>
            <p:cNvPr id="14" name="Rectangle 13"/>
            <p:cNvSpPr/>
            <p:nvPr/>
          </p:nvSpPr>
          <p:spPr>
            <a:xfrm rot="1272128">
              <a:off x="3134740" y="3303989"/>
              <a:ext cx="929112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2497587">
              <a:off x="2974145" y="3631422"/>
              <a:ext cx="983711" cy="381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25"/>
          <p:cNvGrpSpPr/>
          <p:nvPr/>
        </p:nvGrpSpPr>
        <p:grpSpPr>
          <a:xfrm rot="2851212">
            <a:off x="3449689" y="4626177"/>
            <a:ext cx="664201" cy="1175057"/>
            <a:chOff x="3121854" y="4838455"/>
            <a:chExt cx="664201" cy="1175057"/>
          </a:xfrm>
        </p:grpSpPr>
        <p:sp>
          <p:nvSpPr>
            <p:cNvPr id="13" name="Rectangle 12"/>
            <p:cNvSpPr/>
            <p:nvPr/>
          </p:nvSpPr>
          <p:spPr>
            <a:xfrm rot="17942965">
              <a:off x="2855154" y="5105155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18729704">
              <a:off x="3103699" y="5331157"/>
              <a:ext cx="983711" cy="381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720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2743200" y="1676400"/>
            <a:ext cx="3126356" cy="4106686"/>
          </a:xfrm>
          <a:custGeom>
            <a:avLst/>
            <a:gdLst>
              <a:gd name="connsiteX0" fmla="*/ 0 w 7262004"/>
              <a:gd name="connsiteY0" fmla="*/ 0 h 4176623"/>
              <a:gd name="connsiteX1" fmla="*/ 1733910 w 7262004"/>
              <a:gd name="connsiteY1" fmla="*/ 69012 h 4176623"/>
              <a:gd name="connsiteX2" fmla="*/ 3303917 w 7262004"/>
              <a:gd name="connsiteY2" fmla="*/ 25880 h 4176623"/>
              <a:gd name="connsiteX3" fmla="*/ 5055080 w 7262004"/>
              <a:gd name="connsiteY3" fmla="*/ 25880 h 4176623"/>
              <a:gd name="connsiteX4" fmla="*/ 6754483 w 7262004"/>
              <a:gd name="connsiteY4" fmla="*/ 112144 h 4176623"/>
              <a:gd name="connsiteX5" fmla="*/ 7246189 w 7262004"/>
              <a:gd name="connsiteY5" fmla="*/ 569344 h 4176623"/>
              <a:gd name="connsiteX6" fmla="*/ 6849374 w 7262004"/>
              <a:gd name="connsiteY6" fmla="*/ 1889185 h 4176623"/>
              <a:gd name="connsiteX7" fmla="*/ 4994695 w 7262004"/>
              <a:gd name="connsiteY7" fmla="*/ 2406770 h 4176623"/>
              <a:gd name="connsiteX8" fmla="*/ 3001993 w 7262004"/>
              <a:gd name="connsiteY8" fmla="*/ 1708031 h 4176623"/>
              <a:gd name="connsiteX9" fmla="*/ 1854680 w 7262004"/>
              <a:gd name="connsiteY9" fmla="*/ 1906438 h 4176623"/>
              <a:gd name="connsiteX10" fmla="*/ 1095555 w 7262004"/>
              <a:gd name="connsiteY10" fmla="*/ 2863970 h 4176623"/>
              <a:gd name="connsiteX11" fmla="*/ 1354348 w 7262004"/>
              <a:gd name="connsiteY11" fmla="*/ 3735238 h 4176623"/>
              <a:gd name="connsiteX12" fmla="*/ 2907102 w 7262004"/>
              <a:gd name="connsiteY12" fmla="*/ 4140680 h 4176623"/>
              <a:gd name="connsiteX13" fmla="*/ 4330461 w 7262004"/>
              <a:gd name="connsiteY13" fmla="*/ 3950898 h 4176623"/>
              <a:gd name="connsiteX0" fmla="*/ 0 w 7470476"/>
              <a:gd name="connsiteY0" fmla="*/ 311988 h 4488611"/>
              <a:gd name="connsiteX1" fmla="*/ 1733910 w 7470476"/>
              <a:gd name="connsiteY1" fmla="*/ 381000 h 4488611"/>
              <a:gd name="connsiteX2" fmla="*/ 3303917 w 7470476"/>
              <a:gd name="connsiteY2" fmla="*/ 337868 h 4488611"/>
              <a:gd name="connsiteX3" fmla="*/ 5055080 w 7470476"/>
              <a:gd name="connsiteY3" fmla="*/ 337868 h 4488611"/>
              <a:gd name="connsiteX4" fmla="*/ 7105291 w 7470476"/>
              <a:gd name="connsiteY4" fmla="*/ 90577 h 4488611"/>
              <a:gd name="connsiteX5" fmla="*/ 7246189 w 7470476"/>
              <a:gd name="connsiteY5" fmla="*/ 881332 h 4488611"/>
              <a:gd name="connsiteX6" fmla="*/ 6849374 w 7470476"/>
              <a:gd name="connsiteY6" fmla="*/ 2201173 h 4488611"/>
              <a:gd name="connsiteX7" fmla="*/ 4994695 w 7470476"/>
              <a:gd name="connsiteY7" fmla="*/ 2718758 h 4488611"/>
              <a:gd name="connsiteX8" fmla="*/ 3001993 w 7470476"/>
              <a:gd name="connsiteY8" fmla="*/ 2020019 h 4488611"/>
              <a:gd name="connsiteX9" fmla="*/ 1854680 w 7470476"/>
              <a:gd name="connsiteY9" fmla="*/ 2218426 h 4488611"/>
              <a:gd name="connsiteX10" fmla="*/ 1095555 w 7470476"/>
              <a:gd name="connsiteY10" fmla="*/ 3175958 h 4488611"/>
              <a:gd name="connsiteX11" fmla="*/ 1354348 w 7470476"/>
              <a:gd name="connsiteY11" fmla="*/ 4047226 h 4488611"/>
              <a:gd name="connsiteX12" fmla="*/ 2907102 w 7470476"/>
              <a:gd name="connsiteY12" fmla="*/ 4452668 h 4488611"/>
              <a:gd name="connsiteX13" fmla="*/ 4330461 w 7470476"/>
              <a:gd name="connsiteY13" fmla="*/ 4262886 h 4488611"/>
              <a:gd name="connsiteX0" fmla="*/ 0 w 7470476"/>
              <a:gd name="connsiteY0" fmla="*/ 311988 h 4488611"/>
              <a:gd name="connsiteX1" fmla="*/ 1733910 w 7470476"/>
              <a:gd name="connsiteY1" fmla="*/ 381000 h 4488611"/>
              <a:gd name="connsiteX2" fmla="*/ 3303917 w 7470476"/>
              <a:gd name="connsiteY2" fmla="*/ 337868 h 4488611"/>
              <a:gd name="connsiteX3" fmla="*/ 5055080 w 7470476"/>
              <a:gd name="connsiteY3" fmla="*/ 337868 h 4488611"/>
              <a:gd name="connsiteX4" fmla="*/ 7105291 w 7470476"/>
              <a:gd name="connsiteY4" fmla="*/ 90577 h 4488611"/>
              <a:gd name="connsiteX5" fmla="*/ 7246189 w 7470476"/>
              <a:gd name="connsiteY5" fmla="*/ 881332 h 4488611"/>
              <a:gd name="connsiteX6" fmla="*/ 6648091 w 7470476"/>
              <a:gd name="connsiteY6" fmla="*/ 2528977 h 4488611"/>
              <a:gd name="connsiteX7" fmla="*/ 4994695 w 7470476"/>
              <a:gd name="connsiteY7" fmla="*/ 2718758 h 4488611"/>
              <a:gd name="connsiteX8" fmla="*/ 3001993 w 7470476"/>
              <a:gd name="connsiteY8" fmla="*/ 2020019 h 4488611"/>
              <a:gd name="connsiteX9" fmla="*/ 1854680 w 7470476"/>
              <a:gd name="connsiteY9" fmla="*/ 2218426 h 4488611"/>
              <a:gd name="connsiteX10" fmla="*/ 1095555 w 7470476"/>
              <a:gd name="connsiteY10" fmla="*/ 3175958 h 4488611"/>
              <a:gd name="connsiteX11" fmla="*/ 1354348 w 7470476"/>
              <a:gd name="connsiteY11" fmla="*/ 4047226 h 4488611"/>
              <a:gd name="connsiteX12" fmla="*/ 2907102 w 7470476"/>
              <a:gd name="connsiteY12" fmla="*/ 4452668 h 4488611"/>
              <a:gd name="connsiteX13" fmla="*/ 4330461 w 7470476"/>
              <a:gd name="connsiteY13" fmla="*/ 4262886 h 4488611"/>
              <a:gd name="connsiteX0" fmla="*/ 0 w 7470476"/>
              <a:gd name="connsiteY0" fmla="*/ 311988 h 4488611"/>
              <a:gd name="connsiteX1" fmla="*/ 1733910 w 7470476"/>
              <a:gd name="connsiteY1" fmla="*/ 381000 h 4488611"/>
              <a:gd name="connsiteX2" fmla="*/ 3303917 w 7470476"/>
              <a:gd name="connsiteY2" fmla="*/ 337868 h 4488611"/>
              <a:gd name="connsiteX3" fmla="*/ 5055080 w 7470476"/>
              <a:gd name="connsiteY3" fmla="*/ 337868 h 4488611"/>
              <a:gd name="connsiteX4" fmla="*/ 7105291 w 7470476"/>
              <a:gd name="connsiteY4" fmla="*/ 90577 h 4488611"/>
              <a:gd name="connsiteX5" fmla="*/ 7246189 w 7470476"/>
              <a:gd name="connsiteY5" fmla="*/ 881332 h 4488611"/>
              <a:gd name="connsiteX6" fmla="*/ 6648091 w 7470476"/>
              <a:gd name="connsiteY6" fmla="*/ 2528977 h 4488611"/>
              <a:gd name="connsiteX7" fmla="*/ 4438291 w 7470476"/>
              <a:gd name="connsiteY7" fmla="*/ 2528977 h 4488611"/>
              <a:gd name="connsiteX8" fmla="*/ 3001993 w 7470476"/>
              <a:gd name="connsiteY8" fmla="*/ 2020019 h 4488611"/>
              <a:gd name="connsiteX9" fmla="*/ 1854680 w 7470476"/>
              <a:gd name="connsiteY9" fmla="*/ 2218426 h 4488611"/>
              <a:gd name="connsiteX10" fmla="*/ 1095555 w 7470476"/>
              <a:gd name="connsiteY10" fmla="*/ 3175958 h 4488611"/>
              <a:gd name="connsiteX11" fmla="*/ 1354348 w 7470476"/>
              <a:gd name="connsiteY11" fmla="*/ 4047226 h 4488611"/>
              <a:gd name="connsiteX12" fmla="*/ 2907102 w 7470476"/>
              <a:gd name="connsiteY12" fmla="*/ 4452668 h 4488611"/>
              <a:gd name="connsiteX13" fmla="*/ 4330461 w 7470476"/>
              <a:gd name="connsiteY13" fmla="*/ 4262886 h 4488611"/>
              <a:gd name="connsiteX0" fmla="*/ 0 w 7470476"/>
              <a:gd name="connsiteY0" fmla="*/ 606724 h 4783347"/>
              <a:gd name="connsiteX1" fmla="*/ 1771291 w 7470476"/>
              <a:gd name="connsiteY1" fmla="*/ 4313 h 4783347"/>
              <a:gd name="connsiteX2" fmla="*/ 3303917 w 7470476"/>
              <a:gd name="connsiteY2" fmla="*/ 632604 h 4783347"/>
              <a:gd name="connsiteX3" fmla="*/ 5055080 w 7470476"/>
              <a:gd name="connsiteY3" fmla="*/ 632604 h 4783347"/>
              <a:gd name="connsiteX4" fmla="*/ 7105291 w 7470476"/>
              <a:gd name="connsiteY4" fmla="*/ 385313 h 4783347"/>
              <a:gd name="connsiteX5" fmla="*/ 7246189 w 7470476"/>
              <a:gd name="connsiteY5" fmla="*/ 1176068 h 4783347"/>
              <a:gd name="connsiteX6" fmla="*/ 6648091 w 7470476"/>
              <a:gd name="connsiteY6" fmla="*/ 2823713 h 4783347"/>
              <a:gd name="connsiteX7" fmla="*/ 4438291 w 7470476"/>
              <a:gd name="connsiteY7" fmla="*/ 2823713 h 4783347"/>
              <a:gd name="connsiteX8" fmla="*/ 3001993 w 7470476"/>
              <a:gd name="connsiteY8" fmla="*/ 2314755 h 4783347"/>
              <a:gd name="connsiteX9" fmla="*/ 1854680 w 7470476"/>
              <a:gd name="connsiteY9" fmla="*/ 2513162 h 4783347"/>
              <a:gd name="connsiteX10" fmla="*/ 1095555 w 7470476"/>
              <a:gd name="connsiteY10" fmla="*/ 3470694 h 4783347"/>
              <a:gd name="connsiteX11" fmla="*/ 1354348 w 7470476"/>
              <a:gd name="connsiteY11" fmla="*/ 4341962 h 4783347"/>
              <a:gd name="connsiteX12" fmla="*/ 2907102 w 7470476"/>
              <a:gd name="connsiteY12" fmla="*/ 4747404 h 4783347"/>
              <a:gd name="connsiteX13" fmla="*/ 4330461 w 7470476"/>
              <a:gd name="connsiteY13" fmla="*/ 4557622 h 4783347"/>
              <a:gd name="connsiteX0" fmla="*/ 0 w 6537385"/>
              <a:gd name="connsiteY0" fmla="*/ 1406585 h 4890219"/>
              <a:gd name="connsiteX1" fmla="*/ 838200 w 6537385"/>
              <a:gd name="connsiteY1" fmla="*/ 111185 h 4890219"/>
              <a:gd name="connsiteX2" fmla="*/ 2370826 w 6537385"/>
              <a:gd name="connsiteY2" fmla="*/ 739476 h 4890219"/>
              <a:gd name="connsiteX3" fmla="*/ 4121989 w 6537385"/>
              <a:gd name="connsiteY3" fmla="*/ 739476 h 4890219"/>
              <a:gd name="connsiteX4" fmla="*/ 6172200 w 6537385"/>
              <a:gd name="connsiteY4" fmla="*/ 492185 h 4890219"/>
              <a:gd name="connsiteX5" fmla="*/ 6313098 w 6537385"/>
              <a:gd name="connsiteY5" fmla="*/ 1282940 h 4890219"/>
              <a:gd name="connsiteX6" fmla="*/ 5715000 w 6537385"/>
              <a:gd name="connsiteY6" fmla="*/ 2930585 h 4890219"/>
              <a:gd name="connsiteX7" fmla="*/ 3505200 w 6537385"/>
              <a:gd name="connsiteY7" fmla="*/ 2930585 h 4890219"/>
              <a:gd name="connsiteX8" fmla="*/ 2068902 w 6537385"/>
              <a:gd name="connsiteY8" fmla="*/ 2421627 h 4890219"/>
              <a:gd name="connsiteX9" fmla="*/ 921589 w 6537385"/>
              <a:gd name="connsiteY9" fmla="*/ 2620034 h 4890219"/>
              <a:gd name="connsiteX10" fmla="*/ 162464 w 6537385"/>
              <a:gd name="connsiteY10" fmla="*/ 3577566 h 4890219"/>
              <a:gd name="connsiteX11" fmla="*/ 421257 w 6537385"/>
              <a:gd name="connsiteY11" fmla="*/ 4448834 h 4890219"/>
              <a:gd name="connsiteX12" fmla="*/ 1974011 w 6537385"/>
              <a:gd name="connsiteY12" fmla="*/ 4854276 h 4890219"/>
              <a:gd name="connsiteX13" fmla="*/ 3397370 w 6537385"/>
              <a:gd name="connsiteY13" fmla="*/ 4664494 h 4890219"/>
              <a:gd name="connsiteX0" fmla="*/ 0 w 6537385"/>
              <a:gd name="connsiteY0" fmla="*/ 1358900 h 4842534"/>
              <a:gd name="connsiteX1" fmla="*/ 838200 w 6537385"/>
              <a:gd name="connsiteY1" fmla="*/ 63500 h 4842534"/>
              <a:gd name="connsiteX2" fmla="*/ 1828800 w 6537385"/>
              <a:gd name="connsiteY2" fmla="*/ 977900 h 4842534"/>
              <a:gd name="connsiteX3" fmla="*/ 4121989 w 6537385"/>
              <a:gd name="connsiteY3" fmla="*/ 691791 h 4842534"/>
              <a:gd name="connsiteX4" fmla="*/ 6172200 w 6537385"/>
              <a:gd name="connsiteY4" fmla="*/ 444500 h 4842534"/>
              <a:gd name="connsiteX5" fmla="*/ 6313098 w 6537385"/>
              <a:gd name="connsiteY5" fmla="*/ 1235255 h 4842534"/>
              <a:gd name="connsiteX6" fmla="*/ 5715000 w 6537385"/>
              <a:gd name="connsiteY6" fmla="*/ 2882900 h 4842534"/>
              <a:gd name="connsiteX7" fmla="*/ 3505200 w 6537385"/>
              <a:gd name="connsiteY7" fmla="*/ 2882900 h 4842534"/>
              <a:gd name="connsiteX8" fmla="*/ 2068902 w 6537385"/>
              <a:gd name="connsiteY8" fmla="*/ 2373942 h 4842534"/>
              <a:gd name="connsiteX9" fmla="*/ 921589 w 6537385"/>
              <a:gd name="connsiteY9" fmla="*/ 2572349 h 4842534"/>
              <a:gd name="connsiteX10" fmla="*/ 162464 w 6537385"/>
              <a:gd name="connsiteY10" fmla="*/ 3529881 h 4842534"/>
              <a:gd name="connsiteX11" fmla="*/ 421257 w 6537385"/>
              <a:gd name="connsiteY11" fmla="*/ 4401149 h 4842534"/>
              <a:gd name="connsiteX12" fmla="*/ 1974011 w 6537385"/>
              <a:gd name="connsiteY12" fmla="*/ 4806591 h 4842534"/>
              <a:gd name="connsiteX13" fmla="*/ 3397370 w 6537385"/>
              <a:gd name="connsiteY13" fmla="*/ 4616809 h 4842534"/>
              <a:gd name="connsiteX0" fmla="*/ 0 w 6703683"/>
              <a:gd name="connsiteY0" fmla="*/ 1460501 h 4944135"/>
              <a:gd name="connsiteX1" fmla="*/ 838200 w 6703683"/>
              <a:gd name="connsiteY1" fmla="*/ 165101 h 4944135"/>
              <a:gd name="connsiteX2" fmla="*/ 1828800 w 6703683"/>
              <a:gd name="connsiteY2" fmla="*/ 1079501 h 4944135"/>
              <a:gd name="connsiteX3" fmla="*/ 3124200 w 6703683"/>
              <a:gd name="connsiteY3" fmla="*/ 88900 h 4944135"/>
              <a:gd name="connsiteX4" fmla="*/ 6172200 w 6703683"/>
              <a:gd name="connsiteY4" fmla="*/ 546101 h 4944135"/>
              <a:gd name="connsiteX5" fmla="*/ 6313098 w 6703683"/>
              <a:gd name="connsiteY5" fmla="*/ 1336856 h 4944135"/>
              <a:gd name="connsiteX6" fmla="*/ 5715000 w 6703683"/>
              <a:gd name="connsiteY6" fmla="*/ 2984501 h 4944135"/>
              <a:gd name="connsiteX7" fmla="*/ 3505200 w 6703683"/>
              <a:gd name="connsiteY7" fmla="*/ 2984501 h 4944135"/>
              <a:gd name="connsiteX8" fmla="*/ 2068902 w 6703683"/>
              <a:gd name="connsiteY8" fmla="*/ 2475543 h 4944135"/>
              <a:gd name="connsiteX9" fmla="*/ 921589 w 6703683"/>
              <a:gd name="connsiteY9" fmla="*/ 2673950 h 4944135"/>
              <a:gd name="connsiteX10" fmla="*/ 162464 w 6703683"/>
              <a:gd name="connsiteY10" fmla="*/ 3631482 h 4944135"/>
              <a:gd name="connsiteX11" fmla="*/ 421257 w 6703683"/>
              <a:gd name="connsiteY11" fmla="*/ 4502750 h 4944135"/>
              <a:gd name="connsiteX12" fmla="*/ 1974011 w 6703683"/>
              <a:gd name="connsiteY12" fmla="*/ 4908192 h 4944135"/>
              <a:gd name="connsiteX13" fmla="*/ 3397370 w 6703683"/>
              <a:gd name="connsiteY13" fmla="*/ 4718410 h 4944135"/>
              <a:gd name="connsiteX0" fmla="*/ 0 w 6452798"/>
              <a:gd name="connsiteY0" fmla="*/ 1473201 h 4956835"/>
              <a:gd name="connsiteX1" fmla="*/ 838200 w 6452798"/>
              <a:gd name="connsiteY1" fmla="*/ 177801 h 4956835"/>
              <a:gd name="connsiteX2" fmla="*/ 1828800 w 6452798"/>
              <a:gd name="connsiteY2" fmla="*/ 1092201 h 4956835"/>
              <a:gd name="connsiteX3" fmla="*/ 3124200 w 6452798"/>
              <a:gd name="connsiteY3" fmla="*/ 101600 h 4956835"/>
              <a:gd name="connsiteX4" fmla="*/ 4876800 w 6452798"/>
              <a:gd name="connsiteY4" fmla="*/ 482601 h 4956835"/>
              <a:gd name="connsiteX5" fmla="*/ 6313098 w 6452798"/>
              <a:gd name="connsiteY5" fmla="*/ 1349556 h 4956835"/>
              <a:gd name="connsiteX6" fmla="*/ 5715000 w 6452798"/>
              <a:gd name="connsiteY6" fmla="*/ 2997201 h 4956835"/>
              <a:gd name="connsiteX7" fmla="*/ 3505200 w 6452798"/>
              <a:gd name="connsiteY7" fmla="*/ 2997201 h 4956835"/>
              <a:gd name="connsiteX8" fmla="*/ 2068902 w 6452798"/>
              <a:gd name="connsiteY8" fmla="*/ 2488243 h 4956835"/>
              <a:gd name="connsiteX9" fmla="*/ 921589 w 6452798"/>
              <a:gd name="connsiteY9" fmla="*/ 2686650 h 4956835"/>
              <a:gd name="connsiteX10" fmla="*/ 162464 w 6452798"/>
              <a:gd name="connsiteY10" fmla="*/ 3644182 h 4956835"/>
              <a:gd name="connsiteX11" fmla="*/ 421257 w 6452798"/>
              <a:gd name="connsiteY11" fmla="*/ 4515450 h 4956835"/>
              <a:gd name="connsiteX12" fmla="*/ 1974011 w 6452798"/>
              <a:gd name="connsiteY12" fmla="*/ 4920892 h 4956835"/>
              <a:gd name="connsiteX13" fmla="*/ 3397370 w 6452798"/>
              <a:gd name="connsiteY13" fmla="*/ 4731110 h 4956835"/>
              <a:gd name="connsiteX0" fmla="*/ 0 w 6096000"/>
              <a:gd name="connsiteY0" fmla="*/ 1473201 h 4956835"/>
              <a:gd name="connsiteX1" fmla="*/ 838200 w 6096000"/>
              <a:gd name="connsiteY1" fmla="*/ 177801 h 4956835"/>
              <a:gd name="connsiteX2" fmla="*/ 1828800 w 6096000"/>
              <a:gd name="connsiteY2" fmla="*/ 1092201 h 4956835"/>
              <a:gd name="connsiteX3" fmla="*/ 3124200 w 6096000"/>
              <a:gd name="connsiteY3" fmla="*/ 101600 h 4956835"/>
              <a:gd name="connsiteX4" fmla="*/ 4876800 w 6096000"/>
              <a:gd name="connsiteY4" fmla="*/ 482601 h 4956835"/>
              <a:gd name="connsiteX5" fmla="*/ 5791200 w 6096000"/>
              <a:gd name="connsiteY5" fmla="*/ 1244601 h 4956835"/>
              <a:gd name="connsiteX6" fmla="*/ 5715000 w 6096000"/>
              <a:gd name="connsiteY6" fmla="*/ 2997201 h 4956835"/>
              <a:gd name="connsiteX7" fmla="*/ 3505200 w 6096000"/>
              <a:gd name="connsiteY7" fmla="*/ 2997201 h 4956835"/>
              <a:gd name="connsiteX8" fmla="*/ 2068902 w 6096000"/>
              <a:gd name="connsiteY8" fmla="*/ 2488243 h 4956835"/>
              <a:gd name="connsiteX9" fmla="*/ 921589 w 6096000"/>
              <a:gd name="connsiteY9" fmla="*/ 2686650 h 4956835"/>
              <a:gd name="connsiteX10" fmla="*/ 162464 w 6096000"/>
              <a:gd name="connsiteY10" fmla="*/ 3644182 h 4956835"/>
              <a:gd name="connsiteX11" fmla="*/ 421257 w 6096000"/>
              <a:gd name="connsiteY11" fmla="*/ 4515450 h 4956835"/>
              <a:gd name="connsiteX12" fmla="*/ 1974011 w 6096000"/>
              <a:gd name="connsiteY12" fmla="*/ 4920892 h 4956835"/>
              <a:gd name="connsiteX13" fmla="*/ 3397370 w 6096000"/>
              <a:gd name="connsiteY13" fmla="*/ 4731110 h 4956835"/>
              <a:gd name="connsiteX0" fmla="*/ 0 w 5930900"/>
              <a:gd name="connsiteY0" fmla="*/ 1473201 h 4956835"/>
              <a:gd name="connsiteX1" fmla="*/ 838200 w 5930900"/>
              <a:gd name="connsiteY1" fmla="*/ 177801 h 4956835"/>
              <a:gd name="connsiteX2" fmla="*/ 1828800 w 5930900"/>
              <a:gd name="connsiteY2" fmla="*/ 1092201 h 4956835"/>
              <a:gd name="connsiteX3" fmla="*/ 3124200 w 5930900"/>
              <a:gd name="connsiteY3" fmla="*/ 101600 h 4956835"/>
              <a:gd name="connsiteX4" fmla="*/ 4876800 w 5930900"/>
              <a:gd name="connsiteY4" fmla="*/ 482601 h 4956835"/>
              <a:gd name="connsiteX5" fmla="*/ 5791200 w 5930900"/>
              <a:gd name="connsiteY5" fmla="*/ 1244601 h 4956835"/>
              <a:gd name="connsiteX6" fmla="*/ 5715000 w 5930900"/>
              <a:gd name="connsiteY6" fmla="*/ 2997201 h 4956835"/>
              <a:gd name="connsiteX7" fmla="*/ 4527430 w 5930900"/>
              <a:gd name="connsiteY7" fmla="*/ 3143850 h 4956835"/>
              <a:gd name="connsiteX8" fmla="*/ 3505200 w 5930900"/>
              <a:gd name="connsiteY8" fmla="*/ 2997201 h 4956835"/>
              <a:gd name="connsiteX9" fmla="*/ 2068902 w 5930900"/>
              <a:gd name="connsiteY9" fmla="*/ 2488243 h 4956835"/>
              <a:gd name="connsiteX10" fmla="*/ 921589 w 5930900"/>
              <a:gd name="connsiteY10" fmla="*/ 2686650 h 4956835"/>
              <a:gd name="connsiteX11" fmla="*/ 162464 w 5930900"/>
              <a:gd name="connsiteY11" fmla="*/ 3644182 h 4956835"/>
              <a:gd name="connsiteX12" fmla="*/ 421257 w 5930900"/>
              <a:gd name="connsiteY12" fmla="*/ 4515450 h 4956835"/>
              <a:gd name="connsiteX13" fmla="*/ 1974011 w 5930900"/>
              <a:gd name="connsiteY13" fmla="*/ 4920892 h 4956835"/>
              <a:gd name="connsiteX14" fmla="*/ 3397370 w 5930900"/>
              <a:gd name="connsiteY14" fmla="*/ 4731110 h 4956835"/>
              <a:gd name="connsiteX0" fmla="*/ 0 w 5930900"/>
              <a:gd name="connsiteY0" fmla="*/ 1473201 h 4956835"/>
              <a:gd name="connsiteX1" fmla="*/ 838200 w 5930900"/>
              <a:gd name="connsiteY1" fmla="*/ 177801 h 4956835"/>
              <a:gd name="connsiteX2" fmla="*/ 1828800 w 5930900"/>
              <a:gd name="connsiteY2" fmla="*/ 1092201 h 4956835"/>
              <a:gd name="connsiteX3" fmla="*/ 3124200 w 5930900"/>
              <a:gd name="connsiteY3" fmla="*/ 101600 h 4956835"/>
              <a:gd name="connsiteX4" fmla="*/ 4876800 w 5930900"/>
              <a:gd name="connsiteY4" fmla="*/ 482601 h 4956835"/>
              <a:gd name="connsiteX5" fmla="*/ 5791200 w 5930900"/>
              <a:gd name="connsiteY5" fmla="*/ 1244601 h 4956835"/>
              <a:gd name="connsiteX6" fmla="*/ 5715000 w 5930900"/>
              <a:gd name="connsiteY6" fmla="*/ 2997201 h 4956835"/>
              <a:gd name="connsiteX7" fmla="*/ 5029200 w 5930900"/>
              <a:gd name="connsiteY7" fmla="*/ 2768601 h 4956835"/>
              <a:gd name="connsiteX8" fmla="*/ 3505200 w 5930900"/>
              <a:gd name="connsiteY8" fmla="*/ 2997201 h 4956835"/>
              <a:gd name="connsiteX9" fmla="*/ 2068902 w 5930900"/>
              <a:gd name="connsiteY9" fmla="*/ 2488243 h 4956835"/>
              <a:gd name="connsiteX10" fmla="*/ 921589 w 5930900"/>
              <a:gd name="connsiteY10" fmla="*/ 2686650 h 4956835"/>
              <a:gd name="connsiteX11" fmla="*/ 162464 w 5930900"/>
              <a:gd name="connsiteY11" fmla="*/ 3644182 h 4956835"/>
              <a:gd name="connsiteX12" fmla="*/ 421257 w 5930900"/>
              <a:gd name="connsiteY12" fmla="*/ 4515450 h 4956835"/>
              <a:gd name="connsiteX13" fmla="*/ 1974011 w 5930900"/>
              <a:gd name="connsiteY13" fmla="*/ 4920892 h 4956835"/>
              <a:gd name="connsiteX14" fmla="*/ 3397370 w 5930900"/>
              <a:gd name="connsiteY14" fmla="*/ 4731110 h 4956835"/>
              <a:gd name="connsiteX0" fmla="*/ 0 w 5930900"/>
              <a:gd name="connsiteY0" fmla="*/ 1473201 h 4956835"/>
              <a:gd name="connsiteX1" fmla="*/ 838200 w 5930900"/>
              <a:gd name="connsiteY1" fmla="*/ 177801 h 4956835"/>
              <a:gd name="connsiteX2" fmla="*/ 1828800 w 5930900"/>
              <a:gd name="connsiteY2" fmla="*/ 1092201 h 4956835"/>
              <a:gd name="connsiteX3" fmla="*/ 3124200 w 5930900"/>
              <a:gd name="connsiteY3" fmla="*/ 101600 h 4956835"/>
              <a:gd name="connsiteX4" fmla="*/ 4876800 w 5930900"/>
              <a:gd name="connsiteY4" fmla="*/ 482601 h 4956835"/>
              <a:gd name="connsiteX5" fmla="*/ 5791200 w 5930900"/>
              <a:gd name="connsiteY5" fmla="*/ 1244601 h 4956835"/>
              <a:gd name="connsiteX6" fmla="*/ 5715000 w 5930900"/>
              <a:gd name="connsiteY6" fmla="*/ 2997201 h 4956835"/>
              <a:gd name="connsiteX7" fmla="*/ 5029200 w 5930900"/>
              <a:gd name="connsiteY7" fmla="*/ 2768601 h 4956835"/>
              <a:gd name="connsiteX8" fmla="*/ 3962400 w 5930900"/>
              <a:gd name="connsiteY8" fmla="*/ 3454401 h 4956835"/>
              <a:gd name="connsiteX9" fmla="*/ 2068902 w 5930900"/>
              <a:gd name="connsiteY9" fmla="*/ 2488243 h 4956835"/>
              <a:gd name="connsiteX10" fmla="*/ 921589 w 5930900"/>
              <a:gd name="connsiteY10" fmla="*/ 2686650 h 4956835"/>
              <a:gd name="connsiteX11" fmla="*/ 162464 w 5930900"/>
              <a:gd name="connsiteY11" fmla="*/ 3644182 h 4956835"/>
              <a:gd name="connsiteX12" fmla="*/ 421257 w 5930900"/>
              <a:gd name="connsiteY12" fmla="*/ 4515450 h 4956835"/>
              <a:gd name="connsiteX13" fmla="*/ 1974011 w 5930900"/>
              <a:gd name="connsiteY13" fmla="*/ 4920892 h 4956835"/>
              <a:gd name="connsiteX14" fmla="*/ 3397370 w 5930900"/>
              <a:gd name="connsiteY14" fmla="*/ 4731110 h 4956835"/>
              <a:gd name="connsiteX0" fmla="*/ 0 w 5930900"/>
              <a:gd name="connsiteY0" fmla="*/ 1473201 h 4956835"/>
              <a:gd name="connsiteX1" fmla="*/ 838200 w 5930900"/>
              <a:gd name="connsiteY1" fmla="*/ 177801 h 4956835"/>
              <a:gd name="connsiteX2" fmla="*/ 1828800 w 5930900"/>
              <a:gd name="connsiteY2" fmla="*/ 1092201 h 4956835"/>
              <a:gd name="connsiteX3" fmla="*/ 3124200 w 5930900"/>
              <a:gd name="connsiteY3" fmla="*/ 101600 h 4956835"/>
              <a:gd name="connsiteX4" fmla="*/ 4876800 w 5930900"/>
              <a:gd name="connsiteY4" fmla="*/ 482601 h 4956835"/>
              <a:gd name="connsiteX5" fmla="*/ 5791200 w 5930900"/>
              <a:gd name="connsiteY5" fmla="*/ 1244601 h 4956835"/>
              <a:gd name="connsiteX6" fmla="*/ 5715000 w 5930900"/>
              <a:gd name="connsiteY6" fmla="*/ 2997201 h 4956835"/>
              <a:gd name="connsiteX7" fmla="*/ 5029200 w 5930900"/>
              <a:gd name="connsiteY7" fmla="*/ 2768601 h 4956835"/>
              <a:gd name="connsiteX8" fmla="*/ 3962400 w 5930900"/>
              <a:gd name="connsiteY8" fmla="*/ 3454401 h 4956835"/>
              <a:gd name="connsiteX9" fmla="*/ 2209800 w 5930900"/>
              <a:gd name="connsiteY9" fmla="*/ 2463801 h 4956835"/>
              <a:gd name="connsiteX10" fmla="*/ 921589 w 5930900"/>
              <a:gd name="connsiteY10" fmla="*/ 2686650 h 4956835"/>
              <a:gd name="connsiteX11" fmla="*/ 162464 w 5930900"/>
              <a:gd name="connsiteY11" fmla="*/ 3644182 h 4956835"/>
              <a:gd name="connsiteX12" fmla="*/ 421257 w 5930900"/>
              <a:gd name="connsiteY12" fmla="*/ 4515450 h 4956835"/>
              <a:gd name="connsiteX13" fmla="*/ 1974011 w 5930900"/>
              <a:gd name="connsiteY13" fmla="*/ 4920892 h 4956835"/>
              <a:gd name="connsiteX14" fmla="*/ 3397370 w 5930900"/>
              <a:gd name="connsiteY14" fmla="*/ 4731110 h 4956835"/>
              <a:gd name="connsiteX0" fmla="*/ 0 w 5930900"/>
              <a:gd name="connsiteY0" fmla="*/ 1473201 h 4956835"/>
              <a:gd name="connsiteX1" fmla="*/ 838200 w 5930900"/>
              <a:gd name="connsiteY1" fmla="*/ 177801 h 4956835"/>
              <a:gd name="connsiteX2" fmla="*/ 1828800 w 5930900"/>
              <a:gd name="connsiteY2" fmla="*/ 1092201 h 4956835"/>
              <a:gd name="connsiteX3" fmla="*/ 3124200 w 5930900"/>
              <a:gd name="connsiteY3" fmla="*/ 101600 h 4956835"/>
              <a:gd name="connsiteX4" fmla="*/ 4876800 w 5930900"/>
              <a:gd name="connsiteY4" fmla="*/ 482601 h 4956835"/>
              <a:gd name="connsiteX5" fmla="*/ 5791200 w 5930900"/>
              <a:gd name="connsiteY5" fmla="*/ 1244601 h 4956835"/>
              <a:gd name="connsiteX6" fmla="*/ 5715000 w 5930900"/>
              <a:gd name="connsiteY6" fmla="*/ 2997201 h 4956835"/>
              <a:gd name="connsiteX7" fmla="*/ 5029200 w 5930900"/>
              <a:gd name="connsiteY7" fmla="*/ 2768601 h 4956835"/>
              <a:gd name="connsiteX8" fmla="*/ 3962400 w 5930900"/>
              <a:gd name="connsiteY8" fmla="*/ 3454401 h 4956835"/>
              <a:gd name="connsiteX9" fmla="*/ 2209800 w 5930900"/>
              <a:gd name="connsiteY9" fmla="*/ 2463801 h 4956835"/>
              <a:gd name="connsiteX10" fmla="*/ 1219200 w 5930900"/>
              <a:gd name="connsiteY10" fmla="*/ 2387601 h 4956835"/>
              <a:gd name="connsiteX11" fmla="*/ 162464 w 5930900"/>
              <a:gd name="connsiteY11" fmla="*/ 3644182 h 4956835"/>
              <a:gd name="connsiteX12" fmla="*/ 421257 w 5930900"/>
              <a:gd name="connsiteY12" fmla="*/ 4515450 h 4956835"/>
              <a:gd name="connsiteX13" fmla="*/ 1974011 w 5930900"/>
              <a:gd name="connsiteY13" fmla="*/ 4920892 h 4956835"/>
              <a:gd name="connsiteX14" fmla="*/ 3397370 w 5930900"/>
              <a:gd name="connsiteY14" fmla="*/ 4731110 h 4956835"/>
              <a:gd name="connsiteX0" fmla="*/ 0 w 5930900"/>
              <a:gd name="connsiteY0" fmla="*/ 1473201 h 4956835"/>
              <a:gd name="connsiteX1" fmla="*/ 838200 w 5930900"/>
              <a:gd name="connsiteY1" fmla="*/ 177801 h 4956835"/>
              <a:gd name="connsiteX2" fmla="*/ 1828800 w 5930900"/>
              <a:gd name="connsiteY2" fmla="*/ 1092201 h 4956835"/>
              <a:gd name="connsiteX3" fmla="*/ 3124200 w 5930900"/>
              <a:gd name="connsiteY3" fmla="*/ 101600 h 4956835"/>
              <a:gd name="connsiteX4" fmla="*/ 4876800 w 5930900"/>
              <a:gd name="connsiteY4" fmla="*/ 482601 h 4956835"/>
              <a:gd name="connsiteX5" fmla="*/ 5791200 w 5930900"/>
              <a:gd name="connsiteY5" fmla="*/ 1244601 h 4956835"/>
              <a:gd name="connsiteX6" fmla="*/ 5715000 w 5930900"/>
              <a:gd name="connsiteY6" fmla="*/ 2997201 h 4956835"/>
              <a:gd name="connsiteX7" fmla="*/ 5029200 w 5930900"/>
              <a:gd name="connsiteY7" fmla="*/ 2768601 h 4956835"/>
              <a:gd name="connsiteX8" fmla="*/ 3962400 w 5930900"/>
              <a:gd name="connsiteY8" fmla="*/ 3454401 h 4956835"/>
              <a:gd name="connsiteX9" fmla="*/ 2209800 w 5930900"/>
              <a:gd name="connsiteY9" fmla="*/ 2463801 h 4956835"/>
              <a:gd name="connsiteX10" fmla="*/ 1219200 w 5930900"/>
              <a:gd name="connsiteY10" fmla="*/ 2387601 h 4956835"/>
              <a:gd name="connsiteX11" fmla="*/ 1447800 w 5930900"/>
              <a:gd name="connsiteY11" fmla="*/ 3454401 h 4956835"/>
              <a:gd name="connsiteX12" fmla="*/ 421257 w 5930900"/>
              <a:gd name="connsiteY12" fmla="*/ 4515450 h 4956835"/>
              <a:gd name="connsiteX13" fmla="*/ 1974011 w 5930900"/>
              <a:gd name="connsiteY13" fmla="*/ 4920892 h 4956835"/>
              <a:gd name="connsiteX14" fmla="*/ 3397370 w 5930900"/>
              <a:gd name="connsiteY14" fmla="*/ 4731110 h 4956835"/>
              <a:gd name="connsiteX0" fmla="*/ 0 w 5930900"/>
              <a:gd name="connsiteY0" fmla="*/ 1473201 h 4956835"/>
              <a:gd name="connsiteX1" fmla="*/ 838200 w 5930900"/>
              <a:gd name="connsiteY1" fmla="*/ 177801 h 4956835"/>
              <a:gd name="connsiteX2" fmla="*/ 1828800 w 5930900"/>
              <a:gd name="connsiteY2" fmla="*/ 1092201 h 4956835"/>
              <a:gd name="connsiteX3" fmla="*/ 3124200 w 5930900"/>
              <a:gd name="connsiteY3" fmla="*/ 101600 h 4956835"/>
              <a:gd name="connsiteX4" fmla="*/ 4876800 w 5930900"/>
              <a:gd name="connsiteY4" fmla="*/ 482601 h 4956835"/>
              <a:gd name="connsiteX5" fmla="*/ 5791200 w 5930900"/>
              <a:gd name="connsiteY5" fmla="*/ 1244601 h 4956835"/>
              <a:gd name="connsiteX6" fmla="*/ 5715000 w 5930900"/>
              <a:gd name="connsiteY6" fmla="*/ 2997201 h 4956835"/>
              <a:gd name="connsiteX7" fmla="*/ 5029200 w 5930900"/>
              <a:gd name="connsiteY7" fmla="*/ 2768601 h 4956835"/>
              <a:gd name="connsiteX8" fmla="*/ 3962400 w 5930900"/>
              <a:gd name="connsiteY8" fmla="*/ 3454401 h 4956835"/>
              <a:gd name="connsiteX9" fmla="*/ 2209800 w 5930900"/>
              <a:gd name="connsiteY9" fmla="*/ 2463801 h 4956835"/>
              <a:gd name="connsiteX10" fmla="*/ 1219200 w 5930900"/>
              <a:gd name="connsiteY10" fmla="*/ 2387601 h 4956835"/>
              <a:gd name="connsiteX11" fmla="*/ 1600200 w 5930900"/>
              <a:gd name="connsiteY11" fmla="*/ 3530601 h 4956835"/>
              <a:gd name="connsiteX12" fmla="*/ 421257 w 5930900"/>
              <a:gd name="connsiteY12" fmla="*/ 4515450 h 4956835"/>
              <a:gd name="connsiteX13" fmla="*/ 1974011 w 5930900"/>
              <a:gd name="connsiteY13" fmla="*/ 4920892 h 4956835"/>
              <a:gd name="connsiteX14" fmla="*/ 3397370 w 5930900"/>
              <a:gd name="connsiteY14" fmla="*/ 4731110 h 4956835"/>
              <a:gd name="connsiteX0" fmla="*/ 0 w 5930900"/>
              <a:gd name="connsiteY0" fmla="*/ 1473201 h 4981516"/>
              <a:gd name="connsiteX1" fmla="*/ 838200 w 5930900"/>
              <a:gd name="connsiteY1" fmla="*/ 177801 h 4981516"/>
              <a:gd name="connsiteX2" fmla="*/ 1828800 w 5930900"/>
              <a:gd name="connsiteY2" fmla="*/ 1092201 h 4981516"/>
              <a:gd name="connsiteX3" fmla="*/ 3124200 w 5930900"/>
              <a:gd name="connsiteY3" fmla="*/ 101600 h 4981516"/>
              <a:gd name="connsiteX4" fmla="*/ 4876800 w 5930900"/>
              <a:gd name="connsiteY4" fmla="*/ 482601 h 4981516"/>
              <a:gd name="connsiteX5" fmla="*/ 5791200 w 5930900"/>
              <a:gd name="connsiteY5" fmla="*/ 1244601 h 4981516"/>
              <a:gd name="connsiteX6" fmla="*/ 5715000 w 5930900"/>
              <a:gd name="connsiteY6" fmla="*/ 2997201 h 4981516"/>
              <a:gd name="connsiteX7" fmla="*/ 5029200 w 5930900"/>
              <a:gd name="connsiteY7" fmla="*/ 2768601 h 4981516"/>
              <a:gd name="connsiteX8" fmla="*/ 3962400 w 5930900"/>
              <a:gd name="connsiteY8" fmla="*/ 3454401 h 4981516"/>
              <a:gd name="connsiteX9" fmla="*/ 2209800 w 5930900"/>
              <a:gd name="connsiteY9" fmla="*/ 2463801 h 4981516"/>
              <a:gd name="connsiteX10" fmla="*/ 1219200 w 5930900"/>
              <a:gd name="connsiteY10" fmla="*/ 2387601 h 4981516"/>
              <a:gd name="connsiteX11" fmla="*/ 1600200 w 5930900"/>
              <a:gd name="connsiteY11" fmla="*/ 3530601 h 4981516"/>
              <a:gd name="connsiteX12" fmla="*/ 1676400 w 5930900"/>
              <a:gd name="connsiteY12" fmla="*/ 4749801 h 4981516"/>
              <a:gd name="connsiteX13" fmla="*/ 1974011 w 5930900"/>
              <a:gd name="connsiteY13" fmla="*/ 4920892 h 4981516"/>
              <a:gd name="connsiteX14" fmla="*/ 3397370 w 5930900"/>
              <a:gd name="connsiteY14" fmla="*/ 4731110 h 4981516"/>
              <a:gd name="connsiteX0" fmla="*/ 0 w 5930900"/>
              <a:gd name="connsiteY0" fmla="*/ 1473201 h 4927601"/>
              <a:gd name="connsiteX1" fmla="*/ 838200 w 5930900"/>
              <a:gd name="connsiteY1" fmla="*/ 177801 h 4927601"/>
              <a:gd name="connsiteX2" fmla="*/ 1828800 w 5930900"/>
              <a:gd name="connsiteY2" fmla="*/ 1092201 h 4927601"/>
              <a:gd name="connsiteX3" fmla="*/ 3124200 w 5930900"/>
              <a:gd name="connsiteY3" fmla="*/ 101600 h 4927601"/>
              <a:gd name="connsiteX4" fmla="*/ 4876800 w 5930900"/>
              <a:gd name="connsiteY4" fmla="*/ 482601 h 4927601"/>
              <a:gd name="connsiteX5" fmla="*/ 5791200 w 5930900"/>
              <a:gd name="connsiteY5" fmla="*/ 1244601 h 4927601"/>
              <a:gd name="connsiteX6" fmla="*/ 5715000 w 5930900"/>
              <a:gd name="connsiteY6" fmla="*/ 2997201 h 4927601"/>
              <a:gd name="connsiteX7" fmla="*/ 5029200 w 5930900"/>
              <a:gd name="connsiteY7" fmla="*/ 2768601 h 4927601"/>
              <a:gd name="connsiteX8" fmla="*/ 3962400 w 5930900"/>
              <a:gd name="connsiteY8" fmla="*/ 3454401 h 4927601"/>
              <a:gd name="connsiteX9" fmla="*/ 2209800 w 5930900"/>
              <a:gd name="connsiteY9" fmla="*/ 2463801 h 4927601"/>
              <a:gd name="connsiteX10" fmla="*/ 1219200 w 5930900"/>
              <a:gd name="connsiteY10" fmla="*/ 2387601 h 4927601"/>
              <a:gd name="connsiteX11" fmla="*/ 1600200 w 5930900"/>
              <a:gd name="connsiteY11" fmla="*/ 3530601 h 4927601"/>
              <a:gd name="connsiteX12" fmla="*/ 1676400 w 5930900"/>
              <a:gd name="connsiteY12" fmla="*/ 4749801 h 4927601"/>
              <a:gd name="connsiteX13" fmla="*/ 2590800 w 5930900"/>
              <a:gd name="connsiteY13" fmla="*/ 4597400 h 4927601"/>
              <a:gd name="connsiteX14" fmla="*/ 3397370 w 5930900"/>
              <a:gd name="connsiteY14" fmla="*/ 4731110 h 4927601"/>
              <a:gd name="connsiteX0" fmla="*/ 0 w 5930900"/>
              <a:gd name="connsiteY0" fmla="*/ 1473201 h 4927601"/>
              <a:gd name="connsiteX1" fmla="*/ 838200 w 5930900"/>
              <a:gd name="connsiteY1" fmla="*/ 177801 h 4927601"/>
              <a:gd name="connsiteX2" fmla="*/ 1828800 w 5930900"/>
              <a:gd name="connsiteY2" fmla="*/ 1092201 h 4927601"/>
              <a:gd name="connsiteX3" fmla="*/ 3124200 w 5930900"/>
              <a:gd name="connsiteY3" fmla="*/ 101600 h 4927601"/>
              <a:gd name="connsiteX4" fmla="*/ 4876800 w 5930900"/>
              <a:gd name="connsiteY4" fmla="*/ 482601 h 4927601"/>
              <a:gd name="connsiteX5" fmla="*/ 5791200 w 5930900"/>
              <a:gd name="connsiteY5" fmla="*/ 1244601 h 4927601"/>
              <a:gd name="connsiteX6" fmla="*/ 5715000 w 5930900"/>
              <a:gd name="connsiteY6" fmla="*/ 2997201 h 4927601"/>
              <a:gd name="connsiteX7" fmla="*/ 5029200 w 5930900"/>
              <a:gd name="connsiteY7" fmla="*/ 2768601 h 4927601"/>
              <a:gd name="connsiteX8" fmla="*/ 3962400 w 5930900"/>
              <a:gd name="connsiteY8" fmla="*/ 3454401 h 4927601"/>
              <a:gd name="connsiteX9" fmla="*/ 2209800 w 5930900"/>
              <a:gd name="connsiteY9" fmla="*/ 2463801 h 4927601"/>
              <a:gd name="connsiteX10" fmla="*/ 1219200 w 5930900"/>
              <a:gd name="connsiteY10" fmla="*/ 2387601 h 4927601"/>
              <a:gd name="connsiteX11" fmla="*/ 1600200 w 5930900"/>
              <a:gd name="connsiteY11" fmla="*/ 3530601 h 4927601"/>
              <a:gd name="connsiteX12" fmla="*/ 1676400 w 5930900"/>
              <a:gd name="connsiteY12" fmla="*/ 4749801 h 4927601"/>
              <a:gd name="connsiteX13" fmla="*/ 2590800 w 5930900"/>
              <a:gd name="connsiteY13" fmla="*/ 4597400 h 4927601"/>
              <a:gd name="connsiteX14" fmla="*/ 2971800 w 5930900"/>
              <a:gd name="connsiteY14" fmla="*/ 3759201 h 4927601"/>
              <a:gd name="connsiteX0" fmla="*/ 0 w 5930900"/>
              <a:gd name="connsiteY0" fmla="*/ 1473201 h 4927601"/>
              <a:gd name="connsiteX1" fmla="*/ 838200 w 5930900"/>
              <a:gd name="connsiteY1" fmla="*/ 177801 h 4927601"/>
              <a:gd name="connsiteX2" fmla="*/ 1828800 w 5930900"/>
              <a:gd name="connsiteY2" fmla="*/ 1092201 h 4927601"/>
              <a:gd name="connsiteX3" fmla="*/ 3124200 w 5930900"/>
              <a:gd name="connsiteY3" fmla="*/ 101600 h 4927601"/>
              <a:gd name="connsiteX4" fmla="*/ 4876800 w 5930900"/>
              <a:gd name="connsiteY4" fmla="*/ 482601 h 4927601"/>
              <a:gd name="connsiteX5" fmla="*/ 5791200 w 5930900"/>
              <a:gd name="connsiteY5" fmla="*/ 1244601 h 4927601"/>
              <a:gd name="connsiteX6" fmla="*/ 5715000 w 5930900"/>
              <a:gd name="connsiteY6" fmla="*/ 2997201 h 4927601"/>
              <a:gd name="connsiteX7" fmla="*/ 5029200 w 5930900"/>
              <a:gd name="connsiteY7" fmla="*/ 2768601 h 4927601"/>
              <a:gd name="connsiteX8" fmla="*/ 3962400 w 5930900"/>
              <a:gd name="connsiteY8" fmla="*/ 3454401 h 4927601"/>
              <a:gd name="connsiteX9" fmla="*/ 2209800 w 5930900"/>
              <a:gd name="connsiteY9" fmla="*/ 2463801 h 4927601"/>
              <a:gd name="connsiteX10" fmla="*/ 1219200 w 5930900"/>
              <a:gd name="connsiteY10" fmla="*/ 2387601 h 4927601"/>
              <a:gd name="connsiteX11" fmla="*/ 1600200 w 5930900"/>
              <a:gd name="connsiteY11" fmla="*/ 3530601 h 4927601"/>
              <a:gd name="connsiteX12" fmla="*/ 1676400 w 5930900"/>
              <a:gd name="connsiteY12" fmla="*/ 4749801 h 4927601"/>
              <a:gd name="connsiteX13" fmla="*/ 2590800 w 5930900"/>
              <a:gd name="connsiteY13" fmla="*/ 4597400 h 4927601"/>
              <a:gd name="connsiteX14" fmla="*/ 2971800 w 5930900"/>
              <a:gd name="connsiteY14" fmla="*/ 3759201 h 4927601"/>
              <a:gd name="connsiteX0" fmla="*/ 0 w 5930900"/>
              <a:gd name="connsiteY0" fmla="*/ 1473201 h 4927601"/>
              <a:gd name="connsiteX1" fmla="*/ 838200 w 5930900"/>
              <a:gd name="connsiteY1" fmla="*/ 177801 h 4927601"/>
              <a:gd name="connsiteX2" fmla="*/ 1828800 w 5930900"/>
              <a:gd name="connsiteY2" fmla="*/ 1092201 h 4927601"/>
              <a:gd name="connsiteX3" fmla="*/ 3124200 w 5930900"/>
              <a:gd name="connsiteY3" fmla="*/ 101600 h 4927601"/>
              <a:gd name="connsiteX4" fmla="*/ 4876800 w 5930900"/>
              <a:gd name="connsiteY4" fmla="*/ 482601 h 4927601"/>
              <a:gd name="connsiteX5" fmla="*/ 5791200 w 5930900"/>
              <a:gd name="connsiteY5" fmla="*/ 1244601 h 4927601"/>
              <a:gd name="connsiteX6" fmla="*/ 5715000 w 5930900"/>
              <a:gd name="connsiteY6" fmla="*/ 2997201 h 4927601"/>
              <a:gd name="connsiteX7" fmla="*/ 5029200 w 5930900"/>
              <a:gd name="connsiteY7" fmla="*/ 2768601 h 4927601"/>
              <a:gd name="connsiteX8" fmla="*/ 3962400 w 5930900"/>
              <a:gd name="connsiteY8" fmla="*/ 3454401 h 4927601"/>
              <a:gd name="connsiteX9" fmla="*/ 2209800 w 5930900"/>
              <a:gd name="connsiteY9" fmla="*/ 2463801 h 4927601"/>
              <a:gd name="connsiteX10" fmla="*/ 1219200 w 5930900"/>
              <a:gd name="connsiteY10" fmla="*/ 2387601 h 4927601"/>
              <a:gd name="connsiteX11" fmla="*/ 1600200 w 5930900"/>
              <a:gd name="connsiteY11" fmla="*/ 3530601 h 4927601"/>
              <a:gd name="connsiteX12" fmla="*/ 1676400 w 5930900"/>
              <a:gd name="connsiteY12" fmla="*/ 4749801 h 4927601"/>
              <a:gd name="connsiteX13" fmla="*/ 2590800 w 5930900"/>
              <a:gd name="connsiteY13" fmla="*/ 4597400 h 4927601"/>
              <a:gd name="connsiteX14" fmla="*/ 2590800 w 5930900"/>
              <a:gd name="connsiteY14" fmla="*/ 3835401 h 4927601"/>
              <a:gd name="connsiteX0" fmla="*/ 0 w 5930900"/>
              <a:gd name="connsiteY0" fmla="*/ 1473201 h 4953001"/>
              <a:gd name="connsiteX1" fmla="*/ 838200 w 5930900"/>
              <a:gd name="connsiteY1" fmla="*/ 177801 h 4953001"/>
              <a:gd name="connsiteX2" fmla="*/ 1828800 w 5930900"/>
              <a:gd name="connsiteY2" fmla="*/ 1092201 h 4953001"/>
              <a:gd name="connsiteX3" fmla="*/ 3124200 w 5930900"/>
              <a:gd name="connsiteY3" fmla="*/ 101600 h 4953001"/>
              <a:gd name="connsiteX4" fmla="*/ 4876800 w 5930900"/>
              <a:gd name="connsiteY4" fmla="*/ 482601 h 4953001"/>
              <a:gd name="connsiteX5" fmla="*/ 5791200 w 5930900"/>
              <a:gd name="connsiteY5" fmla="*/ 1244601 h 4953001"/>
              <a:gd name="connsiteX6" fmla="*/ 5715000 w 5930900"/>
              <a:gd name="connsiteY6" fmla="*/ 2997201 h 4953001"/>
              <a:gd name="connsiteX7" fmla="*/ 5029200 w 5930900"/>
              <a:gd name="connsiteY7" fmla="*/ 2768601 h 4953001"/>
              <a:gd name="connsiteX8" fmla="*/ 3962400 w 5930900"/>
              <a:gd name="connsiteY8" fmla="*/ 3454401 h 4953001"/>
              <a:gd name="connsiteX9" fmla="*/ 2209800 w 5930900"/>
              <a:gd name="connsiteY9" fmla="*/ 2463801 h 4953001"/>
              <a:gd name="connsiteX10" fmla="*/ 1219200 w 5930900"/>
              <a:gd name="connsiteY10" fmla="*/ 2387601 h 4953001"/>
              <a:gd name="connsiteX11" fmla="*/ 1600200 w 5930900"/>
              <a:gd name="connsiteY11" fmla="*/ 3530601 h 4953001"/>
              <a:gd name="connsiteX12" fmla="*/ 1676400 w 5930900"/>
              <a:gd name="connsiteY12" fmla="*/ 4749801 h 4953001"/>
              <a:gd name="connsiteX13" fmla="*/ 2209800 w 5930900"/>
              <a:gd name="connsiteY13" fmla="*/ 4749801 h 4953001"/>
              <a:gd name="connsiteX14" fmla="*/ 2590800 w 5930900"/>
              <a:gd name="connsiteY14" fmla="*/ 3835401 h 4953001"/>
              <a:gd name="connsiteX0" fmla="*/ 0 w 5930900"/>
              <a:gd name="connsiteY0" fmla="*/ 1587500 h 5067300"/>
              <a:gd name="connsiteX1" fmla="*/ 1219200 w 5930900"/>
              <a:gd name="connsiteY1" fmla="*/ 63500 h 5067300"/>
              <a:gd name="connsiteX2" fmla="*/ 1828800 w 5930900"/>
              <a:gd name="connsiteY2" fmla="*/ 1206500 h 5067300"/>
              <a:gd name="connsiteX3" fmla="*/ 3124200 w 5930900"/>
              <a:gd name="connsiteY3" fmla="*/ 215899 h 5067300"/>
              <a:gd name="connsiteX4" fmla="*/ 4876800 w 5930900"/>
              <a:gd name="connsiteY4" fmla="*/ 596900 h 5067300"/>
              <a:gd name="connsiteX5" fmla="*/ 5791200 w 5930900"/>
              <a:gd name="connsiteY5" fmla="*/ 1358900 h 5067300"/>
              <a:gd name="connsiteX6" fmla="*/ 5715000 w 5930900"/>
              <a:gd name="connsiteY6" fmla="*/ 3111500 h 5067300"/>
              <a:gd name="connsiteX7" fmla="*/ 5029200 w 5930900"/>
              <a:gd name="connsiteY7" fmla="*/ 2882900 h 5067300"/>
              <a:gd name="connsiteX8" fmla="*/ 3962400 w 5930900"/>
              <a:gd name="connsiteY8" fmla="*/ 3568700 h 5067300"/>
              <a:gd name="connsiteX9" fmla="*/ 2209800 w 5930900"/>
              <a:gd name="connsiteY9" fmla="*/ 2578100 h 5067300"/>
              <a:gd name="connsiteX10" fmla="*/ 1219200 w 5930900"/>
              <a:gd name="connsiteY10" fmla="*/ 2501900 h 5067300"/>
              <a:gd name="connsiteX11" fmla="*/ 1600200 w 5930900"/>
              <a:gd name="connsiteY11" fmla="*/ 3644900 h 5067300"/>
              <a:gd name="connsiteX12" fmla="*/ 1676400 w 5930900"/>
              <a:gd name="connsiteY12" fmla="*/ 4864100 h 5067300"/>
              <a:gd name="connsiteX13" fmla="*/ 2209800 w 5930900"/>
              <a:gd name="connsiteY13" fmla="*/ 4864100 h 5067300"/>
              <a:gd name="connsiteX14" fmla="*/ 2590800 w 5930900"/>
              <a:gd name="connsiteY14" fmla="*/ 3949700 h 5067300"/>
              <a:gd name="connsiteX0" fmla="*/ 0 w 5168900"/>
              <a:gd name="connsiteY0" fmla="*/ 1676400 h 5080000"/>
              <a:gd name="connsiteX1" fmla="*/ 457200 w 5168900"/>
              <a:gd name="connsiteY1" fmla="*/ 76200 h 5080000"/>
              <a:gd name="connsiteX2" fmla="*/ 1066800 w 5168900"/>
              <a:gd name="connsiteY2" fmla="*/ 1219200 h 5080000"/>
              <a:gd name="connsiteX3" fmla="*/ 2362200 w 5168900"/>
              <a:gd name="connsiteY3" fmla="*/ 228599 h 5080000"/>
              <a:gd name="connsiteX4" fmla="*/ 4114800 w 5168900"/>
              <a:gd name="connsiteY4" fmla="*/ 609600 h 5080000"/>
              <a:gd name="connsiteX5" fmla="*/ 5029200 w 5168900"/>
              <a:gd name="connsiteY5" fmla="*/ 1371600 h 5080000"/>
              <a:gd name="connsiteX6" fmla="*/ 4953000 w 5168900"/>
              <a:gd name="connsiteY6" fmla="*/ 3124200 h 5080000"/>
              <a:gd name="connsiteX7" fmla="*/ 4267200 w 5168900"/>
              <a:gd name="connsiteY7" fmla="*/ 2895600 h 5080000"/>
              <a:gd name="connsiteX8" fmla="*/ 3200400 w 5168900"/>
              <a:gd name="connsiteY8" fmla="*/ 3581400 h 5080000"/>
              <a:gd name="connsiteX9" fmla="*/ 1447800 w 5168900"/>
              <a:gd name="connsiteY9" fmla="*/ 2590800 h 5080000"/>
              <a:gd name="connsiteX10" fmla="*/ 457200 w 5168900"/>
              <a:gd name="connsiteY10" fmla="*/ 2514600 h 5080000"/>
              <a:gd name="connsiteX11" fmla="*/ 838200 w 5168900"/>
              <a:gd name="connsiteY11" fmla="*/ 3657600 h 5080000"/>
              <a:gd name="connsiteX12" fmla="*/ 914400 w 5168900"/>
              <a:gd name="connsiteY12" fmla="*/ 4876800 h 5080000"/>
              <a:gd name="connsiteX13" fmla="*/ 1447800 w 5168900"/>
              <a:gd name="connsiteY13" fmla="*/ 4876800 h 5080000"/>
              <a:gd name="connsiteX14" fmla="*/ 1828800 w 5168900"/>
              <a:gd name="connsiteY14" fmla="*/ 3962400 h 5080000"/>
              <a:gd name="connsiteX0" fmla="*/ 0 w 5092700"/>
              <a:gd name="connsiteY0" fmla="*/ 1676400 h 5080000"/>
              <a:gd name="connsiteX1" fmla="*/ 381000 w 5092700"/>
              <a:gd name="connsiteY1" fmla="*/ 76200 h 5080000"/>
              <a:gd name="connsiteX2" fmla="*/ 990600 w 5092700"/>
              <a:gd name="connsiteY2" fmla="*/ 1219200 h 5080000"/>
              <a:gd name="connsiteX3" fmla="*/ 2286000 w 5092700"/>
              <a:gd name="connsiteY3" fmla="*/ 228599 h 5080000"/>
              <a:gd name="connsiteX4" fmla="*/ 4038600 w 5092700"/>
              <a:gd name="connsiteY4" fmla="*/ 609600 h 5080000"/>
              <a:gd name="connsiteX5" fmla="*/ 4953000 w 5092700"/>
              <a:gd name="connsiteY5" fmla="*/ 1371600 h 5080000"/>
              <a:gd name="connsiteX6" fmla="*/ 4876800 w 5092700"/>
              <a:gd name="connsiteY6" fmla="*/ 3124200 h 5080000"/>
              <a:gd name="connsiteX7" fmla="*/ 4191000 w 5092700"/>
              <a:gd name="connsiteY7" fmla="*/ 2895600 h 5080000"/>
              <a:gd name="connsiteX8" fmla="*/ 3124200 w 5092700"/>
              <a:gd name="connsiteY8" fmla="*/ 3581400 h 5080000"/>
              <a:gd name="connsiteX9" fmla="*/ 1371600 w 5092700"/>
              <a:gd name="connsiteY9" fmla="*/ 2590800 h 5080000"/>
              <a:gd name="connsiteX10" fmla="*/ 381000 w 5092700"/>
              <a:gd name="connsiteY10" fmla="*/ 2514600 h 5080000"/>
              <a:gd name="connsiteX11" fmla="*/ 762000 w 5092700"/>
              <a:gd name="connsiteY11" fmla="*/ 3657600 h 5080000"/>
              <a:gd name="connsiteX12" fmla="*/ 838200 w 5092700"/>
              <a:gd name="connsiteY12" fmla="*/ 4876800 h 5080000"/>
              <a:gd name="connsiteX13" fmla="*/ 1371600 w 5092700"/>
              <a:gd name="connsiteY13" fmla="*/ 4876800 h 5080000"/>
              <a:gd name="connsiteX14" fmla="*/ 1752600 w 5092700"/>
              <a:gd name="connsiteY14" fmla="*/ 3962400 h 5080000"/>
              <a:gd name="connsiteX0" fmla="*/ 132991 w 5225691"/>
              <a:gd name="connsiteY0" fmla="*/ 1676400 h 5080000"/>
              <a:gd name="connsiteX1" fmla="*/ 513991 w 5225691"/>
              <a:gd name="connsiteY1" fmla="*/ 76200 h 5080000"/>
              <a:gd name="connsiteX2" fmla="*/ 1123591 w 5225691"/>
              <a:gd name="connsiteY2" fmla="*/ 1219200 h 5080000"/>
              <a:gd name="connsiteX3" fmla="*/ 2418991 w 5225691"/>
              <a:gd name="connsiteY3" fmla="*/ 228599 h 5080000"/>
              <a:gd name="connsiteX4" fmla="*/ 4171591 w 5225691"/>
              <a:gd name="connsiteY4" fmla="*/ 609600 h 5080000"/>
              <a:gd name="connsiteX5" fmla="*/ 5085991 w 5225691"/>
              <a:gd name="connsiteY5" fmla="*/ 1371600 h 5080000"/>
              <a:gd name="connsiteX6" fmla="*/ 5009791 w 5225691"/>
              <a:gd name="connsiteY6" fmla="*/ 3124200 h 5080000"/>
              <a:gd name="connsiteX7" fmla="*/ 4323991 w 5225691"/>
              <a:gd name="connsiteY7" fmla="*/ 2895600 h 5080000"/>
              <a:gd name="connsiteX8" fmla="*/ 3257191 w 5225691"/>
              <a:gd name="connsiteY8" fmla="*/ 3581400 h 5080000"/>
              <a:gd name="connsiteX9" fmla="*/ 1504591 w 5225691"/>
              <a:gd name="connsiteY9" fmla="*/ 2590800 h 5080000"/>
              <a:gd name="connsiteX10" fmla="*/ 513991 w 5225691"/>
              <a:gd name="connsiteY10" fmla="*/ 2514600 h 5080000"/>
              <a:gd name="connsiteX11" fmla="*/ 894991 w 5225691"/>
              <a:gd name="connsiteY11" fmla="*/ 3657600 h 5080000"/>
              <a:gd name="connsiteX12" fmla="*/ 971191 w 5225691"/>
              <a:gd name="connsiteY12" fmla="*/ 4876800 h 5080000"/>
              <a:gd name="connsiteX13" fmla="*/ 1504591 w 5225691"/>
              <a:gd name="connsiteY13" fmla="*/ 4876800 h 5080000"/>
              <a:gd name="connsiteX14" fmla="*/ 1885591 w 5225691"/>
              <a:gd name="connsiteY14" fmla="*/ 3962400 h 5080000"/>
              <a:gd name="connsiteX0" fmla="*/ 132991 w 4825282"/>
              <a:gd name="connsiteY0" fmla="*/ 1409700 h 5041900"/>
              <a:gd name="connsiteX1" fmla="*/ 113582 w 4825282"/>
              <a:gd name="connsiteY1" fmla="*/ 38100 h 5041900"/>
              <a:gd name="connsiteX2" fmla="*/ 723182 w 4825282"/>
              <a:gd name="connsiteY2" fmla="*/ 1181100 h 5041900"/>
              <a:gd name="connsiteX3" fmla="*/ 2018582 w 4825282"/>
              <a:gd name="connsiteY3" fmla="*/ 190499 h 5041900"/>
              <a:gd name="connsiteX4" fmla="*/ 3771182 w 4825282"/>
              <a:gd name="connsiteY4" fmla="*/ 571500 h 5041900"/>
              <a:gd name="connsiteX5" fmla="*/ 4685582 w 4825282"/>
              <a:gd name="connsiteY5" fmla="*/ 1333500 h 5041900"/>
              <a:gd name="connsiteX6" fmla="*/ 4609382 w 4825282"/>
              <a:gd name="connsiteY6" fmla="*/ 3086100 h 5041900"/>
              <a:gd name="connsiteX7" fmla="*/ 3923582 w 4825282"/>
              <a:gd name="connsiteY7" fmla="*/ 2857500 h 5041900"/>
              <a:gd name="connsiteX8" fmla="*/ 2856782 w 4825282"/>
              <a:gd name="connsiteY8" fmla="*/ 3543300 h 5041900"/>
              <a:gd name="connsiteX9" fmla="*/ 1104182 w 4825282"/>
              <a:gd name="connsiteY9" fmla="*/ 2552700 h 5041900"/>
              <a:gd name="connsiteX10" fmla="*/ 113582 w 4825282"/>
              <a:gd name="connsiteY10" fmla="*/ 2476500 h 5041900"/>
              <a:gd name="connsiteX11" fmla="*/ 494582 w 4825282"/>
              <a:gd name="connsiteY11" fmla="*/ 3619500 h 5041900"/>
              <a:gd name="connsiteX12" fmla="*/ 570782 w 4825282"/>
              <a:gd name="connsiteY12" fmla="*/ 4838700 h 5041900"/>
              <a:gd name="connsiteX13" fmla="*/ 1104182 w 4825282"/>
              <a:gd name="connsiteY13" fmla="*/ 4838700 h 5041900"/>
              <a:gd name="connsiteX14" fmla="*/ 1485182 w 4825282"/>
              <a:gd name="connsiteY14" fmla="*/ 3924300 h 5041900"/>
              <a:gd name="connsiteX0" fmla="*/ 132991 w 4825282"/>
              <a:gd name="connsiteY0" fmla="*/ 1409700 h 5041900"/>
              <a:gd name="connsiteX1" fmla="*/ 209190 w 4825282"/>
              <a:gd name="connsiteY1" fmla="*/ 38100 h 5041900"/>
              <a:gd name="connsiteX2" fmla="*/ 723182 w 4825282"/>
              <a:gd name="connsiteY2" fmla="*/ 1181100 h 5041900"/>
              <a:gd name="connsiteX3" fmla="*/ 2018582 w 4825282"/>
              <a:gd name="connsiteY3" fmla="*/ 190499 h 5041900"/>
              <a:gd name="connsiteX4" fmla="*/ 3771182 w 4825282"/>
              <a:gd name="connsiteY4" fmla="*/ 571500 h 5041900"/>
              <a:gd name="connsiteX5" fmla="*/ 4685582 w 4825282"/>
              <a:gd name="connsiteY5" fmla="*/ 1333500 h 5041900"/>
              <a:gd name="connsiteX6" fmla="*/ 4609382 w 4825282"/>
              <a:gd name="connsiteY6" fmla="*/ 3086100 h 5041900"/>
              <a:gd name="connsiteX7" fmla="*/ 3923582 w 4825282"/>
              <a:gd name="connsiteY7" fmla="*/ 2857500 h 5041900"/>
              <a:gd name="connsiteX8" fmla="*/ 2856782 w 4825282"/>
              <a:gd name="connsiteY8" fmla="*/ 3543300 h 5041900"/>
              <a:gd name="connsiteX9" fmla="*/ 1104182 w 4825282"/>
              <a:gd name="connsiteY9" fmla="*/ 2552700 h 5041900"/>
              <a:gd name="connsiteX10" fmla="*/ 113582 w 4825282"/>
              <a:gd name="connsiteY10" fmla="*/ 2476500 h 5041900"/>
              <a:gd name="connsiteX11" fmla="*/ 494582 w 4825282"/>
              <a:gd name="connsiteY11" fmla="*/ 3619500 h 5041900"/>
              <a:gd name="connsiteX12" fmla="*/ 570782 w 4825282"/>
              <a:gd name="connsiteY12" fmla="*/ 4838700 h 5041900"/>
              <a:gd name="connsiteX13" fmla="*/ 1104182 w 4825282"/>
              <a:gd name="connsiteY13" fmla="*/ 4838700 h 5041900"/>
              <a:gd name="connsiteX14" fmla="*/ 1485182 w 4825282"/>
              <a:gd name="connsiteY14" fmla="*/ 3924300 h 5041900"/>
              <a:gd name="connsiteX0" fmla="*/ 132991 w 4825282"/>
              <a:gd name="connsiteY0" fmla="*/ 1371600 h 5003800"/>
              <a:gd name="connsiteX1" fmla="*/ 209190 w 4825282"/>
              <a:gd name="connsiteY1" fmla="*/ 0 h 5003800"/>
              <a:gd name="connsiteX2" fmla="*/ 894990 w 4825282"/>
              <a:gd name="connsiteY2" fmla="*/ 1371600 h 5003800"/>
              <a:gd name="connsiteX3" fmla="*/ 2018582 w 4825282"/>
              <a:gd name="connsiteY3" fmla="*/ 152399 h 5003800"/>
              <a:gd name="connsiteX4" fmla="*/ 3771182 w 4825282"/>
              <a:gd name="connsiteY4" fmla="*/ 533400 h 5003800"/>
              <a:gd name="connsiteX5" fmla="*/ 4685582 w 4825282"/>
              <a:gd name="connsiteY5" fmla="*/ 1295400 h 5003800"/>
              <a:gd name="connsiteX6" fmla="*/ 4609382 w 4825282"/>
              <a:gd name="connsiteY6" fmla="*/ 3048000 h 5003800"/>
              <a:gd name="connsiteX7" fmla="*/ 3923582 w 4825282"/>
              <a:gd name="connsiteY7" fmla="*/ 2819400 h 5003800"/>
              <a:gd name="connsiteX8" fmla="*/ 2856782 w 4825282"/>
              <a:gd name="connsiteY8" fmla="*/ 3505200 h 5003800"/>
              <a:gd name="connsiteX9" fmla="*/ 1104182 w 4825282"/>
              <a:gd name="connsiteY9" fmla="*/ 2514600 h 5003800"/>
              <a:gd name="connsiteX10" fmla="*/ 113582 w 4825282"/>
              <a:gd name="connsiteY10" fmla="*/ 2438400 h 5003800"/>
              <a:gd name="connsiteX11" fmla="*/ 494582 w 4825282"/>
              <a:gd name="connsiteY11" fmla="*/ 3581400 h 5003800"/>
              <a:gd name="connsiteX12" fmla="*/ 570782 w 4825282"/>
              <a:gd name="connsiteY12" fmla="*/ 4800600 h 5003800"/>
              <a:gd name="connsiteX13" fmla="*/ 1104182 w 4825282"/>
              <a:gd name="connsiteY13" fmla="*/ 4800600 h 5003800"/>
              <a:gd name="connsiteX14" fmla="*/ 1485182 w 4825282"/>
              <a:gd name="connsiteY14" fmla="*/ 3886200 h 5003800"/>
              <a:gd name="connsiteX0" fmla="*/ 132991 w 4825282"/>
              <a:gd name="connsiteY0" fmla="*/ 1587500 h 5219700"/>
              <a:gd name="connsiteX1" fmla="*/ 209190 w 4825282"/>
              <a:gd name="connsiteY1" fmla="*/ 215900 h 5219700"/>
              <a:gd name="connsiteX2" fmla="*/ 894990 w 4825282"/>
              <a:gd name="connsiteY2" fmla="*/ 1587500 h 5219700"/>
              <a:gd name="connsiteX3" fmla="*/ 1961790 w 4825282"/>
              <a:gd name="connsiteY3" fmla="*/ 139700 h 5219700"/>
              <a:gd name="connsiteX4" fmla="*/ 3771182 w 4825282"/>
              <a:gd name="connsiteY4" fmla="*/ 749300 h 5219700"/>
              <a:gd name="connsiteX5" fmla="*/ 4685582 w 4825282"/>
              <a:gd name="connsiteY5" fmla="*/ 1511300 h 5219700"/>
              <a:gd name="connsiteX6" fmla="*/ 4609382 w 4825282"/>
              <a:gd name="connsiteY6" fmla="*/ 3263900 h 5219700"/>
              <a:gd name="connsiteX7" fmla="*/ 3923582 w 4825282"/>
              <a:gd name="connsiteY7" fmla="*/ 3035300 h 5219700"/>
              <a:gd name="connsiteX8" fmla="*/ 2856782 w 4825282"/>
              <a:gd name="connsiteY8" fmla="*/ 3721100 h 5219700"/>
              <a:gd name="connsiteX9" fmla="*/ 1104182 w 4825282"/>
              <a:gd name="connsiteY9" fmla="*/ 2730500 h 5219700"/>
              <a:gd name="connsiteX10" fmla="*/ 113582 w 4825282"/>
              <a:gd name="connsiteY10" fmla="*/ 2654300 h 5219700"/>
              <a:gd name="connsiteX11" fmla="*/ 494582 w 4825282"/>
              <a:gd name="connsiteY11" fmla="*/ 3797300 h 5219700"/>
              <a:gd name="connsiteX12" fmla="*/ 570782 w 4825282"/>
              <a:gd name="connsiteY12" fmla="*/ 5016500 h 5219700"/>
              <a:gd name="connsiteX13" fmla="*/ 1104182 w 4825282"/>
              <a:gd name="connsiteY13" fmla="*/ 5016500 h 5219700"/>
              <a:gd name="connsiteX14" fmla="*/ 1485182 w 4825282"/>
              <a:gd name="connsiteY14" fmla="*/ 4102100 h 5219700"/>
              <a:gd name="connsiteX0" fmla="*/ 132991 w 5101447"/>
              <a:gd name="connsiteY0" fmla="*/ 1460500 h 5092700"/>
              <a:gd name="connsiteX1" fmla="*/ 209190 w 5101447"/>
              <a:gd name="connsiteY1" fmla="*/ 88900 h 5092700"/>
              <a:gd name="connsiteX2" fmla="*/ 894990 w 5101447"/>
              <a:gd name="connsiteY2" fmla="*/ 1460500 h 5092700"/>
              <a:gd name="connsiteX3" fmla="*/ 1961790 w 5101447"/>
              <a:gd name="connsiteY3" fmla="*/ 12700 h 5092700"/>
              <a:gd name="connsiteX4" fmla="*/ 2114190 w 5101447"/>
              <a:gd name="connsiteY4" fmla="*/ 1384300 h 5092700"/>
              <a:gd name="connsiteX5" fmla="*/ 4685582 w 5101447"/>
              <a:gd name="connsiteY5" fmla="*/ 1384300 h 5092700"/>
              <a:gd name="connsiteX6" fmla="*/ 4609382 w 5101447"/>
              <a:gd name="connsiteY6" fmla="*/ 3136900 h 5092700"/>
              <a:gd name="connsiteX7" fmla="*/ 3923582 w 5101447"/>
              <a:gd name="connsiteY7" fmla="*/ 2908300 h 5092700"/>
              <a:gd name="connsiteX8" fmla="*/ 2856782 w 5101447"/>
              <a:gd name="connsiteY8" fmla="*/ 3594100 h 5092700"/>
              <a:gd name="connsiteX9" fmla="*/ 1104182 w 5101447"/>
              <a:gd name="connsiteY9" fmla="*/ 2603500 h 5092700"/>
              <a:gd name="connsiteX10" fmla="*/ 113582 w 5101447"/>
              <a:gd name="connsiteY10" fmla="*/ 2527300 h 5092700"/>
              <a:gd name="connsiteX11" fmla="*/ 494582 w 5101447"/>
              <a:gd name="connsiteY11" fmla="*/ 3670300 h 5092700"/>
              <a:gd name="connsiteX12" fmla="*/ 570782 w 5101447"/>
              <a:gd name="connsiteY12" fmla="*/ 4889500 h 5092700"/>
              <a:gd name="connsiteX13" fmla="*/ 1104182 w 5101447"/>
              <a:gd name="connsiteY13" fmla="*/ 4889500 h 5092700"/>
              <a:gd name="connsiteX14" fmla="*/ 1485182 w 5101447"/>
              <a:gd name="connsiteY14" fmla="*/ 3975100 h 5092700"/>
              <a:gd name="connsiteX0" fmla="*/ 132991 w 4663655"/>
              <a:gd name="connsiteY0" fmla="*/ 1460500 h 5092700"/>
              <a:gd name="connsiteX1" fmla="*/ 209190 w 4663655"/>
              <a:gd name="connsiteY1" fmla="*/ 88900 h 5092700"/>
              <a:gd name="connsiteX2" fmla="*/ 894990 w 4663655"/>
              <a:gd name="connsiteY2" fmla="*/ 1460500 h 5092700"/>
              <a:gd name="connsiteX3" fmla="*/ 1961790 w 4663655"/>
              <a:gd name="connsiteY3" fmla="*/ 12700 h 5092700"/>
              <a:gd name="connsiteX4" fmla="*/ 2114190 w 4663655"/>
              <a:gd name="connsiteY4" fmla="*/ 1384300 h 5092700"/>
              <a:gd name="connsiteX5" fmla="*/ 4247790 w 4663655"/>
              <a:gd name="connsiteY5" fmla="*/ 622300 h 5092700"/>
              <a:gd name="connsiteX6" fmla="*/ 4609382 w 4663655"/>
              <a:gd name="connsiteY6" fmla="*/ 3136900 h 5092700"/>
              <a:gd name="connsiteX7" fmla="*/ 3923582 w 4663655"/>
              <a:gd name="connsiteY7" fmla="*/ 2908300 h 5092700"/>
              <a:gd name="connsiteX8" fmla="*/ 2856782 w 4663655"/>
              <a:gd name="connsiteY8" fmla="*/ 3594100 h 5092700"/>
              <a:gd name="connsiteX9" fmla="*/ 1104182 w 4663655"/>
              <a:gd name="connsiteY9" fmla="*/ 2603500 h 5092700"/>
              <a:gd name="connsiteX10" fmla="*/ 113582 w 4663655"/>
              <a:gd name="connsiteY10" fmla="*/ 2527300 h 5092700"/>
              <a:gd name="connsiteX11" fmla="*/ 494582 w 4663655"/>
              <a:gd name="connsiteY11" fmla="*/ 3670300 h 5092700"/>
              <a:gd name="connsiteX12" fmla="*/ 570782 w 4663655"/>
              <a:gd name="connsiteY12" fmla="*/ 4889500 h 5092700"/>
              <a:gd name="connsiteX13" fmla="*/ 1104182 w 4663655"/>
              <a:gd name="connsiteY13" fmla="*/ 4889500 h 5092700"/>
              <a:gd name="connsiteX14" fmla="*/ 1485182 w 4663655"/>
              <a:gd name="connsiteY14" fmla="*/ 3975100 h 5092700"/>
              <a:gd name="connsiteX0" fmla="*/ 132991 w 4663655"/>
              <a:gd name="connsiteY0" fmla="*/ 1460500 h 5092700"/>
              <a:gd name="connsiteX1" fmla="*/ 209190 w 4663655"/>
              <a:gd name="connsiteY1" fmla="*/ 88900 h 5092700"/>
              <a:gd name="connsiteX2" fmla="*/ 894990 w 4663655"/>
              <a:gd name="connsiteY2" fmla="*/ 1460500 h 5092700"/>
              <a:gd name="connsiteX3" fmla="*/ 1961790 w 4663655"/>
              <a:gd name="connsiteY3" fmla="*/ 12700 h 5092700"/>
              <a:gd name="connsiteX4" fmla="*/ 2114190 w 4663655"/>
              <a:gd name="connsiteY4" fmla="*/ 1384300 h 5092700"/>
              <a:gd name="connsiteX5" fmla="*/ 4247790 w 4663655"/>
              <a:gd name="connsiteY5" fmla="*/ 622300 h 5092700"/>
              <a:gd name="connsiteX6" fmla="*/ 4609382 w 4663655"/>
              <a:gd name="connsiteY6" fmla="*/ 3136900 h 5092700"/>
              <a:gd name="connsiteX7" fmla="*/ 3923582 w 4663655"/>
              <a:gd name="connsiteY7" fmla="*/ 2908300 h 5092700"/>
              <a:gd name="connsiteX8" fmla="*/ 2856782 w 4663655"/>
              <a:gd name="connsiteY8" fmla="*/ 3594100 h 5092700"/>
              <a:gd name="connsiteX9" fmla="*/ 1104182 w 4663655"/>
              <a:gd name="connsiteY9" fmla="*/ 2603500 h 5092700"/>
              <a:gd name="connsiteX10" fmla="*/ 113582 w 4663655"/>
              <a:gd name="connsiteY10" fmla="*/ 2527300 h 5092700"/>
              <a:gd name="connsiteX11" fmla="*/ 494582 w 4663655"/>
              <a:gd name="connsiteY11" fmla="*/ 3670300 h 5092700"/>
              <a:gd name="connsiteX12" fmla="*/ 570782 w 4663655"/>
              <a:gd name="connsiteY12" fmla="*/ 4889500 h 5092700"/>
              <a:gd name="connsiteX13" fmla="*/ 1104182 w 4663655"/>
              <a:gd name="connsiteY13" fmla="*/ 4889500 h 5092700"/>
              <a:gd name="connsiteX14" fmla="*/ 1485182 w 4663655"/>
              <a:gd name="connsiteY14" fmla="*/ 3975100 h 5092700"/>
              <a:gd name="connsiteX0" fmla="*/ 132991 w 4663655"/>
              <a:gd name="connsiteY0" fmla="*/ 1460500 h 5092700"/>
              <a:gd name="connsiteX1" fmla="*/ 209190 w 4663655"/>
              <a:gd name="connsiteY1" fmla="*/ 88900 h 5092700"/>
              <a:gd name="connsiteX2" fmla="*/ 894990 w 4663655"/>
              <a:gd name="connsiteY2" fmla="*/ 1460500 h 5092700"/>
              <a:gd name="connsiteX3" fmla="*/ 1961790 w 4663655"/>
              <a:gd name="connsiteY3" fmla="*/ 12700 h 5092700"/>
              <a:gd name="connsiteX4" fmla="*/ 2114190 w 4663655"/>
              <a:gd name="connsiteY4" fmla="*/ 1384300 h 5092700"/>
              <a:gd name="connsiteX5" fmla="*/ 4247790 w 4663655"/>
              <a:gd name="connsiteY5" fmla="*/ 622300 h 5092700"/>
              <a:gd name="connsiteX6" fmla="*/ 4609382 w 4663655"/>
              <a:gd name="connsiteY6" fmla="*/ 3136900 h 5092700"/>
              <a:gd name="connsiteX7" fmla="*/ 3923582 w 4663655"/>
              <a:gd name="connsiteY7" fmla="*/ 2908300 h 5092700"/>
              <a:gd name="connsiteX8" fmla="*/ 2856782 w 4663655"/>
              <a:gd name="connsiteY8" fmla="*/ 3594100 h 5092700"/>
              <a:gd name="connsiteX9" fmla="*/ 1104182 w 4663655"/>
              <a:gd name="connsiteY9" fmla="*/ 2603500 h 5092700"/>
              <a:gd name="connsiteX10" fmla="*/ 113582 w 4663655"/>
              <a:gd name="connsiteY10" fmla="*/ 2527300 h 5092700"/>
              <a:gd name="connsiteX11" fmla="*/ 494582 w 4663655"/>
              <a:gd name="connsiteY11" fmla="*/ 3670300 h 5092700"/>
              <a:gd name="connsiteX12" fmla="*/ 570782 w 4663655"/>
              <a:gd name="connsiteY12" fmla="*/ 4889500 h 5092700"/>
              <a:gd name="connsiteX13" fmla="*/ 1104182 w 4663655"/>
              <a:gd name="connsiteY13" fmla="*/ 4889500 h 5092700"/>
              <a:gd name="connsiteX14" fmla="*/ 1485182 w 4663655"/>
              <a:gd name="connsiteY14" fmla="*/ 3975100 h 5092700"/>
              <a:gd name="connsiteX0" fmla="*/ 132991 w 4663655"/>
              <a:gd name="connsiteY0" fmla="*/ 1460500 h 5092700"/>
              <a:gd name="connsiteX1" fmla="*/ 209190 w 4663655"/>
              <a:gd name="connsiteY1" fmla="*/ 88900 h 5092700"/>
              <a:gd name="connsiteX2" fmla="*/ 894990 w 4663655"/>
              <a:gd name="connsiteY2" fmla="*/ 1460500 h 5092700"/>
              <a:gd name="connsiteX3" fmla="*/ 1961790 w 4663655"/>
              <a:gd name="connsiteY3" fmla="*/ 12700 h 5092700"/>
              <a:gd name="connsiteX4" fmla="*/ 2114190 w 4663655"/>
              <a:gd name="connsiteY4" fmla="*/ 1384300 h 5092700"/>
              <a:gd name="connsiteX5" fmla="*/ 4247790 w 4663655"/>
              <a:gd name="connsiteY5" fmla="*/ 698500 h 5092700"/>
              <a:gd name="connsiteX6" fmla="*/ 4609382 w 4663655"/>
              <a:gd name="connsiteY6" fmla="*/ 3136900 h 5092700"/>
              <a:gd name="connsiteX7" fmla="*/ 3923582 w 4663655"/>
              <a:gd name="connsiteY7" fmla="*/ 2908300 h 5092700"/>
              <a:gd name="connsiteX8" fmla="*/ 2856782 w 4663655"/>
              <a:gd name="connsiteY8" fmla="*/ 3594100 h 5092700"/>
              <a:gd name="connsiteX9" fmla="*/ 1104182 w 4663655"/>
              <a:gd name="connsiteY9" fmla="*/ 2603500 h 5092700"/>
              <a:gd name="connsiteX10" fmla="*/ 113582 w 4663655"/>
              <a:gd name="connsiteY10" fmla="*/ 2527300 h 5092700"/>
              <a:gd name="connsiteX11" fmla="*/ 494582 w 4663655"/>
              <a:gd name="connsiteY11" fmla="*/ 3670300 h 5092700"/>
              <a:gd name="connsiteX12" fmla="*/ 570782 w 4663655"/>
              <a:gd name="connsiteY12" fmla="*/ 4889500 h 5092700"/>
              <a:gd name="connsiteX13" fmla="*/ 1104182 w 4663655"/>
              <a:gd name="connsiteY13" fmla="*/ 4889500 h 5092700"/>
              <a:gd name="connsiteX14" fmla="*/ 1485182 w 4663655"/>
              <a:gd name="connsiteY14" fmla="*/ 3975100 h 5092700"/>
              <a:gd name="connsiteX0" fmla="*/ 132991 w 4663655"/>
              <a:gd name="connsiteY0" fmla="*/ 1460500 h 5092700"/>
              <a:gd name="connsiteX1" fmla="*/ 209190 w 4663655"/>
              <a:gd name="connsiteY1" fmla="*/ 88900 h 5092700"/>
              <a:gd name="connsiteX2" fmla="*/ 894990 w 4663655"/>
              <a:gd name="connsiteY2" fmla="*/ 1460500 h 5092700"/>
              <a:gd name="connsiteX3" fmla="*/ 1961790 w 4663655"/>
              <a:gd name="connsiteY3" fmla="*/ 12700 h 5092700"/>
              <a:gd name="connsiteX4" fmla="*/ 2114190 w 4663655"/>
              <a:gd name="connsiteY4" fmla="*/ 1384300 h 5092700"/>
              <a:gd name="connsiteX5" fmla="*/ 4247790 w 4663655"/>
              <a:gd name="connsiteY5" fmla="*/ 698500 h 5092700"/>
              <a:gd name="connsiteX6" fmla="*/ 4609382 w 4663655"/>
              <a:gd name="connsiteY6" fmla="*/ 3136900 h 5092700"/>
              <a:gd name="connsiteX7" fmla="*/ 3923582 w 4663655"/>
              <a:gd name="connsiteY7" fmla="*/ 2908300 h 5092700"/>
              <a:gd name="connsiteX8" fmla="*/ 2856782 w 4663655"/>
              <a:gd name="connsiteY8" fmla="*/ 3594100 h 5092700"/>
              <a:gd name="connsiteX9" fmla="*/ 1104182 w 4663655"/>
              <a:gd name="connsiteY9" fmla="*/ 2603500 h 5092700"/>
              <a:gd name="connsiteX10" fmla="*/ 113582 w 4663655"/>
              <a:gd name="connsiteY10" fmla="*/ 2527300 h 5092700"/>
              <a:gd name="connsiteX11" fmla="*/ 494582 w 4663655"/>
              <a:gd name="connsiteY11" fmla="*/ 3670300 h 5092700"/>
              <a:gd name="connsiteX12" fmla="*/ 570782 w 4663655"/>
              <a:gd name="connsiteY12" fmla="*/ 4889500 h 5092700"/>
              <a:gd name="connsiteX13" fmla="*/ 1104182 w 4663655"/>
              <a:gd name="connsiteY13" fmla="*/ 4889500 h 5092700"/>
              <a:gd name="connsiteX14" fmla="*/ 1485182 w 4663655"/>
              <a:gd name="connsiteY14" fmla="*/ 3975100 h 5092700"/>
              <a:gd name="connsiteX0" fmla="*/ 132991 w 4663655"/>
              <a:gd name="connsiteY0" fmla="*/ 1460500 h 5092700"/>
              <a:gd name="connsiteX1" fmla="*/ 209190 w 4663655"/>
              <a:gd name="connsiteY1" fmla="*/ 88900 h 5092700"/>
              <a:gd name="connsiteX2" fmla="*/ 894990 w 4663655"/>
              <a:gd name="connsiteY2" fmla="*/ 1460500 h 5092700"/>
              <a:gd name="connsiteX3" fmla="*/ 1961790 w 4663655"/>
              <a:gd name="connsiteY3" fmla="*/ 12700 h 5092700"/>
              <a:gd name="connsiteX4" fmla="*/ 2114190 w 4663655"/>
              <a:gd name="connsiteY4" fmla="*/ 1384300 h 5092700"/>
              <a:gd name="connsiteX5" fmla="*/ 4247790 w 4663655"/>
              <a:gd name="connsiteY5" fmla="*/ 698500 h 5092700"/>
              <a:gd name="connsiteX6" fmla="*/ 4609382 w 4663655"/>
              <a:gd name="connsiteY6" fmla="*/ 3136900 h 5092700"/>
              <a:gd name="connsiteX7" fmla="*/ 3923582 w 4663655"/>
              <a:gd name="connsiteY7" fmla="*/ 2908300 h 5092700"/>
              <a:gd name="connsiteX8" fmla="*/ 2856782 w 4663655"/>
              <a:gd name="connsiteY8" fmla="*/ 3594100 h 5092700"/>
              <a:gd name="connsiteX9" fmla="*/ 1104182 w 4663655"/>
              <a:gd name="connsiteY9" fmla="*/ 2603500 h 5092700"/>
              <a:gd name="connsiteX10" fmla="*/ 113582 w 4663655"/>
              <a:gd name="connsiteY10" fmla="*/ 2527300 h 5092700"/>
              <a:gd name="connsiteX11" fmla="*/ 494582 w 4663655"/>
              <a:gd name="connsiteY11" fmla="*/ 3670300 h 5092700"/>
              <a:gd name="connsiteX12" fmla="*/ 570782 w 4663655"/>
              <a:gd name="connsiteY12" fmla="*/ 4889500 h 5092700"/>
              <a:gd name="connsiteX13" fmla="*/ 1104182 w 4663655"/>
              <a:gd name="connsiteY13" fmla="*/ 4889500 h 5092700"/>
              <a:gd name="connsiteX14" fmla="*/ 1485182 w 4663655"/>
              <a:gd name="connsiteY14" fmla="*/ 3975100 h 5092700"/>
              <a:gd name="connsiteX0" fmla="*/ 132991 w 4663655"/>
              <a:gd name="connsiteY0" fmla="*/ 1460500 h 5092700"/>
              <a:gd name="connsiteX1" fmla="*/ 209190 w 4663655"/>
              <a:gd name="connsiteY1" fmla="*/ 88900 h 5092700"/>
              <a:gd name="connsiteX2" fmla="*/ 894990 w 4663655"/>
              <a:gd name="connsiteY2" fmla="*/ 1460500 h 5092700"/>
              <a:gd name="connsiteX3" fmla="*/ 1961790 w 4663655"/>
              <a:gd name="connsiteY3" fmla="*/ 12700 h 5092700"/>
              <a:gd name="connsiteX4" fmla="*/ 2114190 w 4663655"/>
              <a:gd name="connsiteY4" fmla="*/ 1384300 h 5092700"/>
              <a:gd name="connsiteX5" fmla="*/ 4247790 w 4663655"/>
              <a:gd name="connsiteY5" fmla="*/ 698500 h 5092700"/>
              <a:gd name="connsiteX6" fmla="*/ 2876190 w 4663655"/>
              <a:gd name="connsiteY6" fmla="*/ 1612900 h 5092700"/>
              <a:gd name="connsiteX7" fmla="*/ 3923582 w 4663655"/>
              <a:gd name="connsiteY7" fmla="*/ 2908300 h 5092700"/>
              <a:gd name="connsiteX8" fmla="*/ 2856782 w 4663655"/>
              <a:gd name="connsiteY8" fmla="*/ 3594100 h 5092700"/>
              <a:gd name="connsiteX9" fmla="*/ 1104182 w 4663655"/>
              <a:gd name="connsiteY9" fmla="*/ 2603500 h 5092700"/>
              <a:gd name="connsiteX10" fmla="*/ 113582 w 4663655"/>
              <a:gd name="connsiteY10" fmla="*/ 2527300 h 5092700"/>
              <a:gd name="connsiteX11" fmla="*/ 494582 w 4663655"/>
              <a:gd name="connsiteY11" fmla="*/ 3670300 h 5092700"/>
              <a:gd name="connsiteX12" fmla="*/ 570782 w 4663655"/>
              <a:gd name="connsiteY12" fmla="*/ 4889500 h 5092700"/>
              <a:gd name="connsiteX13" fmla="*/ 1104182 w 4663655"/>
              <a:gd name="connsiteY13" fmla="*/ 4889500 h 5092700"/>
              <a:gd name="connsiteX14" fmla="*/ 1485182 w 4663655"/>
              <a:gd name="connsiteY14" fmla="*/ 3975100 h 5092700"/>
              <a:gd name="connsiteX0" fmla="*/ 132991 w 4358855"/>
              <a:gd name="connsiteY0" fmla="*/ 1460500 h 5092700"/>
              <a:gd name="connsiteX1" fmla="*/ 209190 w 4358855"/>
              <a:gd name="connsiteY1" fmla="*/ 88900 h 5092700"/>
              <a:gd name="connsiteX2" fmla="*/ 894990 w 4358855"/>
              <a:gd name="connsiteY2" fmla="*/ 1460500 h 5092700"/>
              <a:gd name="connsiteX3" fmla="*/ 1961790 w 4358855"/>
              <a:gd name="connsiteY3" fmla="*/ 12700 h 5092700"/>
              <a:gd name="connsiteX4" fmla="*/ 2114190 w 4358855"/>
              <a:gd name="connsiteY4" fmla="*/ 1384300 h 5092700"/>
              <a:gd name="connsiteX5" fmla="*/ 3942990 w 4358855"/>
              <a:gd name="connsiteY5" fmla="*/ 698500 h 5092700"/>
              <a:gd name="connsiteX6" fmla="*/ 2876190 w 4358855"/>
              <a:gd name="connsiteY6" fmla="*/ 1612900 h 5092700"/>
              <a:gd name="connsiteX7" fmla="*/ 3923582 w 4358855"/>
              <a:gd name="connsiteY7" fmla="*/ 2908300 h 5092700"/>
              <a:gd name="connsiteX8" fmla="*/ 2856782 w 4358855"/>
              <a:gd name="connsiteY8" fmla="*/ 3594100 h 5092700"/>
              <a:gd name="connsiteX9" fmla="*/ 1104182 w 4358855"/>
              <a:gd name="connsiteY9" fmla="*/ 2603500 h 5092700"/>
              <a:gd name="connsiteX10" fmla="*/ 113582 w 4358855"/>
              <a:gd name="connsiteY10" fmla="*/ 2527300 h 5092700"/>
              <a:gd name="connsiteX11" fmla="*/ 494582 w 4358855"/>
              <a:gd name="connsiteY11" fmla="*/ 3670300 h 5092700"/>
              <a:gd name="connsiteX12" fmla="*/ 570782 w 4358855"/>
              <a:gd name="connsiteY12" fmla="*/ 4889500 h 5092700"/>
              <a:gd name="connsiteX13" fmla="*/ 1104182 w 4358855"/>
              <a:gd name="connsiteY13" fmla="*/ 4889500 h 5092700"/>
              <a:gd name="connsiteX14" fmla="*/ 1485182 w 4358855"/>
              <a:gd name="connsiteY14" fmla="*/ 3975100 h 5092700"/>
              <a:gd name="connsiteX0" fmla="*/ 132991 w 4358855"/>
              <a:gd name="connsiteY0" fmla="*/ 1460500 h 5092700"/>
              <a:gd name="connsiteX1" fmla="*/ 209190 w 4358855"/>
              <a:gd name="connsiteY1" fmla="*/ 88900 h 5092700"/>
              <a:gd name="connsiteX2" fmla="*/ 894990 w 4358855"/>
              <a:gd name="connsiteY2" fmla="*/ 1460500 h 5092700"/>
              <a:gd name="connsiteX3" fmla="*/ 1961790 w 4358855"/>
              <a:gd name="connsiteY3" fmla="*/ 12700 h 5092700"/>
              <a:gd name="connsiteX4" fmla="*/ 2114190 w 4358855"/>
              <a:gd name="connsiteY4" fmla="*/ 1384300 h 5092700"/>
              <a:gd name="connsiteX5" fmla="*/ 3942990 w 4358855"/>
              <a:gd name="connsiteY5" fmla="*/ 698500 h 5092700"/>
              <a:gd name="connsiteX6" fmla="*/ 2876190 w 4358855"/>
              <a:gd name="connsiteY6" fmla="*/ 1612900 h 5092700"/>
              <a:gd name="connsiteX7" fmla="*/ 3638190 w 4358855"/>
              <a:gd name="connsiteY7" fmla="*/ 3289300 h 5092700"/>
              <a:gd name="connsiteX8" fmla="*/ 2856782 w 4358855"/>
              <a:gd name="connsiteY8" fmla="*/ 3594100 h 5092700"/>
              <a:gd name="connsiteX9" fmla="*/ 1104182 w 4358855"/>
              <a:gd name="connsiteY9" fmla="*/ 2603500 h 5092700"/>
              <a:gd name="connsiteX10" fmla="*/ 113582 w 4358855"/>
              <a:gd name="connsiteY10" fmla="*/ 2527300 h 5092700"/>
              <a:gd name="connsiteX11" fmla="*/ 494582 w 4358855"/>
              <a:gd name="connsiteY11" fmla="*/ 3670300 h 5092700"/>
              <a:gd name="connsiteX12" fmla="*/ 570782 w 4358855"/>
              <a:gd name="connsiteY12" fmla="*/ 4889500 h 5092700"/>
              <a:gd name="connsiteX13" fmla="*/ 1104182 w 4358855"/>
              <a:gd name="connsiteY13" fmla="*/ 4889500 h 5092700"/>
              <a:gd name="connsiteX14" fmla="*/ 1485182 w 4358855"/>
              <a:gd name="connsiteY14" fmla="*/ 3975100 h 5092700"/>
              <a:gd name="connsiteX0" fmla="*/ 132991 w 4358855"/>
              <a:gd name="connsiteY0" fmla="*/ 1460500 h 5092700"/>
              <a:gd name="connsiteX1" fmla="*/ 209190 w 4358855"/>
              <a:gd name="connsiteY1" fmla="*/ 88900 h 5092700"/>
              <a:gd name="connsiteX2" fmla="*/ 894990 w 4358855"/>
              <a:gd name="connsiteY2" fmla="*/ 1460500 h 5092700"/>
              <a:gd name="connsiteX3" fmla="*/ 1961790 w 4358855"/>
              <a:gd name="connsiteY3" fmla="*/ 12700 h 5092700"/>
              <a:gd name="connsiteX4" fmla="*/ 2114190 w 4358855"/>
              <a:gd name="connsiteY4" fmla="*/ 1384300 h 5092700"/>
              <a:gd name="connsiteX5" fmla="*/ 3942990 w 4358855"/>
              <a:gd name="connsiteY5" fmla="*/ 698500 h 5092700"/>
              <a:gd name="connsiteX6" fmla="*/ 2952390 w 4358855"/>
              <a:gd name="connsiteY6" fmla="*/ 1689100 h 5092700"/>
              <a:gd name="connsiteX7" fmla="*/ 3638190 w 4358855"/>
              <a:gd name="connsiteY7" fmla="*/ 3289300 h 5092700"/>
              <a:gd name="connsiteX8" fmla="*/ 2856782 w 4358855"/>
              <a:gd name="connsiteY8" fmla="*/ 3594100 h 5092700"/>
              <a:gd name="connsiteX9" fmla="*/ 1104182 w 4358855"/>
              <a:gd name="connsiteY9" fmla="*/ 2603500 h 5092700"/>
              <a:gd name="connsiteX10" fmla="*/ 113582 w 4358855"/>
              <a:gd name="connsiteY10" fmla="*/ 2527300 h 5092700"/>
              <a:gd name="connsiteX11" fmla="*/ 494582 w 4358855"/>
              <a:gd name="connsiteY11" fmla="*/ 3670300 h 5092700"/>
              <a:gd name="connsiteX12" fmla="*/ 570782 w 4358855"/>
              <a:gd name="connsiteY12" fmla="*/ 4889500 h 5092700"/>
              <a:gd name="connsiteX13" fmla="*/ 1104182 w 4358855"/>
              <a:gd name="connsiteY13" fmla="*/ 4889500 h 5092700"/>
              <a:gd name="connsiteX14" fmla="*/ 1485182 w 4358855"/>
              <a:gd name="connsiteY14" fmla="*/ 3975100 h 5092700"/>
              <a:gd name="connsiteX0" fmla="*/ 132991 w 4358855"/>
              <a:gd name="connsiteY0" fmla="*/ 1460500 h 5092700"/>
              <a:gd name="connsiteX1" fmla="*/ 209190 w 4358855"/>
              <a:gd name="connsiteY1" fmla="*/ 88900 h 5092700"/>
              <a:gd name="connsiteX2" fmla="*/ 894990 w 4358855"/>
              <a:gd name="connsiteY2" fmla="*/ 1460500 h 5092700"/>
              <a:gd name="connsiteX3" fmla="*/ 1961790 w 4358855"/>
              <a:gd name="connsiteY3" fmla="*/ 12700 h 5092700"/>
              <a:gd name="connsiteX4" fmla="*/ 2114190 w 4358855"/>
              <a:gd name="connsiteY4" fmla="*/ 1384300 h 5092700"/>
              <a:gd name="connsiteX5" fmla="*/ 3942990 w 4358855"/>
              <a:gd name="connsiteY5" fmla="*/ 698500 h 5092700"/>
              <a:gd name="connsiteX6" fmla="*/ 2952390 w 4358855"/>
              <a:gd name="connsiteY6" fmla="*/ 1689100 h 5092700"/>
              <a:gd name="connsiteX7" fmla="*/ 3638190 w 4358855"/>
              <a:gd name="connsiteY7" fmla="*/ 3289300 h 5092700"/>
              <a:gd name="connsiteX8" fmla="*/ 2342790 w 4358855"/>
              <a:gd name="connsiteY8" fmla="*/ 2298700 h 5092700"/>
              <a:gd name="connsiteX9" fmla="*/ 1104182 w 4358855"/>
              <a:gd name="connsiteY9" fmla="*/ 2603500 h 5092700"/>
              <a:gd name="connsiteX10" fmla="*/ 113582 w 4358855"/>
              <a:gd name="connsiteY10" fmla="*/ 2527300 h 5092700"/>
              <a:gd name="connsiteX11" fmla="*/ 494582 w 4358855"/>
              <a:gd name="connsiteY11" fmla="*/ 3670300 h 5092700"/>
              <a:gd name="connsiteX12" fmla="*/ 570782 w 4358855"/>
              <a:gd name="connsiteY12" fmla="*/ 4889500 h 5092700"/>
              <a:gd name="connsiteX13" fmla="*/ 1104182 w 4358855"/>
              <a:gd name="connsiteY13" fmla="*/ 4889500 h 5092700"/>
              <a:gd name="connsiteX14" fmla="*/ 1485182 w 4358855"/>
              <a:gd name="connsiteY14" fmla="*/ 3975100 h 5092700"/>
              <a:gd name="connsiteX0" fmla="*/ 200444 w 4426308"/>
              <a:gd name="connsiteY0" fmla="*/ 1460500 h 5092700"/>
              <a:gd name="connsiteX1" fmla="*/ 276643 w 4426308"/>
              <a:gd name="connsiteY1" fmla="*/ 88900 h 5092700"/>
              <a:gd name="connsiteX2" fmla="*/ 962443 w 4426308"/>
              <a:gd name="connsiteY2" fmla="*/ 1460500 h 5092700"/>
              <a:gd name="connsiteX3" fmla="*/ 2029243 w 4426308"/>
              <a:gd name="connsiteY3" fmla="*/ 12700 h 5092700"/>
              <a:gd name="connsiteX4" fmla="*/ 2181643 w 4426308"/>
              <a:gd name="connsiteY4" fmla="*/ 1384300 h 5092700"/>
              <a:gd name="connsiteX5" fmla="*/ 4010443 w 4426308"/>
              <a:gd name="connsiteY5" fmla="*/ 698500 h 5092700"/>
              <a:gd name="connsiteX6" fmla="*/ 3019843 w 4426308"/>
              <a:gd name="connsiteY6" fmla="*/ 1689100 h 5092700"/>
              <a:gd name="connsiteX7" fmla="*/ 3705643 w 4426308"/>
              <a:gd name="connsiteY7" fmla="*/ 3289300 h 5092700"/>
              <a:gd name="connsiteX8" fmla="*/ 2410243 w 4426308"/>
              <a:gd name="connsiteY8" fmla="*/ 2298700 h 5092700"/>
              <a:gd name="connsiteX9" fmla="*/ 1648243 w 4426308"/>
              <a:gd name="connsiteY9" fmla="*/ 2603500 h 5092700"/>
              <a:gd name="connsiteX10" fmla="*/ 181035 w 4426308"/>
              <a:gd name="connsiteY10" fmla="*/ 2527300 h 5092700"/>
              <a:gd name="connsiteX11" fmla="*/ 562035 w 4426308"/>
              <a:gd name="connsiteY11" fmla="*/ 3670300 h 5092700"/>
              <a:gd name="connsiteX12" fmla="*/ 638235 w 4426308"/>
              <a:gd name="connsiteY12" fmla="*/ 4889500 h 5092700"/>
              <a:gd name="connsiteX13" fmla="*/ 1171635 w 4426308"/>
              <a:gd name="connsiteY13" fmla="*/ 4889500 h 5092700"/>
              <a:gd name="connsiteX14" fmla="*/ 1552635 w 4426308"/>
              <a:gd name="connsiteY14" fmla="*/ 3975100 h 5092700"/>
              <a:gd name="connsiteX0" fmla="*/ 132991 w 4358855"/>
              <a:gd name="connsiteY0" fmla="*/ 1460500 h 5092700"/>
              <a:gd name="connsiteX1" fmla="*/ 209190 w 4358855"/>
              <a:gd name="connsiteY1" fmla="*/ 88900 h 5092700"/>
              <a:gd name="connsiteX2" fmla="*/ 894990 w 4358855"/>
              <a:gd name="connsiteY2" fmla="*/ 1460500 h 5092700"/>
              <a:gd name="connsiteX3" fmla="*/ 1961790 w 4358855"/>
              <a:gd name="connsiteY3" fmla="*/ 12700 h 5092700"/>
              <a:gd name="connsiteX4" fmla="*/ 2114190 w 4358855"/>
              <a:gd name="connsiteY4" fmla="*/ 1384300 h 5092700"/>
              <a:gd name="connsiteX5" fmla="*/ 3942990 w 4358855"/>
              <a:gd name="connsiteY5" fmla="*/ 698500 h 5092700"/>
              <a:gd name="connsiteX6" fmla="*/ 2952390 w 4358855"/>
              <a:gd name="connsiteY6" fmla="*/ 1689100 h 5092700"/>
              <a:gd name="connsiteX7" fmla="*/ 3638190 w 4358855"/>
              <a:gd name="connsiteY7" fmla="*/ 3289300 h 5092700"/>
              <a:gd name="connsiteX8" fmla="*/ 2342790 w 4358855"/>
              <a:gd name="connsiteY8" fmla="*/ 2298700 h 5092700"/>
              <a:gd name="connsiteX9" fmla="*/ 1580790 w 4358855"/>
              <a:gd name="connsiteY9" fmla="*/ 2603500 h 5092700"/>
              <a:gd name="connsiteX10" fmla="*/ 437790 w 4358855"/>
              <a:gd name="connsiteY10" fmla="*/ 2298700 h 5092700"/>
              <a:gd name="connsiteX11" fmla="*/ 494582 w 4358855"/>
              <a:gd name="connsiteY11" fmla="*/ 3670300 h 5092700"/>
              <a:gd name="connsiteX12" fmla="*/ 570782 w 4358855"/>
              <a:gd name="connsiteY12" fmla="*/ 4889500 h 5092700"/>
              <a:gd name="connsiteX13" fmla="*/ 1104182 w 4358855"/>
              <a:gd name="connsiteY13" fmla="*/ 4889500 h 5092700"/>
              <a:gd name="connsiteX14" fmla="*/ 1485182 w 4358855"/>
              <a:gd name="connsiteY14" fmla="*/ 3975100 h 5092700"/>
              <a:gd name="connsiteX0" fmla="*/ 132991 w 4358855"/>
              <a:gd name="connsiteY0" fmla="*/ 1460500 h 5156200"/>
              <a:gd name="connsiteX1" fmla="*/ 209190 w 4358855"/>
              <a:gd name="connsiteY1" fmla="*/ 88900 h 5156200"/>
              <a:gd name="connsiteX2" fmla="*/ 894990 w 4358855"/>
              <a:gd name="connsiteY2" fmla="*/ 1460500 h 5156200"/>
              <a:gd name="connsiteX3" fmla="*/ 1961790 w 4358855"/>
              <a:gd name="connsiteY3" fmla="*/ 12700 h 5156200"/>
              <a:gd name="connsiteX4" fmla="*/ 2114190 w 4358855"/>
              <a:gd name="connsiteY4" fmla="*/ 1384300 h 5156200"/>
              <a:gd name="connsiteX5" fmla="*/ 3942990 w 4358855"/>
              <a:gd name="connsiteY5" fmla="*/ 698500 h 5156200"/>
              <a:gd name="connsiteX6" fmla="*/ 2952390 w 4358855"/>
              <a:gd name="connsiteY6" fmla="*/ 1689100 h 5156200"/>
              <a:gd name="connsiteX7" fmla="*/ 3638190 w 4358855"/>
              <a:gd name="connsiteY7" fmla="*/ 3289300 h 5156200"/>
              <a:gd name="connsiteX8" fmla="*/ 2342790 w 4358855"/>
              <a:gd name="connsiteY8" fmla="*/ 2298700 h 5156200"/>
              <a:gd name="connsiteX9" fmla="*/ 1580790 w 4358855"/>
              <a:gd name="connsiteY9" fmla="*/ 2603500 h 5156200"/>
              <a:gd name="connsiteX10" fmla="*/ 437790 w 4358855"/>
              <a:gd name="connsiteY10" fmla="*/ 2298700 h 5156200"/>
              <a:gd name="connsiteX11" fmla="*/ 1504590 w 4358855"/>
              <a:gd name="connsiteY11" fmla="*/ 3289300 h 5156200"/>
              <a:gd name="connsiteX12" fmla="*/ 570782 w 4358855"/>
              <a:gd name="connsiteY12" fmla="*/ 4889500 h 5156200"/>
              <a:gd name="connsiteX13" fmla="*/ 1104182 w 4358855"/>
              <a:gd name="connsiteY13" fmla="*/ 4889500 h 5156200"/>
              <a:gd name="connsiteX14" fmla="*/ 1485182 w 4358855"/>
              <a:gd name="connsiteY14" fmla="*/ 3975100 h 5156200"/>
              <a:gd name="connsiteX0" fmla="*/ 132991 w 4358855"/>
              <a:gd name="connsiteY0" fmla="*/ 1460500 h 5156200"/>
              <a:gd name="connsiteX1" fmla="*/ 209190 w 4358855"/>
              <a:gd name="connsiteY1" fmla="*/ 88900 h 5156200"/>
              <a:gd name="connsiteX2" fmla="*/ 894990 w 4358855"/>
              <a:gd name="connsiteY2" fmla="*/ 1460500 h 5156200"/>
              <a:gd name="connsiteX3" fmla="*/ 1961790 w 4358855"/>
              <a:gd name="connsiteY3" fmla="*/ 12700 h 5156200"/>
              <a:gd name="connsiteX4" fmla="*/ 2114190 w 4358855"/>
              <a:gd name="connsiteY4" fmla="*/ 1384300 h 5156200"/>
              <a:gd name="connsiteX5" fmla="*/ 3942990 w 4358855"/>
              <a:gd name="connsiteY5" fmla="*/ 698500 h 5156200"/>
              <a:gd name="connsiteX6" fmla="*/ 2952390 w 4358855"/>
              <a:gd name="connsiteY6" fmla="*/ 1689100 h 5156200"/>
              <a:gd name="connsiteX7" fmla="*/ 3638190 w 4358855"/>
              <a:gd name="connsiteY7" fmla="*/ 3289300 h 5156200"/>
              <a:gd name="connsiteX8" fmla="*/ 2342790 w 4358855"/>
              <a:gd name="connsiteY8" fmla="*/ 2298700 h 5156200"/>
              <a:gd name="connsiteX9" fmla="*/ 1580790 w 4358855"/>
              <a:gd name="connsiteY9" fmla="*/ 2603500 h 5156200"/>
              <a:gd name="connsiteX10" fmla="*/ 513990 w 4358855"/>
              <a:gd name="connsiteY10" fmla="*/ 2374900 h 5156200"/>
              <a:gd name="connsiteX11" fmla="*/ 1504590 w 4358855"/>
              <a:gd name="connsiteY11" fmla="*/ 3289300 h 5156200"/>
              <a:gd name="connsiteX12" fmla="*/ 570782 w 4358855"/>
              <a:gd name="connsiteY12" fmla="*/ 4889500 h 5156200"/>
              <a:gd name="connsiteX13" fmla="*/ 1104182 w 4358855"/>
              <a:gd name="connsiteY13" fmla="*/ 4889500 h 5156200"/>
              <a:gd name="connsiteX14" fmla="*/ 1485182 w 4358855"/>
              <a:gd name="connsiteY14" fmla="*/ 3975100 h 5156200"/>
              <a:gd name="connsiteX0" fmla="*/ 132991 w 4358855"/>
              <a:gd name="connsiteY0" fmla="*/ 1460500 h 5156200"/>
              <a:gd name="connsiteX1" fmla="*/ 209190 w 4358855"/>
              <a:gd name="connsiteY1" fmla="*/ 88900 h 5156200"/>
              <a:gd name="connsiteX2" fmla="*/ 894990 w 4358855"/>
              <a:gd name="connsiteY2" fmla="*/ 1460500 h 5156200"/>
              <a:gd name="connsiteX3" fmla="*/ 1961790 w 4358855"/>
              <a:gd name="connsiteY3" fmla="*/ 12700 h 5156200"/>
              <a:gd name="connsiteX4" fmla="*/ 2114190 w 4358855"/>
              <a:gd name="connsiteY4" fmla="*/ 1384300 h 5156200"/>
              <a:gd name="connsiteX5" fmla="*/ 3942990 w 4358855"/>
              <a:gd name="connsiteY5" fmla="*/ 698500 h 5156200"/>
              <a:gd name="connsiteX6" fmla="*/ 2952390 w 4358855"/>
              <a:gd name="connsiteY6" fmla="*/ 1689100 h 5156200"/>
              <a:gd name="connsiteX7" fmla="*/ 3638190 w 4358855"/>
              <a:gd name="connsiteY7" fmla="*/ 3289300 h 5156200"/>
              <a:gd name="connsiteX8" fmla="*/ 2342790 w 4358855"/>
              <a:gd name="connsiteY8" fmla="*/ 2298700 h 5156200"/>
              <a:gd name="connsiteX9" fmla="*/ 1580790 w 4358855"/>
              <a:gd name="connsiteY9" fmla="*/ 2603500 h 5156200"/>
              <a:gd name="connsiteX10" fmla="*/ 513990 w 4358855"/>
              <a:gd name="connsiteY10" fmla="*/ 2374900 h 5156200"/>
              <a:gd name="connsiteX11" fmla="*/ 1504590 w 4358855"/>
              <a:gd name="connsiteY11" fmla="*/ 3289300 h 5156200"/>
              <a:gd name="connsiteX12" fmla="*/ 590190 w 4358855"/>
              <a:gd name="connsiteY12" fmla="*/ 4889500 h 5156200"/>
              <a:gd name="connsiteX13" fmla="*/ 1104182 w 4358855"/>
              <a:gd name="connsiteY13" fmla="*/ 4889500 h 5156200"/>
              <a:gd name="connsiteX14" fmla="*/ 1485182 w 4358855"/>
              <a:gd name="connsiteY14" fmla="*/ 3975100 h 5156200"/>
              <a:gd name="connsiteX0" fmla="*/ 132991 w 4358855"/>
              <a:gd name="connsiteY0" fmla="*/ 1460500 h 5186392"/>
              <a:gd name="connsiteX1" fmla="*/ 209190 w 4358855"/>
              <a:gd name="connsiteY1" fmla="*/ 88900 h 5186392"/>
              <a:gd name="connsiteX2" fmla="*/ 894990 w 4358855"/>
              <a:gd name="connsiteY2" fmla="*/ 1460500 h 5186392"/>
              <a:gd name="connsiteX3" fmla="*/ 1961790 w 4358855"/>
              <a:gd name="connsiteY3" fmla="*/ 12700 h 5186392"/>
              <a:gd name="connsiteX4" fmla="*/ 2114190 w 4358855"/>
              <a:gd name="connsiteY4" fmla="*/ 1384300 h 5186392"/>
              <a:gd name="connsiteX5" fmla="*/ 3942990 w 4358855"/>
              <a:gd name="connsiteY5" fmla="*/ 698500 h 5186392"/>
              <a:gd name="connsiteX6" fmla="*/ 2952390 w 4358855"/>
              <a:gd name="connsiteY6" fmla="*/ 1689100 h 5186392"/>
              <a:gd name="connsiteX7" fmla="*/ 3638190 w 4358855"/>
              <a:gd name="connsiteY7" fmla="*/ 3289300 h 5186392"/>
              <a:gd name="connsiteX8" fmla="*/ 2342790 w 4358855"/>
              <a:gd name="connsiteY8" fmla="*/ 2298700 h 5186392"/>
              <a:gd name="connsiteX9" fmla="*/ 1580790 w 4358855"/>
              <a:gd name="connsiteY9" fmla="*/ 2603500 h 5186392"/>
              <a:gd name="connsiteX10" fmla="*/ 513990 w 4358855"/>
              <a:gd name="connsiteY10" fmla="*/ 2374900 h 5186392"/>
              <a:gd name="connsiteX11" fmla="*/ 1504590 w 4358855"/>
              <a:gd name="connsiteY11" fmla="*/ 3289300 h 5186392"/>
              <a:gd name="connsiteX12" fmla="*/ 590190 w 4358855"/>
              <a:gd name="connsiteY12" fmla="*/ 4889500 h 5186392"/>
              <a:gd name="connsiteX13" fmla="*/ 1104182 w 4358855"/>
              <a:gd name="connsiteY13" fmla="*/ 4889500 h 5186392"/>
              <a:gd name="connsiteX14" fmla="*/ 1485182 w 4358855"/>
              <a:gd name="connsiteY14" fmla="*/ 3975100 h 5186392"/>
              <a:gd name="connsiteX0" fmla="*/ 132991 w 4358855"/>
              <a:gd name="connsiteY0" fmla="*/ 1460500 h 5186392"/>
              <a:gd name="connsiteX1" fmla="*/ 209190 w 4358855"/>
              <a:gd name="connsiteY1" fmla="*/ 88900 h 5186392"/>
              <a:gd name="connsiteX2" fmla="*/ 894990 w 4358855"/>
              <a:gd name="connsiteY2" fmla="*/ 1460500 h 5186392"/>
              <a:gd name="connsiteX3" fmla="*/ 1961790 w 4358855"/>
              <a:gd name="connsiteY3" fmla="*/ 12700 h 5186392"/>
              <a:gd name="connsiteX4" fmla="*/ 2114190 w 4358855"/>
              <a:gd name="connsiteY4" fmla="*/ 1384300 h 5186392"/>
              <a:gd name="connsiteX5" fmla="*/ 3942990 w 4358855"/>
              <a:gd name="connsiteY5" fmla="*/ 698500 h 5186392"/>
              <a:gd name="connsiteX6" fmla="*/ 2952390 w 4358855"/>
              <a:gd name="connsiteY6" fmla="*/ 1689100 h 5186392"/>
              <a:gd name="connsiteX7" fmla="*/ 3638190 w 4358855"/>
              <a:gd name="connsiteY7" fmla="*/ 3289300 h 5186392"/>
              <a:gd name="connsiteX8" fmla="*/ 2342790 w 4358855"/>
              <a:gd name="connsiteY8" fmla="*/ 2298700 h 5186392"/>
              <a:gd name="connsiteX9" fmla="*/ 1580790 w 4358855"/>
              <a:gd name="connsiteY9" fmla="*/ 2603500 h 5186392"/>
              <a:gd name="connsiteX10" fmla="*/ 513990 w 4358855"/>
              <a:gd name="connsiteY10" fmla="*/ 2374900 h 5186392"/>
              <a:gd name="connsiteX11" fmla="*/ 1504590 w 4358855"/>
              <a:gd name="connsiteY11" fmla="*/ 3289300 h 5186392"/>
              <a:gd name="connsiteX12" fmla="*/ 590190 w 4358855"/>
              <a:gd name="connsiteY12" fmla="*/ 4889500 h 5186392"/>
              <a:gd name="connsiteX13" fmla="*/ 1104182 w 4358855"/>
              <a:gd name="connsiteY13" fmla="*/ 4889500 h 5186392"/>
              <a:gd name="connsiteX14" fmla="*/ 1485182 w 4358855"/>
              <a:gd name="connsiteY14" fmla="*/ 3975100 h 5186392"/>
              <a:gd name="connsiteX0" fmla="*/ 132991 w 4358855"/>
              <a:gd name="connsiteY0" fmla="*/ 1460500 h 5186392"/>
              <a:gd name="connsiteX1" fmla="*/ 209190 w 4358855"/>
              <a:gd name="connsiteY1" fmla="*/ 88900 h 5186392"/>
              <a:gd name="connsiteX2" fmla="*/ 894990 w 4358855"/>
              <a:gd name="connsiteY2" fmla="*/ 1460500 h 5186392"/>
              <a:gd name="connsiteX3" fmla="*/ 1961790 w 4358855"/>
              <a:gd name="connsiteY3" fmla="*/ 12700 h 5186392"/>
              <a:gd name="connsiteX4" fmla="*/ 2114190 w 4358855"/>
              <a:gd name="connsiteY4" fmla="*/ 1384300 h 5186392"/>
              <a:gd name="connsiteX5" fmla="*/ 3942990 w 4358855"/>
              <a:gd name="connsiteY5" fmla="*/ 698500 h 5186392"/>
              <a:gd name="connsiteX6" fmla="*/ 2952390 w 4358855"/>
              <a:gd name="connsiteY6" fmla="*/ 1689100 h 5186392"/>
              <a:gd name="connsiteX7" fmla="*/ 3638190 w 4358855"/>
              <a:gd name="connsiteY7" fmla="*/ 3289300 h 5186392"/>
              <a:gd name="connsiteX8" fmla="*/ 2342790 w 4358855"/>
              <a:gd name="connsiteY8" fmla="*/ 2298700 h 5186392"/>
              <a:gd name="connsiteX9" fmla="*/ 1580790 w 4358855"/>
              <a:gd name="connsiteY9" fmla="*/ 2603500 h 5186392"/>
              <a:gd name="connsiteX10" fmla="*/ 513990 w 4358855"/>
              <a:gd name="connsiteY10" fmla="*/ 2374900 h 5186392"/>
              <a:gd name="connsiteX11" fmla="*/ 1504590 w 4358855"/>
              <a:gd name="connsiteY11" fmla="*/ 3289300 h 5186392"/>
              <a:gd name="connsiteX12" fmla="*/ 590190 w 4358855"/>
              <a:gd name="connsiteY12" fmla="*/ 4889500 h 5186392"/>
              <a:gd name="connsiteX13" fmla="*/ 1047390 w 4358855"/>
              <a:gd name="connsiteY13" fmla="*/ 4813300 h 5186392"/>
              <a:gd name="connsiteX14" fmla="*/ 1485182 w 4358855"/>
              <a:gd name="connsiteY14" fmla="*/ 3975100 h 5186392"/>
              <a:gd name="connsiteX0" fmla="*/ 132991 w 4358855"/>
              <a:gd name="connsiteY0" fmla="*/ 1460500 h 5186392"/>
              <a:gd name="connsiteX1" fmla="*/ 209190 w 4358855"/>
              <a:gd name="connsiteY1" fmla="*/ 88900 h 5186392"/>
              <a:gd name="connsiteX2" fmla="*/ 894990 w 4358855"/>
              <a:gd name="connsiteY2" fmla="*/ 1460500 h 5186392"/>
              <a:gd name="connsiteX3" fmla="*/ 1961790 w 4358855"/>
              <a:gd name="connsiteY3" fmla="*/ 12700 h 5186392"/>
              <a:gd name="connsiteX4" fmla="*/ 2114190 w 4358855"/>
              <a:gd name="connsiteY4" fmla="*/ 1384300 h 5186392"/>
              <a:gd name="connsiteX5" fmla="*/ 3942990 w 4358855"/>
              <a:gd name="connsiteY5" fmla="*/ 698500 h 5186392"/>
              <a:gd name="connsiteX6" fmla="*/ 2952390 w 4358855"/>
              <a:gd name="connsiteY6" fmla="*/ 1689100 h 5186392"/>
              <a:gd name="connsiteX7" fmla="*/ 3638190 w 4358855"/>
              <a:gd name="connsiteY7" fmla="*/ 3289300 h 5186392"/>
              <a:gd name="connsiteX8" fmla="*/ 2342790 w 4358855"/>
              <a:gd name="connsiteY8" fmla="*/ 2298700 h 5186392"/>
              <a:gd name="connsiteX9" fmla="*/ 1580790 w 4358855"/>
              <a:gd name="connsiteY9" fmla="*/ 2603500 h 5186392"/>
              <a:gd name="connsiteX10" fmla="*/ 513990 w 4358855"/>
              <a:gd name="connsiteY10" fmla="*/ 2374900 h 5186392"/>
              <a:gd name="connsiteX11" fmla="*/ 1504590 w 4358855"/>
              <a:gd name="connsiteY11" fmla="*/ 3289300 h 5186392"/>
              <a:gd name="connsiteX12" fmla="*/ 590190 w 4358855"/>
              <a:gd name="connsiteY12" fmla="*/ 4889500 h 5186392"/>
              <a:gd name="connsiteX13" fmla="*/ 1047390 w 4358855"/>
              <a:gd name="connsiteY13" fmla="*/ 4813300 h 5186392"/>
              <a:gd name="connsiteX14" fmla="*/ 1504590 w 4358855"/>
              <a:gd name="connsiteY14" fmla="*/ 3822700 h 5186392"/>
              <a:gd name="connsiteX0" fmla="*/ 132991 w 4358855"/>
              <a:gd name="connsiteY0" fmla="*/ 1460500 h 5186392"/>
              <a:gd name="connsiteX1" fmla="*/ 209190 w 4358855"/>
              <a:gd name="connsiteY1" fmla="*/ 88900 h 5186392"/>
              <a:gd name="connsiteX2" fmla="*/ 894990 w 4358855"/>
              <a:gd name="connsiteY2" fmla="*/ 1460500 h 5186392"/>
              <a:gd name="connsiteX3" fmla="*/ 1961790 w 4358855"/>
              <a:gd name="connsiteY3" fmla="*/ 12700 h 5186392"/>
              <a:gd name="connsiteX4" fmla="*/ 2114190 w 4358855"/>
              <a:gd name="connsiteY4" fmla="*/ 1384300 h 5186392"/>
              <a:gd name="connsiteX5" fmla="*/ 3942990 w 4358855"/>
              <a:gd name="connsiteY5" fmla="*/ 698500 h 5186392"/>
              <a:gd name="connsiteX6" fmla="*/ 2952390 w 4358855"/>
              <a:gd name="connsiteY6" fmla="*/ 1689100 h 5186392"/>
              <a:gd name="connsiteX7" fmla="*/ 3638190 w 4358855"/>
              <a:gd name="connsiteY7" fmla="*/ 3289300 h 5186392"/>
              <a:gd name="connsiteX8" fmla="*/ 2342790 w 4358855"/>
              <a:gd name="connsiteY8" fmla="*/ 2298700 h 5186392"/>
              <a:gd name="connsiteX9" fmla="*/ 1580790 w 4358855"/>
              <a:gd name="connsiteY9" fmla="*/ 2603500 h 5186392"/>
              <a:gd name="connsiteX10" fmla="*/ 513990 w 4358855"/>
              <a:gd name="connsiteY10" fmla="*/ 2374900 h 5186392"/>
              <a:gd name="connsiteX11" fmla="*/ 1504590 w 4358855"/>
              <a:gd name="connsiteY11" fmla="*/ 3289300 h 5186392"/>
              <a:gd name="connsiteX12" fmla="*/ 590190 w 4358855"/>
              <a:gd name="connsiteY12" fmla="*/ 4889500 h 5186392"/>
              <a:gd name="connsiteX13" fmla="*/ 1047390 w 4358855"/>
              <a:gd name="connsiteY13" fmla="*/ 4813300 h 5186392"/>
              <a:gd name="connsiteX14" fmla="*/ 1504590 w 4358855"/>
              <a:gd name="connsiteY14" fmla="*/ 3822700 h 5186392"/>
              <a:gd name="connsiteX0" fmla="*/ 132991 w 4358855"/>
              <a:gd name="connsiteY0" fmla="*/ 1460500 h 5186392"/>
              <a:gd name="connsiteX1" fmla="*/ 209190 w 4358855"/>
              <a:gd name="connsiteY1" fmla="*/ 88900 h 5186392"/>
              <a:gd name="connsiteX2" fmla="*/ 894990 w 4358855"/>
              <a:gd name="connsiteY2" fmla="*/ 1460500 h 5186392"/>
              <a:gd name="connsiteX3" fmla="*/ 1961790 w 4358855"/>
              <a:gd name="connsiteY3" fmla="*/ 12700 h 5186392"/>
              <a:gd name="connsiteX4" fmla="*/ 2114190 w 4358855"/>
              <a:gd name="connsiteY4" fmla="*/ 1384300 h 5186392"/>
              <a:gd name="connsiteX5" fmla="*/ 3942990 w 4358855"/>
              <a:gd name="connsiteY5" fmla="*/ 698500 h 5186392"/>
              <a:gd name="connsiteX6" fmla="*/ 2952390 w 4358855"/>
              <a:gd name="connsiteY6" fmla="*/ 1689100 h 5186392"/>
              <a:gd name="connsiteX7" fmla="*/ 3638190 w 4358855"/>
              <a:gd name="connsiteY7" fmla="*/ 3289300 h 5186392"/>
              <a:gd name="connsiteX8" fmla="*/ 2342790 w 4358855"/>
              <a:gd name="connsiteY8" fmla="*/ 2298700 h 5186392"/>
              <a:gd name="connsiteX9" fmla="*/ 1580790 w 4358855"/>
              <a:gd name="connsiteY9" fmla="*/ 2603500 h 5186392"/>
              <a:gd name="connsiteX10" fmla="*/ 513990 w 4358855"/>
              <a:gd name="connsiteY10" fmla="*/ 2374900 h 5186392"/>
              <a:gd name="connsiteX11" fmla="*/ 1504590 w 4358855"/>
              <a:gd name="connsiteY11" fmla="*/ 3289300 h 5186392"/>
              <a:gd name="connsiteX12" fmla="*/ 590190 w 4358855"/>
              <a:gd name="connsiteY12" fmla="*/ 4889500 h 5186392"/>
              <a:gd name="connsiteX13" fmla="*/ 1047390 w 4358855"/>
              <a:gd name="connsiteY13" fmla="*/ 4813300 h 5186392"/>
              <a:gd name="connsiteX14" fmla="*/ 1656990 w 4358855"/>
              <a:gd name="connsiteY14" fmla="*/ 3746500 h 5186392"/>
              <a:gd name="connsiteX0" fmla="*/ 241300 w 4238565"/>
              <a:gd name="connsiteY0" fmla="*/ 2082800 h 5199092"/>
              <a:gd name="connsiteX1" fmla="*/ 88900 w 4238565"/>
              <a:gd name="connsiteY1" fmla="*/ 101600 h 5199092"/>
              <a:gd name="connsiteX2" fmla="*/ 774700 w 4238565"/>
              <a:gd name="connsiteY2" fmla="*/ 1473200 h 5199092"/>
              <a:gd name="connsiteX3" fmla="*/ 1841500 w 4238565"/>
              <a:gd name="connsiteY3" fmla="*/ 25400 h 5199092"/>
              <a:gd name="connsiteX4" fmla="*/ 1993900 w 4238565"/>
              <a:gd name="connsiteY4" fmla="*/ 1397000 h 5199092"/>
              <a:gd name="connsiteX5" fmla="*/ 3822700 w 4238565"/>
              <a:gd name="connsiteY5" fmla="*/ 711200 h 5199092"/>
              <a:gd name="connsiteX6" fmla="*/ 2832100 w 4238565"/>
              <a:gd name="connsiteY6" fmla="*/ 1701800 h 5199092"/>
              <a:gd name="connsiteX7" fmla="*/ 3517900 w 4238565"/>
              <a:gd name="connsiteY7" fmla="*/ 3302000 h 5199092"/>
              <a:gd name="connsiteX8" fmla="*/ 2222500 w 4238565"/>
              <a:gd name="connsiteY8" fmla="*/ 2311400 h 5199092"/>
              <a:gd name="connsiteX9" fmla="*/ 1460500 w 4238565"/>
              <a:gd name="connsiteY9" fmla="*/ 2616200 h 5199092"/>
              <a:gd name="connsiteX10" fmla="*/ 393700 w 4238565"/>
              <a:gd name="connsiteY10" fmla="*/ 2387600 h 5199092"/>
              <a:gd name="connsiteX11" fmla="*/ 1384300 w 4238565"/>
              <a:gd name="connsiteY11" fmla="*/ 3302000 h 5199092"/>
              <a:gd name="connsiteX12" fmla="*/ 469900 w 4238565"/>
              <a:gd name="connsiteY12" fmla="*/ 4902200 h 5199092"/>
              <a:gd name="connsiteX13" fmla="*/ 927100 w 4238565"/>
              <a:gd name="connsiteY13" fmla="*/ 4826000 h 5199092"/>
              <a:gd name="connsiteX14" fmla="*/ 1536700 w 4238565"/>
              <a:gd name="connsiteY14" fmla="*/ 3759200 h 5199092"/>
              <a:gd name="connsiteX0" fmla="*/ 132991 w 4130256"/>
              <a:gd name="connsiteY0" fmla="*/ 2070100 h 5186392"/>
              <a:gd name="connsiteX1" fmla="*/ 209191 w 4130256"/>
              <a:gd name="connsiteY1" fmla="*/ 546100 h 5186392"/>
              <a:gd name="connsiteX2" fmla="*/ 666391 w 4130256"/>
              <a:gd name="connsiteY2" fmla="*/ 1460500 h 5186392"/>
              <a:gd name="connsiteX3" fmla="*/ 1733191 w 4130256"/>
              <a:gd name="connsiteY3" fmla="*/ 12700 h 5186392"/>
              <a:gd name="connsiteX4" fmla="*/ 1885591 w 4130256"/>
              <a:gd name="connsiteY4" fmla="*/ 1384300 h 5186392"/>
              <a:gd name="connsiteX5" fmla="*/ 3714391 w 4130256"/>
              <a:gd name="connsiteY5" fmla="*/ 698500 h 5186392"/>
              <a:gd name="connsiteX6" fmla="*/ 2723791 w 4130256"/>
              <a:gd name="connsiteY6" fmla="*/ 1689100 h 5186392"/>
              <a:gd name="connsiteX7" fmla="*/ 3409591 w 4130256"/>
              <a:gd name="connsiteY7" fmla="*/ 3289300 h 5186392"/>
              <a:gd name="connsiteX8" fmla="*/ 2114191 w 4130256"/>
              <a:gd name="connsiteY8" fmla="*/ 2298700 h 5186392"/>
              <a:gd name="connsiteX9" fmla="*/ 1352191 w 4130256"/>
              <a:gd name="connsiteY9" fmla="*/ 2603500 h 5186392"/>
              <a:gd name="connsiteX10" fmla="*/ 285391 w 4130256"/>
              <a:gd name="connsiteY10" fmla="*/ 2374900 h 5186392"/>
              <a:gd name="connsiteX11" fmla="*/ 1275991 w 4130256"/>
              <a:gd name="connsiteY11" fmla="*/ 3289300 h 5186392"/>
              <a:gd name="connsiteX12" fmla="*/ 361591 w 4130256"/>
              <a:gd name="connsiteY12" fmla="*/ 4889500 h 5186392"/>
              <a:gd name="connsiteX13" fmla="*/ 818791 w 4130256"/>
              <a:gd name="connsiteY13" fmla="*/ 4813300 h 5186392"/>
              <a:gd name="connsiteX14" fmla="*/ 1428391 w 4130256"/>
              <a:gd name="connsiteY14" fmla="*/ 3746500 h 5186392"/>
              <a:gd name="connsiteX0" fmla="*/ 132991 w 4130256"/>
              <a:gd name="connsiteY0" fmla="*/ 2159000 h 5275292"/>
              <a:gd name="connsiteX1" fmla="*/ 209191 w 4130256"/>
              <a:gd name="connsiteY1" fmla="*/ 635000 h 5275292"/>
              <a:gd name="connsiteX2" fmla="*/ 894990 w 4130256"/>
              <a:gd name="connsiteY2" fmla="*/ 2082800 h 5275292"/>
              <a:gd name="connsiteX3" fmla="*/ 1733191 w 4130256"/>
              <a:gd name="connsiteY3" fmla="*/ 101600 h 5275292"/>
              <a:gd name="connsiteX4" fmla="*/ 1885591 w 4130256"/>
              <a:gd name="connsiteY4" fmla="*/ 1473200 h 5275292"/>
              <a:gd name="connsiteX5" fmla="*/ 3714391 w 4130256"/>
              <a:gd name="connsiteY5" fmla="*/ 787400 h 5275292"/>
              <a:gd name="connsiteX6" fmla="*/ 2723791 w 4130256"/>
              <a:gd name="connsiteY6" fmla="*/ 1778000 h 5275292"/>
              <a:gd name="connsiteX7" fmla="*/ 3409591 w 4130256"/>
              <a:gd name="connsiteY7" fmla="*/ 3378200 h 5275292"/>
              <a:gd name="connsiteX8" fmla="*/ 2114191 w 4130256"/>
              <a:gd name="connsiteY8" fmla="*/ 2387600 h 5275292"/>
              <a:gd name="connsiteX9" fmla="*/ 1352191 w 4130256"/>
              <a:gd name="connsiteY9" fmla="*/ 2692400 h 5275292"/>
              <a:gd name="connsiteX10" fmla="*/ 285391 w 4130256"/>
              <a:gd name="connsiteY10" fmla="*/ 2463800 h 5275292"/>
              <a:gd name="connsiteX11" fmla="*/ 1275991 w 4130256"/>
              <a:gd name="connsiteY11" fmla="*/ 3378200 h 5275292"/>
              <a:gd name="connsiteX12" fmla="*/ 361591 w 4130256"/>
              <a:gd name="connsiteY12" fmla="*/ 4978400 h 5275292"/>
              <a:gd name="connsiteX13" fmla="*/ 818791 w 4130256"/>
              <a:gd name="connsiteY13" fmla="*/ 4902200 h 5275292"/>
              <a:gd name="connsiteX14" fmla="*/ 1428391 w 4130256"/>
              <a:gd name="connsiteY14" fmla="*/ 3835400 h 5275292"/>
              <a:gd name="connsiteX0" fmla="*/ 132991 w 4130256"/>
              <a:gd name="connsiteY0" fmla="*/ 1778000 h 4894292"/>
              <a:gd name="connsiteX1" fmla="*/ 209191 w 4130256"/>
              <a:gd name="connsiteY1" fmla="*/ 254000 h 4894292"/>
              <a:gd name="connsiteX2" fmla="*/ 894990 w 4130256"/>
              <a:gd name="connsiteY2" fmla="*/ 1701800 h 4894292"/>
              <a:gd name="connsiteX3" fmla="*/ 1275990 w 4130256"/>
              <a:gd name="connsiteY3" fmla="*/ 101600 h 4894292"/>
              <a:gd name="connsiteX4" fmla="*/ 1885591 w 4130256"/>
              <a:gd name="connsiteY4" fmla="*/ 1092200 h 4894292"/>
              <a:gd name="connsiteX5" fmla="*/ 3714391 w 4130256"/>
              <a:gd name="connsiteY5" fmla="*/ 406400 h 4894292"/>
              <a:gd name="connsiteX6" fmla="*/ 2723791 w 4130256"/>
              <a:gd name="connsiteY6" fmla="*/ 1397000 h 4894292"/>
              <a:gd name="connsiteX7" fmla="*/ 3409591 w 4130256"/>
              <a:gd name="connsiteY7" fmla="*/ 2997200 h 4894292"/>
              <a:gd name="connsiteX8" fmla="*/ 2114191 w 4130256"/>
              <a:gd name="connsiteY8" fmla="*/ 2006600 h 4894292"/>
              <a:gd name="connsiteX9" fmla="*/ 1352191 w 4130256"/>
              <a:gd name="connsiteY9" fmla="*/ 2311400 h 4894292"/>
              <a:gd name="connsiteX10" fmla="*/ 285391 w 4130256"/>
              <a:gd name="connsiteY10" fmla="*/ 2082800 h 4894292"/>
              <a:gd name="connsiteX11" fmla="*/ 1275991 w 4130256"/>
              <a:gd name="connsiteY11" fmla="*/ 2997200 h 4894292"/>
              <a:gd name="connsiteX12" fmla="*/ 361591 w 4130256"/>
              <a:gd name="connsiteY12" fmla="*/ 4597400 h 4894292"/>
              <a:gd name="connsiteX13" fmla="*/ 818791 w 4130256"/>
              <a:gd name="connsiteY13" fmla="*/ 4521200 h 4894292"/>
              <a:gd name="connsiteX14" fmla="*/ 1428391 w 4130256"/>
              <a:gd name="connsiteY14" fmla="*/ 3454400 h 4894292"/>
              <a:gd name="connsiteX0" fmla="*/ 132991 w 4130256"/>
              <a:gd name="connsiteY0" fmla="*/ 1689100 h 4805392"/>
              <a:gd name="connsiteX1" fmla="*/ 209191 w 4130256"/>
              <a:gd name="connsiteY1" fmla="*/ 165100 h 4805392"/>
              <a:gd name="connsiteX2" fmla="*/ 894990 w 4130256"/>
              <a:gd name="connsiteY2" fmla="*/ 1612900 h 4805392"/>
              <a:gd name="connsiteX3" fmla="*/ 971190 w 4130256"/>
              <a:gd name="connsiteY3" fmla="*/ 1079500 h 4805392"/>
              <a:gd name="connsiteX4" fmla="*/ 1275990 w 4130256"/>
              <a:gd name="connsiteY4" fmla="*/ 12700 h 4805392"/>
              <a:gd name="connsiteX5" fmla="*/ 1885591 w 4130256"/>
              <a:gd name="connsiteY5" fmla="*/ 1003300 h 4805392"/>
              <a:gd name="connsiteX6" fmla="*/ 3714391 w 4130256"/>
              <a:gd name="connsiteY6" fmla="*/ 317500 h 4805392"/>
              <a:gd name="connsiteX7" fmla="*/ 2723791 w 4130256"/>
              <a:gd name="connsiteY7" fmla="*/ 1308100 h 4805392"/>
              <a:gd name="connsiteX8" fmla="*/ 3409591 w 4130256"/>
              <a:gd name="connsiteY8" fmla="*/ 2908300 h 4805392"/>
              <a:gd name="connsiteX9" fmla="*/ 2114191 w 4130256"/>
              <a:gd name="connsiteY9" fmla="*/ 1917700 h 4805392"/>
              <a:gd name="connsiteX10" fmla="*/ 1352191 w 4130256"/>
              <a:gd name="connsiteY10" fmla="*/ 2222500 h 4805392"/>
              <a:gd name="connsiteX11" fmla="*/ 285391 w 4130256"/>
              <a:gd name="connsiteY11" fmla="*/ 1993900 h 4805392"/>
              <a:gd name="connsiteX12" fmla="*/ 1275991 w 4130256"/>
              <a:gd name="connsiteY12" fmla="*/ 2908300 h 4805392"/>
              <a:gd name="connsiteX13" fmla="*/ 361591 w 4130256"/>
              <a:gd name="connsiteY13" fmla="*/ 4508500 h 4805392"/>
              <a:gd name="connsiteX14" fmla="*/ 818791 w 4130256"/>
              <a:gd name="connsiteY14" fmla="*/ 4432300 h 4805392"/>
              <a:gd name="connsiteX15" fmla="*/ 1428391 w 4130256"/>
              <a:gd name="connsiteY15" fmla="*/ 3365500 h 4805392"/>
              <a:gd name="connsiteX0" fmla="*/ 132991 w 4130256"/>
              <a:gd name="connsiteY0" fmla="*/ 1689100 h 4805392"/>
              <a:gd name="connsiteX1" fmla="*/ 209191 w 4130256"/>
              <a:gd name="connsiteY1" fmla="*/ 165100 h 4805392"/>
              <a:gd name="connsiteX2" fmla="*/ 838200 w 4130256"/>
              <a:gd name="connsiteY2" fmla="*/ 1524000 h 4805392"/>
              <a:gd name="connsiteX3" fmla="*/ 971190 w 4130256"/>
              <a:gd name="connsiteY3" fmla="*/ 1079500 h 4805392"/>
              <a:gd name="connsiteX4" fmla="*/ 1275990 w 4130256"/>
              <a:gd name="connsiteY4" fmla="*/ 12700 h 4805392"/>
              <a:gd name="connsiteX5" fmla="*/ 1885591 w 4130256"/>
              <a:gd name="connsiteY5" fmla="*/ 1003300 h 4805392"/>
              <a:gd name="connsiteX6" fmla="*/ 3714391 w 4130256"/>
              <a:gd name="connsiteY6" fmla="*/ 317500 h 4805392"/>
              <a:gd name="connsiteX7" fmla="*/ 2723791 w 4130256"/>
              <a:gd name="connsiteY7" fmla="*/ 1308100 h 4805392"/>
              <a:gd name="connsiteX8" fmla="*/ 3409591 w 4130256"/>
              <a:gd name="connsiteY8" fmla="*/ 2908300 h 4805392"/>
              <a:gd name="connsiteX9" fmla="*/ 2114191 w 4130256"/>
              <a:gd name="connsiteY9" fmla="*/ 1917700 h 4805392"/>
              <a:gd name="connsiteX10" fmla="*/ 1352191 w 4130256"/>
              <a:gd name="connsiteY10" fmla="*/ 2222500 h 4805392"/>
              <a:gd name="connsiteX11" fmla="*/ 285391 w 4130256"/>
              <a:gd name="connsiteY11" fmla="*/ 1993900 h 4805392"/>
              <a:gd name="connsiteX12" fmla="*/ 1275991 w 4130256"/>
              <a:gd name="connsiteY12" fmla="*/ 2908300 h 4805392"/>
              <a:gd name="connsiteX13" fmla="*/ 361591 w 4130256"/>
              <a:gd name="connsiteY13" fmla="*/ 4508500 h 4805392"/>
              <a:gd name="connsiteX14" fmla="*/ 818791 w 4130256"/>
              <a:gd name="connsiteY14" fmla="*/ 4432300 h 4805392"/>
              <a:gd name="connsiteX15" fmla="*/ 1428391 w 4130256"/>
              <a:gd name="connsiteY15" fmla="*/ 3365500 h 4805392"/>
              <a:gd name="connsiteX0" fmla="*/ 132991 w 4130256"/>
              <a:gd name="connsiteY0" fmla="*/ 1689100 h 4805392"/>
              <a:gd name="connsiteX1" fmla="*/ 209191 w 4130256"/>
              <a:gd name="connsiteY1" fmla="*/ 165100 h 4805392"/>
              <a:gd name="connsiteX2" fmla="*/ 838200 w 4130256"/>
              <a:gd name="connsiteY2" fmla="*/ 1752600 h 4805392"/>
              <a:gd name="connsiteX3" fmla="*/ 971190 w 4130256"/>
              <a:gd name="connsiteY3" fmla="*/ 1079500 h 4805392"/>
              <a:gd name="connsiteX4" fmla="*/ 1275990 w 4130256"/>
              <a:gd name="connsiteY4" fmla="*/ 12700 h 4805392"/>
              <a:gd name="connsiteX5" fmla="*/ 1885591 w 4130256"/>
              <a:gd name="connsiteY5" fmla="*/ 1003300 h 4805392"/>
              <a:gd name="connsiteX6" fmla="*/ 3714391 w 4130256"/>
              <a:gd name="connsiteY6" fmla="*/ 317500 h 4805392"/>
              <a:gd name="connsiteX7" fmla="*/ 2723791 w 4130256"/>
              <a:gd name="connsiteY7" fmla="*/ 1308100 h 4805392"/>
              <a:gd name="connsiteX8" fmla="*/ 3409591 w 4130256"/>
              <a:gd name="connsiteY8" fmla="*/ 2908300 h 4805392"/>
              <a:gd name="connsiteX9" fmla="*/ 2114191 w 4130256"/>
              <a:gd name="connsiteY9" fmla="*/ 1917700 h 4805392"/>
              <a:gd name="connsiteX10" fmla="*/ 1352191 w 4130256"/>
              <a:gd name="connsiteY10" fmla="*/ 2222500 h 4805392"/>
              <a:gd name="connsiteX11" fmla="*/ 285391 w 4130256"/>
              <a:gd name="connsiteY11" fmla="*/ 1993900 h 4805392"/>
              <a:gd name="connsiteX12" fmla="*/ 1275991 w 4130256"/>
              <a:gd name="connsiteY12" fmla="*/ 2908300 h 4805392"/>
              <a:gd name="connsiteX13" fmla="*/ 361591 w 4130256"/>
              <a:gd name="connsiteY13" fmla="*/ 4508500 h 4805392"/>
              <a:gd name="connsiteX14" fmla="*/ 818791 w 4130256"/>
              <a:gd name="connsiteY14" fmla="*/ 4432300 h 4805392"/>
              <a:gd name="connsiteX15" fmla="*/ 1428391 w 4130256"/>
              <a:gd name="connsiteY15" fmla="*/ 3365500 h 4805392"/>
              <a:gd name="connsiteX0" fmla="*/ 132991 w 4130256"/>
              <a:gd name="connsiteY0" fmla="*/ 1596126 h 4712418"/>
              <a:gd name="connsiteX1" fmla="*/ 209191 w 4130256"/>
              <a:gd name="connsiteY1" fmla="*/ 72126 h 4712418"/>
              <a:gd name="connsiteX2" fmla="*/ 838200 w 4130256"/>
              <a:gd name="connsiteY2" fmla="*/ 1659626 h 4712418"/>
              <a:gd name="connsiteX3" fmla="*/ 971190 w 4130256"/>
              <a:gd name="connsiteY3" fmla="*/ 986526 h 4712418"/>
              <a:gd name="connsiteX4" fmla="*/ 1295400 w 4130256"/>
              <a:gd name="connsiteY4" fmla="*/ 59426 h 4712418"/>
              <a:gd name="connsiteX5" fmla="*/ 1885591 w 4130256"/>
              <a:gd name="connsiteY5" fmla="*/ 910326 h 4712418"/>
              <a:gd name="connsiteX6" fmla="*/ 3714391 w 4130256"/>
              <a:gd name="connsiteY6" fmla="*/ 224526 h 4712418"/>
              <a:gd name="connsiteX7" fmla="*/ 2723791 w 4130256"/>
              <a:gd name="connsiteY7" fmla="*/ 1215126 h 4712418"/>
              <a:gd name="connsiteX8" fmla="*/ 3409591 w 4130256"/>
              <a:gd name="connsiteY8" fmla="*/ 2815326 h 4712418"/>
              <a:gd name="connsiteX9" fmla="*/ 2114191 w 4130256"/>
              <a:gd name="connsiteY9" fmla="*/ 1824726 h 4712418"/>
              <a:gd name="connsiteX10" fmla="*/ 1352191 w 4130256"/>
              <a:gd name="connsiteY10" fmla="*/ 2129526 h 4712418"/>
              <a:gd name="connsiteX11" fmla="*/ 285391 w 4130256"/>
              <a:gd name="connsiteY11" fmla="*/ 1900926 h 4712418"/>
              <a:gd name="connsiteX12" fmla="*/ 1275991 w 4130256"/>
              <a:gd name="connsiteY12" fmla="*/ 2815326 h 4712418"/>
              <a:gd name="connsiteX13" fmla="*/ 361591 w 4130256"/>
              <a:gd name="connsiteY13" fmla="*/ 4415526 h 4712418"/>
              <a:gd name="connsiteX14" fmla="*/ 818791 w 4130256"/>
              <a:gd name="connsiteY14" fmla="*/ 4339326 h 4712418"/>
              <a:gd name="connsiteX15" fmla="*/ 1428391 w 4130256"/>
              <a:gd name="connsiteY15" fmla="*/ 3272526 h 4712418"/>
              <a:gd name="connsiteX0" fmla="*/ 132991 w 4130256"/>
              <a:gd name="connsiteY0" fmla="*/ 1648883 h 4765175"/>
              <a:gd name="connsiteX1" fmla="*/ 209191 w 4130256"/>
              <a:gd name="connsiteY1" fmla="*/ 124883 h 4765175"/>
              <a:gd name="connsiteX2" fmla="*/ 838200 w 4130256"/>
              <a:gd name="connsiteY2" fmla="*/ 1712383 h 4765175"/>
              <a:gd name="connsiteX3" fmla="*/ 971190 w 4130256"/>
              <a:gd name="connsiteY3" fmla="*/ 1039283 h 4765175"/>
              <a:gd name="connsiteX4" fmla="*/ 1295400 w 4130256"/>
              <a:gd name="connsiteY4" fmla="*/ 112183 h 4765175"/>
              <a:gd name="connsiteX5" fmla="*/ 1905000 w 4130256"/>
              <a:gd name="connsiteY5" fmla="*/ 1712383 h 4765175"/>
              <a:gd name="connsiteX6" fmla="*/ 3714391 w 4130256"/>
              <a:gd name="connsiteY6" fmla="*/ 277283 h 4765175"/>
              <a:gd name="connsiteX7" fmla="*/ 2723791 w 4130256"/>
              <a:gd name="connsiteY7" fmla="*/ 1267883 h 4765175"/>
              <a:gd name="connsiteX8" fmla="*/ 3409591 w 4130256"/>
              <a:gd name="connsiteY8" fmla="*/ 2868083 h 4765175"/>
              <a:gd name="connsiteX9" fmla="*/ 2114191 w 4130256"/>
              <a:gd name="connsiteY9" fmla="*/ 1877483 h 4765175"/>
              <a:gd name="connsiteX10" fmla="*/ 1352191 w 4130256"/>
              <a:gd name="connsiteY10" fmla="*/ 2182283 h 4765175"/>
              <a:gd name="connsiteX11" fmla="*/ 285391 w 4130256"/>
              <a:gd name="connsiteY11" fmla="*/ 1953683 h 4765175"/>
              <a:gd name="connsiteX12" fmla="*/ 1275991 w 4130256"/>
              <a:gd name="connsiteY12" fmla="*/ 2868083 h 4765175"/>
              <a:gd name="connsiteX13" fmla="*/ 361591 w 4130256"/>
              <a:gd name="connsiteY13" fmla="*/ 4468283 h 4765175"/>
              <a:gd name="connsiteX14" fmla="*/ 818791 w 4130256"/>
              <a:gd name="connsiteY14" fmla="*/ 4392083 h 4765175"/>
              <a:gd name="connsiteX15" fmla="*/ 1428391 w 4130256"/>
              <a:gd name="connsiteY15" fmla="*/ 3325283 h 4765175"/>
              <a:gd name="connsiteX0" fmla="*/ 132991 w 4130256"/>
              <a:gd name="connsiteY0" fmla="*/ 1648883 h 4765175"/>
              <a:gd name="connsiteX1" fmla="*/ 209191 w 4130256"/>
              <a:gd name="connsiteY1" fmla="*/ 124883 h 4765175"/>
              <a:gd name="connsiteX2" fmla="*/ 838200 w 4130256"/>
              <a:gd name="connsiteY2" fmla="*/ 1712383 h 4765175"/>
              <a:gd name="connsiteX3" fmla="*/ 971190 w 4130256"/>
              <a:gd name="connsiteY3" fmla="*/ 1039283 h 4765175"/>
              <a:gd name="connsiteX4" fmla="*/ 1295400 w 4130256"/>
              <a:gd name="connsiteY4" fmla="*/ 112183 h 4765175"/>
              <a:gd name="connsiteX5" fmla="*/ 1905000 w 4130256"/>
              <a:gd name="connsiteY5" fmla="*/ 1712383 h 4765175"/>
              <a:gd name="connsiteX6" fmla="*/ 2286000 w 4130256"/>
              <a:gd name="connsiteY6" fmla="*/ 1178984 h 4765175"/>
              <a:gd name="connsiteX7" fmla="*/ 3714391 w 4130256"/>
              <a:gd name="connsiteY7" fmla="*/ 277283 h 4765175"/>
              <a:gd name="connsiteX8" fmla="*/ 2723791 w 4130256"/>
              <a:gd name="connsiteY8" fmla="*/ 1267883 h 4765175"/>
              <a:gd name="connsiteX9" fmla="*/ 3409591 w 4130256"/>
              <a:gd name="connsiteY9" fmla="*/ 2868083 h 4765175"/>
              <a:gd name="connsiteX10" fmla="*/ 2114191 w 4130256"/>
              <a:gd name="connsiteY10" fmla="*/ 1877483 h 4765175"/>
              <a:gd name="connsiteX11" fmla="*/ 1352191 w 4130256"/>
              <a:gd name="connsiteY11" fmla="*/ 2182283 h 4765175"/>
              <a:gd name="connsiteX12" fmla="*/ 285391 w 4130256"/>
              <a:gd name="connsiteY12" fmla="*/ 1953683 h 4765175"/>
              <a:gd name="connsiteX13" fmla="*/ 1275991 w 4130256"/>
              <a:gd name="connsiteY13" fmla="*/ 2868083 h 4765175"/>
              <a:gd name="connsiteX14" fmla="*/ 361591 w 4130256"/>
              <a:gd name="connsiteY14" fmla="*/ 4468283 h 4765175"/>
              <a:gd name="connsiteX15" fmla="*/ 818791 w 4130256"/>
              <a:gd name="connsiteY15" fmla="*/ 4392083 h 4765175"/>
              <a:gd name="connsiteX16" fmla="*/ 1428391 w 4130256"/>
              <a:gd name="connsiteY16" fmla="*/ 3325283 h 4765175"/>
              <a:gd name="connsiteX0" fmla="*/ 132991 w 3692465"/>
              <a:gd name="connsiteY0" fmla="*/ 1648883 h 4765175"/>
              <a:gd name="connsiteX1" fmla="*/ 209191 w 3692465"/>
              <a:gd name="connsiteY1" fmla="*/ 124883 h 4765175"/>
              <a:gd name="connsiteX2" fmla="*/ 838200 w 3692465"/>
              <a:gd name="connsiteY2" fmla="*/ 1712383 h 4765175"/>
              <a:gd name="connsiteX3" fmla="*/ 971190 w 3692465"/>
              <a:gd name="connsiteY3" fmla="*/ 1039283 h 4765175"/>
              <a:gd name="connsiteX4" fmla="*/ 1295400 w 3692465"/>
              <a:gd name="connsiteY4" fmla="*/ 112183 h 4765175"/>
              <a:gd name="connsiteX5" fmla="*/ 1905000 w 3692465"/>
              <a:gd name="connsiteY5" fmla="*/ 1712383 h 4765175"/>
              <a:gd name="connsiteX6" fmla="*/ 2286000 w 3692465"/>
              <a:gd name="connsiteY6" fmla="*/ 1178984 h 4765175"/>
              <a:gd name="connsiteX7" fmla="*/ 3276600 w 3692465"/>
              <a:gd name="connsiteY7" fmla="*/ 340784 h 4765175"/>
              <a:gd name="connsiteX8" fmla="*/ 2723791 w 3692465"/>
              <a:gd name="connsiteY8" fmla="*/ 1267883 h 4765175"/>
              <a:gd name="connsiteX9" fmla="*/ 3409591 w 3692465"/>
              <a:gd name="connsiteY9" fmla="*/ 2868083 h 4765175"/>
              <a:gd name="connsiteX10" fmla="*/ 2114191 w 3692465"/>
              <a:gd name="connsiteY10" fmla="*/ 1877483 h 4765175"/>
              <a:gd name="connsiteX11" fmla="*/ 1352191 w 3692465"/>
              <a:gd name="connsiteY11" fmla="*/ 2182283 h 4765175"/>
              <a:gd name="connsiteX12" fmla="*/ 285391 w 3692465"/>
              <a:gd name="connsiteY12" fmla="*/ 1953683 h 4765175"/>
              <a:gd name="connsiteX13" fmla="*/ 1275991 w 3692465"/>
              <a:gd name="connsiteY13" fmla="*/ 2868083 h 4765175"/>
              <a:gd name="connsiteX14" fmla="*/ 361591 w 3692465"/>
              <a:gd name="connsiteY14" fmla="*/ 4468283 h 4765175"/>
              <a:gd name="connsiteX15" fmla="*/ 818791 w 3692465"/>
              <a:gd name="connsiteY15" fmla="*/ 4392083 h 4765175"/>
              <a:gd name="connsiteX16" fmla="*/ 1428391 w 3692465"/>
              <a:gd name="connsiteY16" fmla="*/ 3325283 h 4765175"/>
              <a:gd name="connsiteX0" fmla="*/ 132991 w 3692465"/>
              <a:gd name="connsiteY0" fmla="*/ 1648883 h 4765175"/>
              <a:gd name="connsiteX1" fmla="*/ 209191 w 3692465"/>
              <a:gd name="connsiteY1" fmla="*/ 124883 h 4765175"/>
              <a:gd name="connsiteX2" fmla="*/ 838200 w 3692465"/>
              <a:gd name="connsiteY2" fmla="*/ 1712383 h 4765175"/>
              <a:gd name="connsiteX3" fmla="*/ 971190 w 3692465"/>
              <a:gd name="connsiteY3" fmla="*/ 1039283 h 4765175"/>
              <a:gd name="connsiteX4" fmla="*/ 1295400 w 3692465"/>
              <a:gd name="connsiteY4" fmla="*/ 112183 h 4765175"/>
              <a:gd name="connsiteX5" fmla="*/ 1905000 w 3692465"/>
              <a:gd name="connsiteY5" fmla="*/ 1712383 h 4765175"/>
              <a:gd name="connsiteX6" fmla="*/ 2286000 w 3692465"/>
              <a:gd name="connsiteY6" fmla="*/ 1178984 h 4765175"/>
              <a:gd name="connsiteX7" fmla="*/ 3276600 w 3692465"/>
              <a:gd name="connsiteY7" fmla="*/ 340784 h 4765175"/>
              <a:gd name="connsiteX8" fmla="*/ 2723791 w 3692465"/>
              <a:gd name="connsiteY8" fmla="*/ 1267883 h 4765175"/>
              <a:gd name="connsiteX9" fmla="*/ 3409591 w 3692465"/>
              <a:gd name="connsiteY9" fmla="*/ 2868083 h 4765175"/>
              <a:gd name="connsiteX10" fmla="*/ 2114191 w 3692465"/>
              <a:gd name="connsiteY10" fmla="*/ 1877483 h 4765175"/>
              <a:gd name="connsiteX11" fmla="*/ 1352191 w 3692465"/>
              <a:gd name="connsiteY11" fmla="*/ 2182283 h 4765175"/>
              <a:gd name="connsiteX12" fmla="*/ 285391 w 3692465"/>
              <a:gd name="connsiteY12" fmla="*/ 1953683 h 4765175"/>
              <a:gd name="connsiteX13" fmla="*/ 1275991 w 3692465"/>
              <a:gd name="connsiteY13" fmla="*/ 2868083 h 4765175"/>
              <a:gd name="connsiteX14" fmla="*/ 361591 w 3692465"/>
              <a:gd name="connsiteY14" fmla="*/ 4468283 h 4765175"/>
              <a:gd name="connsiteX15" fmla="*/ 818791 w 3692465"/>
              <a:gd name="connsiteY15" fmla="*/ 4392083 h 4765175"/>
              <a:gd name="connsiteX16" fmla="*/ 1428391 w 3692465"/>
              <a:gd name="connsiteY16" fmla="*/ 3325283 h 4765175"/>
              <a:gd name="connsiteX0" fmla="*/ 132991 w 3540066"/>
              <a:gd name="connsiteY0" fmla="*/ 1648883 h 4765175"/>
              <a:gd name="connsiteX1" fmla="*/ 209191 w 3540066"/>
              <a:gd name="connsiteY1" fmla="*/ 124883 h 4765175"/>
              <a:gd name="connsiteX2" fmla="*/ 838200 w 3540066"/>
              <a:gd name="connsiteY2" fmla="*/ 1712383 h 4765175"/>
              <a:gd name="connsiteX3" fmla="*/ 971190 w 3540066"/>
              <a:gd name="connsiteY3" fmla="*/ 1039283 h 4765175"/>
              <a:gd name="connsiteX4" fmla="*/ 1295400 w 3540066"/>
              <a:gd name="connsiteY4" fmla="*/ 112183 h 4765175"/>
              <a:gd name="connsiteX5" fmla="*/ 1905000 w 3540066"/>
              <a:gd name="connsiteY5" fmla="*/ 1712383 h 4765175"/>
              <a:gd name="connsiteX6" fmla="*/ 2286000 w 3540066"/>
              <a:gd name="connsiteY6" fmla="*/ 1178984 h 4765175"/>
              <a:gd name="connsiteX7" fmla="*/ 3124201 w 3540066"/>
              <a:gd name="connsiteY7" fmla="*/ 493184 h 4765175"/>
              <a:gd name="connsiteX8" fmla="*/ 2723791 w 3540066"/>
              <a:gd name="connsiteY8" fmla="*/ 1267883 h 4765175"/>
              <a:gd name="connsiteX9" fmla="*/ 3409591 w 3540066"/>
              <a:gd name="connsiteY9" fmla="*/ 2868083 h 4765175"/>
              <a:gd name="connsiteX10" fmla="*/ 2114191 w 3540066"/>
              <a:gd name="connsiteY10" fmla="*/ 1877483 h 4765175"/>
              <a:gd name="connsiteX11" fmla="*/ 1352191 w 3540066"/>
              <a:gd name="connsiteY11" fmla="*/ 2182283 h 4765175"/>
              <a:gd name="connsiteX12" fmla="*/ 285391 w 3540066"/>
              <a:gd name="connsiteY12" fmla="*/ 1953683 h 4765175"/>
              <a:gd name="connsiteX13" fmla="*/ 1275991 w 3540066"/>
              <a:gd name="connsiteY13" fmla="*/ 2868083 h 4765175"/>
              <a:gd name="connsiteX14" fmla="*/ 361591 w 3540066"/>
              <a:gd name="connsiteY14" fmla="*/ 4468283 h 4765175"/>
              <a:gd name="connsiteX15" fmla="*/ 818791 w 3540066"/>
              <a:gd name="connsiteY15" fmla="*/ 4392083 h 4765175"/>
              <a:gd name="connsiteX16" fmla="*/ 1428391 w 3540066"/>
              <a:gd name="connsiteY16" fmla="*/ 3325283 h 4765175"/>
              <a:gd name="connsiteX0" fmla="*/ 132991 w 3540066"/>
              <a:gd name="connsiteY0" fmla="*/ 1648883 h 4765175"/>
              <a:gd name="connsiteX1" fmla="*/ 209191 w 3540066"/>
              <a:gd name="connsiteY1" fmla="*/ 124883 h 4765175"/>
              <a:gd name="connsiteX2" fmla="*/ 838200 w 3540066"/>
              <a:gd name="connsiteY2" fmla="*/ 1712383 h 4765175"/>
              <a:gd name="connsiteX3" fmla="*/ 971190 w 3540066"/>
              <a:gd name="connsiteY3" fmla="*/ 1039283 h 4765175"/>
              <a:gd name="connsiteX4" fmla="*/ 1295400 w 3540066"/>
              <a:gd name="connsiteY4" fmla="*/ 112183 h 4765175"/>
              <a:gd name="connsiteX5" fmla="*/ 1905000 w 3540066"/>
              <a:gd name="connsiteY5" fmla="*/ 1712383 h 4765175"/>
              <a:gd name="connsiteX6" fmla="*/ 2286000 w 3540066"/>
              <a:gd name="connsiteY6" fmla="*/ 1178984 h 4765175"/>
              <a:gd name="connsiteX7" fmla="*/ 3124201 w 3540066"/>
              <a:gd name="connsiteY7" fmla="*/ 493184 h 4765175"/>
              <a:gd name="connsiteX8" fmla="*/ 2514601 w 3540066"/>
              <a:gd name="connsiteY8" fmla="*/ 1636184 h 4765175"/>
              <a:gd name="connsiteX9" fmla="*/ 3409591 w 3540066"/>
              <a:gd name="connsiteY9" fmla="*/ 2868083 h 4765175"/>
              <a:gd name="connsiteX10" fmla="*/ 2114191 w 3540066"/>
              <a:gd name="connsiteY10" fmla="*/ 1877483 h 4765175"/>
              <a:gd name="connsiteX11" fmla="*/ 1352191 w 3540066"/>
              <a:gd name="connsiteY11" fmla="*/ 2182283 h 4765175"/>
              <a:gd name="connsiteX12" fmla="*/ 285391 w 3540066"/>
              <a:gd name="connsiteY12" fmla="*/ 1953683 h 4765175"/>
              <a:gd name="connsiteX13" fmla="*/ 1275991 w 3540066"/>
              <a:gd name="connsiteY13" fmla="*/ 2868083 h 4765175"/>
              <a:gd name="connsiteX14" fmla="*/ 361591 w 3540066"/>
              <a:gd name="connsiteY14" fmla="*/ 4468283 h 4765175"/>
              <a:gd name="connsiteX15" fmla="*/ 818791 w 3540066"/>
              <a:gd name="connsiteY15" fmla="*/ 4392083 h 4765175"/>
              <a:gd name="connsiteX16" fmla="*/ 1428391 w 3540066"/>
              <a:gd name="connsiteY16" fmla="*/ 3325283 h 4765175"/>
              <a:gd name="connsiteX0" fmla="*/ 132991 w 3540066"/>
              <a:gd name="connsiteY0" fmla="*/ 1648883 h 4765175"/>
              <a:gd name="connsiteX1" fmla="*/ 209191 w 3540066"/>
              <a:gd name="connsiteY1" fmla="*/ 124883 h 4765175"/>
              <a:gd name="connsiteX2" fmla="*/ 838200 w 3540066"/>
              <a:gd name="connsiteY2" fmla="*/ 1712383 h 4765175"/>
              <a:gd name="connsiteX3" fmla="*/ 971190 w 3540066"/>
              <a:gd name="connsiteY3" fmla="*/ 1039283 h 4765175"/>
              <a:gd name="connsiteX4" fmla="*/ 1295400 w 3540066"/>
              <a:gd name="connsiteY4" fmla="*/ 112183 h 4765175"/>
              <a:gd name="connsiteX5" fmla="*/ 1905000 w 3540066"/>
              <a:gd name="connsiteY5" fmla="*/ 1712383 h 4765175"/>
              <a:gd name="connsiteX6" fmla="*/ 2286000 w 3540066"/>
              <a:gd name="connsiteY6" fmla="*/ 1178984 h 4765175"/>
              <a:gd name="connsiteX7" fmla="*/ 3124201 w 3540066"/>
              <a:gd name="connsiteY7" fmla="*/ 493184 h 4765175"/>
              <a:gd name="connsiteX8" fmla="*/ 2514601 w 3540066"/>
              <a:gd name="connsiteY8" fmla="*/ 1636184 h 4765175"/>
              <a:gd name="connsiteX9" fmla="*/ 3409591 w 3540066"/>
              <a:gd name="connsiteY9" fmla="*/ 2868083 h 4765175"/>
              <a:gd name="connsiteX10" fmla="*/ 1828801 w 3540066"/>
              <a:gd name="connsiteY10" fmla="*/ 2474384 h 4765175"/>
              <a:gd name="connsiteX11" fmla="*/ 1352191 w 3540066"/>
              <a:gd name="connsiteY11" fmla="*/ 2182283 h 4765175"/>
              <a:gd name="connsiteX12" fmla="*/ 285391 w 3540066"/>
              <a:gd name="connsiteY12" fmla="*/ 1953683 h 4765175"/>
              <a:gd name="connsiteX13" fmla="*/ 1275991 w 3540066"/>
              <a:gd name="connsiteY13" fmla="*/ 2868083 h 4765175"/>
              <a:gd name="connsiteX14" fmla="*/ 361591 w 3540066"/>
              <a:gd name="connsiteY14" fmla="*/ 4468283 h 4765175"/>
              <a:gd name="connsiteX15" fmla="*/ 818791 w 3540066"/>
              <a:gd name="connsiteY15" fmla="*/ 4392083 h 4765175"/>
              <a:gd name="connsiteX16" fmla="*/ 1428391 w 3540066"/>
              <a:gd name="connsiteY16" fmla="*/ 3325283 h 4765175"/>
              <a:gd name="connsiteX0" fmla="*/ 132991 w 3540066"/>
              <a:gd name="connsiteY0" fmla="*/ 1648883 h 4765175"/>
              <a:gd name="connsiteX1" fmla="*/ 209191 w 3540066"/>
              <a:gd name="connsiteY1" fmla="*/ 124883 h 4765175"/>
              <a:gd name="connsiteX2" fmla="*/ 838200 w 3540066"/>
              <a:gd name="connsiteY2" fmla="*/ 1712383 h 4765175"/>
              <a:gd name="connsiteX3" fmla="*/ 971190 w 3540066"/>
              <a:gd name="connsiteY3" fmla="*/ 1039283 h 4765175"/>
              <a:gd name="connsiteX4" fmla="*/ 1295400 w 3540066"/>
              <a:gd name="connsiteY4" fmla="*/ 112183 h 4765175"/>
              <a:gd name="connsiteX5" fmla="*/ 1905000 w 3540066"/>
              <a:gd name="connsiteY5" fmla="*/ 1712383 h 4765175"/>
              <a:gd name="connsiteX6" fmla="*/ 2286000 w 3540066"/>
              <a:gd name="connsiteY6" fmla="*/ 1178984 h 4765175"/>
              <a:gd name="connsiteX7" fmla="*/ 3124201 w 3540066"/>
              <a:gd name="connsiteY7" fmla="*/ 493184 h 4765175"/>
              <a:gd name="connsiteX8" fmla="*/ 1981201 w 3540066"/>
              <a:gd name="connsiteY8" fmla="*/ 2093384 h 4765175"/>
              <a:gd name="connsiteX9" fmla="*/ 3409591 w 3540066"/>
              <a:gd name="connsiteY9" fmla="*/ 2868083 h 4765175"/>
              <a:gd name="connsiteX10" fmla="*/ 1828801 w 3540066"/>
              <a:gd name="connsiteY10" fmla="*/ 2474384 h 4765175"/>
              <a:gd name="connsiteX11" fmla="*/ 1352191 w 3540066"/>
              <a:gd name="connsiteY11" fmla="*/ 2182283 h 4765175"/>
              <a:gd name="connsiteX12" fmla="*/ 285391 w 3540066"/>
              <a:gd name="connsiteY12" fmla="*/ 1953683 h 4765175"/>
              <a:gd name="connsiteX13" fmla="*/ 1275991 w 3540066"/>
              <a:gd name="connsiteY13" fmla="*/ 2868083 h 4765175"/>
              <a:gd name="connsiteX14" fmla="*/ 361591 w 3540066"/>
              <a:gd name="connsiteY14" fmla="*/ 4468283 h 4765175"/>
              <a:gd name="connsiteX15" fmla="*/ 818791 w 3540066"/>
              <a:gd name="connsiteY15" fmla="*/ 4392083 h 4765175"/>
              <a:gd name="connsiteX16" fmla="*/ 1428391 w 3540066"/>
              <a:gd name="connsiteY16" fmla="*/ 3325283 h 4765175"/>
              <a:gd name="connsiteX0" fmla="*/ 132991 w 3540066"/>
              <a:gd name="connsiteY0" fmla="*/ 1648883 h 4765175"/>
              <a:gd name="connsiteX1" fmla="*/ 209191 w 3540066"/>
              <a:gd name="connsiteY1" fmla="*/ 124883 h 4765175"/>
              <a:gd name="connsiteX2" fmla="*/ 838200 w 3540066"/>
              <a:gd name="connsiteY2" fmla="*/ 1712383 h 4765175"/>
              <a:gd name="connsiteX3" fmla="*/ 971190 w 3540066"/>
              <a:gd name="connsiteY3" fmla="*/ 1039283 h 4765175"/>
              <a:gd name="connsiteX4" fmla="*/ 1295400 w 3540066"/>
              <a:gd name="connsiteY4" fmla="*/ 112183 h 4765175"/>
              <a:gd name="connsiteX5" fmla="*/ 1905000 w 3540066"/>
              <a:gd name="connsiteY5" fmla="*/ 1712383 h 4765175"/>
              <a:gd name="connsiteX6" fmla="*/ 2286000 w 3540066"/>
              <a:gd name="connsiteY6" fmla="*/ 1178984 h 4765175"/>
              <a:gd name="connsiteX7" fmla="*/ 3124201 w 3540066"/>
              <a:gd name="connsiteY7" fmla="*/ 493184 h 4765175"/>
              <a:gd name="connsiteX8" fmla="*/ 1981201 w 3540066"/>
              <a:gd name="connsiteY8" fmla="*/ 2093384 h 4765175"/>
              <a:gd name="connsiteX9" fmla="*/ 2743201 w 3540066"/>
              <a:gd name="connsiteY9" fmla="*/ 2169584 h 4765175"/>
              <a:gd name="connsiteX10" fmla="*/ 1828801 w 3540066"/>
              <a:gd name="connsiteY10" fmla="*/ 2474384 h 4765175"/>
              <a:gd name="connsiteX11" fmla="*/ 1352191 w 3540066"/>
              <a:gd name="connsiteY11" fmla="*/ 2182283 h 4765175"/>
              <a:gd name="connsiteX12" fmla="*/ 285391 w 3540066"/>
              <a:gd name="connsiteY12" fmla="*/ 1953683 h 4765175"/>
              <a:gd name="connsiteX13" fmla="*/ 1275991 w 3540066"/>
              <a:gd name="connsiteY13" fmla="*/ 2868083 h 4765175"/>
              <a:gd name="connsiteX14" fmla="*/ 361591 w 3540066"/>
              <a:gd name="connsiteY14" fmla="*/ 4468283 h 4765175"/>
              <a:gd name="connsiteX15" fmla="*/ 818791 w 3540066"/>
              <a:gd name="connsiteY15" fmla="*/ 4392083 h 4765175"/>
              <a:gd name="connsiteX16" fmla="*/ 1428391 w 3540066"/>
              <a:gd name="connsiteY16" fmla="*/ 3325283 h 4765175"/>
              <a:gd name="connsiteX0" fmla="*/ 132991 w 3813236"/>
              <a:gd name="connsiteY0" fmla="*/ 1648883 h 4765175"/>
              <a:gd name="connsiteX1" fmla="*/ 209191 w 3813236"/>
              <a:gd name="connsiteY1" fmla="*/ 124883 h 4765175"/>
              <a:gd name="connsiteX2" fmla="*/ 838200 w 3813236"/>
              <a:gd name="connsiteY2" fmla="*/ 1712383 h 4765175"/>
              <a:gd name="connsiteX3" fmla="*/ 971190 w 3813236"/>
              <a:gd name="connsiteY3" fmla="*/ 1039283 h 4765175"/>
              <a:gd name="connsiteX4" fmla="*/ 1295400 w 3813236"/>
              <a:gd name="connsiteY4" fmla="*/ 112183 h 4765175"/>
              <a:gd name="connsiteX5" fmla="*/ 1905000 w 3813236"/>
              <a:gd name="connsiteY5" fmla="*/ 1712383 h 4765175"/>
              <a:gd name="connsiteX6" fmla="*/ 2286000 w 3813236"/>
              <a:gd name="connsiteY6" fmla="*/ 1178984 h 4765175"/>
              <a:gd name="connsiteX7" fmla="*/ 3124201 w 3813236"/>
              <a:gd name="connsiteY7" fmla="*/ 493184 h 4765175"/>
              <a:gd name="connsiteX8" fmla="*/ 1981201 w 3813236"/>
              <a:gd name="connsiteY8" fmla="*/ 2093384 h 4765175"/>
              <a:gd name="connsiteX9" fmla="*/ 2743201 w 3813236"/>
              <a:gd name="connsiteY9" fmla="*/ 2169584 h 4765175"/>
              <a:gd name="connsiteX10" fmla="*/ 3581401 w 3813236"/>
              <a:gd name="connsiteY10" fmla="*/ 1864784 h 4765175"/>
              <a:gd name="connsiteX11" fmla="*/ 1352191 w 3813236"/>
              <a:gd name="connsiteY11" fmla="*/ 2182283 h 4765175"/>
              <a:gd name="connsiteX12" fmla="*/ 285391 w 3813236"/>
              <a:gd name="connsiteY12" fmla="*/ 1953683 h 4765175"/>
              <a:gd name="connsiteX13" fmla="*/ 1275991 w 3813236"/>
              <a:gd name="connsiteY13" fmla="*/ 2868083 h 4765175"/>
              <a:gd name="connsiteX14" fmla="*/ 361591 w 3813236"/>
              <a:gd name="connsiteY14" fmla="*/ 4468283 h 4765175"/>
              <a:gd name="connsiteX15" fmla="*/ 818791 w 3813236"/>
              <a:gd name="connsiteY15" fmla="*/ 4392083 h 4765175"/>
              <a:gd name="connsiteX16" fmla="*/ 1428391 w 3813236"/>
              <a:gd name="connsiteY16" fmla="*/ 3325283 h 4765175"/>
              <a:gd name="connsiteX0" fmla="*/ 155635 w 3696180"/>
              <a:gd name="connsiteY0" fmla="*/ 1648883 h 4765175"/>
              <a:gd name="connsiteX1" fmla="*/ 231835 w 3696180"/>
              <a:gd name="connsiteY1" fmla="*/ 124883 h 4765175"/>
              <a:gd name="connsiteX2" fmla="*/ 860844 w 3696180"/>
              <a:gd name="connsiteY2" fmla="*/ 1712383 h 4765175"/>
              <a:gd name="connsiteX3" fmla="*/ 993834 w 3696180"/>
              <a:gd name="connsiteY3" fmla="*/ 1039283 h 4765175"/>
              <a:gd name="connsiteX4" fmla="*/ 1318044 w 3696180"/>
              <a:gd name="connsiteY4" fmla="*/ 112183 h 4765175"/>
              <a:gd name="connsiteX5" fmla="*/ 1927644 w 3696180"/>
              <a:gd name="connsiteY5" fmla="*/ 1712383 h 4765175"/>
              <a:gd name="connsiteX6" fmla="*/ 2308644 w 3696180"/>
              <a:gd name="connsiteY6" fmla="*/ 1178984 h 4765175"/>
              <a:gd name="connsiteX7" fmla="*/ 3146845 w 3696180"/>
              <a:gd name="connsiteY7" fmla="*/ 493184 h 4765175"/>
              <a:gd name="connsiteX8" fmla="*/ 2003845 w 3696180"/>
              <a:gd name="connsiteY8" fmla="*/ 2093384 h 4765175"/>
              <a:gd name="connsiteX9" fmla="*/ 2765845 w 3696180"/>
              <a:gd name="connsiteY9" fmla="*/ 2169584 h 4765175"/>
              <a:gd name="connsiteX10" fmla="*/ 3604045 w 3696180"/>
              <a:gd name="connsiteY10" fmla="*/ 1864784 h 4765175"/>
              <a:gd name="connsiteX11" fmla="*/ 3146845 w 3696180"/>
              <a:gd name="connsiteY11" fmla="*/ 2321984 h 4765175"/>
              <a:gd name="connsiteX12" fmla="*/ 308035 w 3696180"/>
              <a:gd name="connsiteY12" fmla="*/ 1953683 h 4765175"/>
              <a:gd name="connsiteX13" fmla="*/ 1298635 w 3696180"/>
              <a:gd name="connsiteY13" fmla="*/ 2868083 h 4765175"/>
              <a:gd name="connsiteX14" fmla="*/ 384235 w 3696180"/>
              <a:gd name="connsiteY14" fmla="*/ 4468283 h 4765175"/>
              <a:gd name="connsiteX15" fmla="*/ 841435 w 3696180"/>
              <a:gd name="connsiteY15" fmla="*/ 4392083 h 4765175"/>
              <a:gd name="connsiteX16" fmla="*/ 1451035 w 3696180"/>
              <a:gd name="connsiteY16" fmla="*/ 3325283 h 4765175"/>
              <a:gd name="connsiteX0" fmla="*/ 132991 w 3644901"/>
              <a:gd name="connsiteY0" fmla="*/ 1648883 h 4765175"/>
              <a:gd name="connsiteX1" fmla="*/ 209191 w 3644901"/>
              <a:gd name="connsiteY1" fmla="*/ 124883 h 4765175"/>
              <a:gd name="connsiteX2" fmla="*/ 838200 w 3644901"/>
              <a:gd name="connsiteY2" fmla="*/ 1712383 h 4765175"/>
              <a:gd name="connsiteX3" fmla="*/ 971190 w 3644901"/>
              <a:gd name="connsiteY3" fmla="*/ 1039283 h 4765175"/>
              <a:gd name="connsiteX4" fmla="*/ 1295400 w 3644901"/>
              <a:gd name="connsiteY4" fmla="*/ 112183 h 4765175"/>
              <a:gd name="connsiteX5" fmla="*/ 1905000 w 3644901"/>
              <a:gd name="connsiteY5" fmla="*/ 1712383 h 4765175"/>
              <a:gd name="connsiteX6" fmla="*/ 2286000 w 3644901"/>
              <a:gd name="connsiteY6" fmla="*/ 1178984 h 4765175"/>
              <a:gd name="connsiteX7" fmla="*/ 3124201 w 3644901"/>
              <a:gd name="connsiteY7" fmla="*/ 493184 h 4765175"/>
              <a:gd name="connsiteX8" fmla="*/ 1981201 w 3644901"/>
              <a:gd name="connsiteY8" fmla="*/ 2093384 h 4765175"/>
              <a:gd name="connsiteX9" fmla="*/ 2743201 w 3644901"/>
              <a:gd name="connsiteY9" fmla="*/ 2169584 h 4765175"/>
              <a:gd name="connsiteX10" fmla="*/ 3581401 w 3644901"/>
              <a:gd name="connsiteY10" fmla="*/ 1864784 h 4765175"/>
              <a:gd name="connsiteX11" fmla="*/ 3124201 w 3644901"/>
              <a:gd name="connsiteY11" fmla="*/ 2321984 h 4765175"/>
              <a:gd name="connsiteX12" fmla="*/ 2209801 w 3644901"/>
              <a:gd name="connsiteY12" fmla="*/ 2779184 h 4765175"/>
              <a:gd name="connsiteX13" fmla="*/ 1275991 w 3644901"/>
              <a:gd name="connsiteY13" fmla="*/ 2868083 h 4765175"/>
              <a:gd name="connsiteX14" fmla="*/ 361591 w 3644901"/>
              <a:gd name="connsiteY14" fmla="*/ 4468283 h 4765175"/>
              <a:gd name="connsiteX15" fmla="*/ 818791 w 3644901"/>
              <a:gd name="connsiteY15" fmla="*/ 4392083 h 4765175"/>
              <a:gd name="connsiteX16" fmla="*/ 1428391 w 3644901"/>
              <a:gd name="connsiteY16" fmla="*/ 3325283 h 4765175"/>
              <a:gd name="connsiteX0" fmla="*/ 132991 w 3644901"/>
              <a:gd name="connsiteY0" fmla="*/ 1648883 h 4765175"/>
              <a:gd name="connsiteX1" fmla="*/ 209191 w 3644901"/>
              <a:gd name="connsiteY1" fmla="*/ 124883 h 4765175"/>
              <a:gd name="connsiteX2" fmla="*/ 838200 w 3644901"/>
              <a:gd name="connsiteY2" fmla="*/ 1712383 h 4765175"/>
              <a:gd name="connsiteX3" fmla="*/ 971190 w 3644901"/>
              <a:gd name="connsiteY3" fmla="*/ 1039283 h 4765175"/>
              <a:gd name="connsiteX4" fmla="*/ 1295400 w 3644901"/>
              <a:gd name="connsiteY4" fmla="*/ 112183 h 4765175"/>
              <a:gd name="connsiteX5" fmla="*/ 1905000 w 3644901"/>
              <a:gd name="connsiteY5" fmla="*/ 1712383 h 4765175"/>
              <a:gd name="connsiteX6" fmla="*/ 2286000 w 3644901"/>
              <a:gd name="connsiteY6" fmla="*/ 1178984 h 4765175"/>
              <a:gd name="connsiteX7" fmla="*/ 3124201 w 3644901"/>
              <a:gd name="connsiteY7" fmla="*/ 493184 h 4765175"/>
              <a:gd name="connsiteX8" fmla="*/ 1981201 w 3644901"/>
              <a:gd name="connsiteY8" fmla="*/ 2093384 h 4765175"/>
              <a:gd name="connsiteX9" fmla="*/ 2743201 w 3644901"/>
              <a:gd name="connsiteY9" fmla="*/ 2169584 h 4765175"/>
              <a:gd name="connsiteX10" fmla="*/ 3581401 w 3644901"/>
              <a:gd name="connsiteY10" fmla="*/ 1864784 h 4765175"/>
              <a:gd name="connsiteX11" fmla="*/ 3124201 w 3644901"/>
              <a:gd name="connsiteY11" fmla="*/ 2321984 h 4765175"/>
              <a:gd name="connsiteX12" fmla="*/ 2209801 w 3644901"/>
              <a:gd name="connsiteY12" fmla="*/ 2779184 h 4765175"/>
              <a:gd name="connsiteX13" fmla="*/ 1066802 w 3644901"/>
              <a:gd name="connsiteY13" fmla="*/ 2626784 h 4765175"/>
              <a:gd name="connsiteX14" fmla="*/ 361591 w 3644901"/>
              <a:gd name="connsiteY14" fmla="*/ 4468283 h 4765175"/>
              <a:gd name="connsiteX15" fmla="*/ 818791 w 3644901"/>
              <a:gd name="connsiteY15" fmla="*/ 4392083 h 4765175"/>
              <a:gd name="connsiteX16" fmla="*/ 1428391 w 3644901"/>
              <a:gd name="connsiteY16" fmla="*/ 3325283 h 4765175"/>
              <a:gd name="connsiteX0" fmla="*/ 132991 w 3644901"/>
              <a:gd name="connsiteY0" fmla="*/ 1648883 h 4765175"/>
              <a:gd name="connsiteX1" fmla="*/ 209191 w 3644901"/>
              <a:gd name="connsiteY1" fmla="*/ 124883 h 4765175"/>
              <a:gd name="connsiteX2" fmla="*/ 838200 w 3644901"/>
              <a:gd name="connsiteY2" fmla="*/ 1712383 h 4765175"/>
              <a:gd name="connsiteX3" fmla="*/ 971190 w 3644901"/>
              <a:gd name="connsiteY3" fmla="*/ 1039283 h 4765175"/>
              <a:gd name="connsiteX4" fmla="*/ 1295400 w 3644901"/>
              <a:gd name="connsiteY4" fmla="*/ 112183 h 4765175"/>
              <a:gd name="connsiteX5" fmla="*/ 1905000 w 3644901"/>
              <a:gd name="connsiteY5" fmla="*/ 1712383 h 4765175"/>
              <a:gd name="connsiteX6" fmla="*/ 2286000 w 3644901"/>
              <a:gd name="connsiteY6" fmla="*/ 1178984 h 4765175"/>
              <a:gd name="connsiteX7" fmla="*/ 3124201 w 3644901"/>
              <a:gd name="connsiteY7" fmla="*/ 493184 h 4765175"/>
              <a:gd name="connsiteX8" fmla="*/ 1981201 w 3644901"/>
              <a:gd name="connsiteY8" fmla="*/ 2093384 h 4765175"/>
              <a:gd name="connsiteX9" fmla="*/ 2743201 w 3644901"/>
              <a:gd name="connsiteY9" fmla="*/ 2169584 h 4765175"/>
              <a:gd name="connsiteX10" fmla="*/ 3581401 w 3644901"/>
              <a:gd name="connsiteY10" fmla="*/ 1864784 h 4765175"/>
              <a:gd name="connsiteX11" fmla="*/ 3124201 w 3644901"/>
              <a:gd name="connsiteY11" fmla="*/ 2321984 h 4765175"/>
              <a:gd name="connsiteX12" fmla="*/ 2209801 w 3644901"/>
              <a:gd name="connsiteY12" fmla="*/ 2779184 h 4765175"/>
              <a:gd name="connsiteX13" fmla="*/ 1066802 w 3644901"/>
              <a:gd name="connsiteY13" fmla="*/ 2626784 h 4765175"/>
              <a:gd name="connsiteX14" fmla="*/ 361591 w 3644901"/>
              <a:gd name="connsiteY14" fmla="*/ 4468283 h 4765175"/>
              <a:gd name="connsiteX15" fmla="*/ 818791 w 3644901"/>
              <a:gd name="connsiteY15" fmla="*/ 4392083 h 4765175"/>
              <a:gd name="connsiteX16" fmla="*/ 2819402 w 3644901"/>
              <a:gd name="connsiteY16" fmla="*/ 3922184 h 4765175"/>
              <a:gd name="connsiteX0" fmla="*/ 132991 w 3644901"/>
              <a:gd name="connsiteY0" fmla="*/ 1648883 h 4455583"/>
              <a:gd name="connsiteX1" fmla="*/ 209191 w 3644901"/>
              <a:gd name="connsiteY1" fmla="*/ 124883 h 4455583"/>
              <a:gd name="connsiteX2" fmla="*/ 838200 w 3644901"/>
              <a:gd name="connsiteY2" fmla="*/ 1712383 h 4455583"/>
              <a:gd name="connsiteX3" fmla="*/ 971190 w 3644901"/>
              <a:gd name="connsiteY3" fmla="*/ 1039283 h 4455583"/>
              <a:gd name="connsiteX4" fmla="*/ 1295400 w 3644901"/>
              <a:gd name="connsiteY4" fmla="*/ 112183 h 4455583"/>
              <a:gd name="connsiteX5" fmla="*/ 1905000 w 3644901"/>
              <a:gd name="connsiteY5" fmla="*/ 1712383 h 4455583"/>
              <a:gd name="connsiteX6" fmla="*/ 2286000 w 3644901"/>
              <a:gd name="connsiteY6" fmla="*/ 1178984 h 4455583"/>
              <a:gd name="connsiteX7" fmla="*/ 3124201 w 3644901"/>
              <a:gd name="connsiteY7" fmla="*/ 493184 h 4455583"/>
              <a:gd name="connsiteX8" fmla="*/ 1981201 w 3644901"/>
              <a:gd name="connsiteY8" fmla="*/ 2093384 h 4455583"/>
              <a:gd name="connsiteX9" fmla="*/ 2743201 w 3644901"/>
              <a:gd name="connsiteY9" fmla="*/ 2169584 h 4455583"/>
              <a:gd name="connsiteX10" fmla="*/ 3581401 w 3644901"/>
              <a:gd name="connsiteY10" fmla="*/ 1864784 h 4455583"/>
              <a:gd name="connsiteX11" fmla="*/ 3124201 w 3644901"/>
              <a:gd name="connsiteY11" fmla="*/ 2321984 h 4455583"/>
              <a:gd name="connsiteX12" fmla="*/ 2209801 w 3644901"/>
              <a:gd name="connsiteY12" fmla="*/ 2779184 h 4455583"/>
              <a:gd name="connsiteX13" fmla="*/ 1066802 w 3644901"/>
              <a:gd name="connsiteY13" fmla="*/ 2626784 h 4455583"/>
              <a:gd name="connsiteX14" fmla="*/ 990602 w 3644901"/>
              <a:gd name="connsiteY14" fmla="*/ 3541184 h 4455583"/>
              <a:gd name="connsiteX15" fmla="*/ 818791 w 3644901"/>
              <a:gd name="connsiteY15" fmla="*/ 4392083 h 4455583"/>
              <a:gd name="connsiteX16" fmla="*/ 2819402 w 3644901"/>
              <a:gd name="connsiteY16" fmla="*/ 3922184 h 4455583"/>
              <a:gd name="connsiteX0" fmla="*/ 132991 w 3644901"/>
              <a:gd name="connsiteY0" fmla="*/ 1648883 h 4390167"/>
              <a:gd name="connsiteX1" fmla="*/ 209191 w 3644901"/>
              <a:gd name="connsiteY1" fmla="*/ 124883 h 4390167"/>
              <a:gd name="connsiteX2" fmla="*/ 838200 w 3644901"/>
              <a:gd name="connsiteY2" fmla="*/ 1712383 h 4390167"/>
              <a:gd name="connsiteX3" fmla="*/ 971190 w 3644901"/>
              <a:gd name="connsiteY3" fmla="*/ 1039283 h 4390167"/>
              <a:gd name="connsiteX4" fmla="*/ 1295400 w 3644901"/>
              <a:gd name="connsiteY4" fmla="*/ 112183 h 4390167"/>
              <a:gd name="connsiteX5" fmla="*/ 1905000 w 3644901"/>
              <a:gd name="connsiteY5" fmla="*/ 1712383 h 4390167"/>
              <a:gd name="connsiteX6" fmla="*/ 2286000 w 3644901"/>
              <a:gd name="connsiteY6" fmla="*/ 1178984 h 4390167"/>
              <a:gd name="connsiteX7" fmla="*/ 3124201 w 3644901"/>
              <a:gd name="connsiteY7" fmla="*/ 493184 h 4390167"/>
              <a:gd name="connsiteX8" fmla="*/ 1981201 w 3644901"/>
              <a:gd name="connsiteY8" fmla="*/ 2093384 h 4390167"/>
              <a:gd name="connsiteX9" fmla="*/ 2743201 w 3644901"/>
              <a:gd name="connsiteY9" fmla="*/ 2169584 h 4390167"/>
              <a:gd name="connsiteX10" fmla="*/ 3581401 w 3644901"/>
              <a:gd name="connsiteY10" fmla="*/ 1864784 h 4390167"/>
              <a:gd name="connsiteX11" fmla="*/ 3124201 w 3644901"/>
              <a:gd name="connsiteY11" fmla="*/ 2321984 h 4390167"/>
              <a:gd name="connsiteX12" fmla="*/ 2209801 w 3644901"/>
              <a:gd name="connsiteY12" fmla="*/ 2779184 h 4390167"/>
              <a:gd name="connsiteX13" fmla="*/ 1066802 w 3644901"/>
              <a:gd name="connsiteY13" fmla="*/ 2626784 h 4390167"/>
              <a:gd name="connsiteX14" fmla="*/ 990602 w 3644901"/>
              <a:gd name="connsiteY14" fmla="*/ 3541184 h 4390167"/>
              <a:gd name="connsiteX15" fmla="*/ 2514602 w 3644901"/>
              <a:gd name="connsiteY15" fmla="*/ 3464984 h 4390167"/>
              <a:gd name="connsiteX16" fmla="*/ 2819402 w 3644901"/>
              <a:gd name="connsiteY16" fmla="*/ 3922184 h 4390167"/>
              <a:gd name="connsiteX0" fmla="*/ 132991 w 3644901"/>
              <a:gd name="connsiteY0" fmla="*/ 1648883 h 4390167"/>
              <a:gd name="connsiteX1" fmla="*/ 209191 w 3644901"/>
              <a:gd name="connsiteY1" fmla="*/ 124883 h 4390167"/>
              <a:gd name="connsiteX2" fmla="*/ 838200 w 3644901"/>
              <a:gd name="connsiteY2" fmla="*/ 1712383 h 4390167"/>
              <a:gd name="connsiteX3" fmla="*/ 971190 w 3644901"/>
              <a:gd name="connsiteY3" fmla="*/ 1039283 h 4390167"/>
              <a:gd name="connsiteX4" fmla="*/ 1295400 w 3644901"/>
              <a:gd name="connsiteY4" fmla="*/ 112183 h 4390167"/>
              <a:gd name="connsiteX5" fmla="*/ 1905000 w 3644901"/>
              <a:gd name="connsiteY5" fmla="*/ 1712383 h 4390167"/>
              <a:gd name="connsiteX6" fmla="*/ 2286000 w 3644901"/>
              <a:gd name="connsiteY6" fmla="*/ 1178984 h 4390167"/>
              <a:gd name="connsiteX7" fmla="*/ 3124201 w 3644901"/>
              <a:gd name="connsiteY7" fmla="*/ 493184 h 4390167"/>
              <a:gd name="connsiteX8" fmla="*/ 1981201 w 3644901"/>
              <a:gd name="connsiteY8" fmla="*/ 2093384 h 4390167"/>
              <a:gd name="connsiteX9" fmla="*/ 2743201 w 3644901"/>
              <a:gd name="connsiteY9" fmla="*/ 2169584 h 4390167"/>
              <a:gd name="connsiteX10" fmla="*/ 3581401 w 3644901"/>
              <a:gd name="connsiteY10" fmla="*/ 1864784 h 4390167"/>
              <a:gd name="connsiteX11" fmla="*/ 3124201 w 3644901"/>
              <a:gd name="connsiteY11" fmla="*/ 2321984 h 4390167"/>
              <a:gd name="connsiteX12" fmla="*/ 2209801 w 3644901"/>
              <a:gd name="connsiteY12" fmla="*/ 2779184 h 4390167"/>
              <a:gd name="connsiteX13" fmla="*/ 1066802 w 3644901"/>
              <a:gd name="connsiteY13" fmla="*/ 2626784 h 4390167"/>
              <a:gd name="connsiteX14" fmla="*/ 2514602 w 3644901"/>
              <a:gd name="connsiteY14" fmla="*/ 3312584 h 4390167"/>
              <a:gd name="connsiteX15" fmla="*/ 2514602 w 3644901"/>
              <a:gd name="connsiteY15" fmla="*/ 3464984 h 4390167"/>
              <a:gd name="connsiteX16" fmla="*/ 2819402 w 3644901"/>
              <a:gd name="connsiteY16" fmla="*/ 3922184 h 4390167"/>
              <a:gd name="connsiteX0" fmla="*/ 132991 w 3644901"/>
              <a:gd name="connsiteY0" fmla="*/ 1648883 h 4390167"/>
              <a:gd name="connsiteX1" fmla="*/ 209191 w 3644901"/>
              <a:gd name="connsiteY1" fmla="*/ 124883 h 4390167"/>
              <a:gd name="connsiteX2" fmla="*/ 838200 w 3644901"/>
              <a:gd name="connsiteY2" fmla="*/ 1712383 h 4390167"/>
              <a:gd name="connsiteX3" fmla="*/ 971190 w 3644901"/>
              <a:gd name="connsiteY3" fmla="*/ 1039283 h 4390167"/>
              <a:gd name="connsiteX4" fmla="*/ 1295400 w 3644901"/>
              <a:gd name="connsiteY4" fmla="*/ 112183 h 4390167"/>
              <a:gd name="connsiteX5" fmla="*/ 1905000 w 3644901"/>
              <a:gd name="connsiteY5" fmla="*/ 1712383 h 4390167"/>
              <a:gd name="connsiteX6" fmla="*/ 2286000 w 3644901"/>
              <a:gd name="connsiteY6" fmla="*/ 1178984 h 4390167"/>
              <a:gd name="connsiteX7" fmla="*/ 3124201 w 3644901"/>
              <a:gd name="connsiteY7" fmla="*/ 493184 h 4390167"/>
              <a:gd name="connsiteX8" fmla="*/ 1981201 w 3644901"/>
              <a:gd name="connsiteY8" fmla="*/ 2093384 h 4390167"/>
              <a:gd name="connsiteX9" fmla="*/ 2743201 w 3644901"/>
              <a:gd name="connsiteY9" fmla="*/ 2169584 h 4390167"/>
              <a:gd name="connsiteX10" fmla="*/ 3581401 w 3644901"/>
              <a:gd name="connsiteY10" fmla="*/ 1864784 h 4390167"/>
              <a:gd name="connsiteX11" fmla="*/ 3124201 w 3644901"/>
              <a:gd name="connsiteY11" fmla="*/ 2321984 h 4390167"/>
              <a:gd name="connsiteX12" fmla="*/ 2209801 w 3644901"/>
              <a:gd name="connsiteY12" fmla="*/ 2779184 h 4390167"/>
              <a:gd name="connsiteX13" fmla="*/ 1066802 w 3644901"/>
              <a:gd name="connsiteY13" fmla="*/ 2626784 h 4390167"/>
              <a:gd name="connsiteX14" fmla="*/ 2514602 w 3644901"/>
              <a:gd name="connsiteY14" fmla="*/ 3312584 h 4390167"/>
              <a:gd name="connsiteX15" fmla="*/ 1066802 w 3644901"/>
              <a:gd name="connsiteY15" fmla="*/ 2855384 h 4390167"/>
              <a:gd name="connsiteX16" fmla="*/ 2819402 w 3644901"/>
              <a:gd name="connsiteY16" fmla="*/ 3922184 h 4390167"/>
              <a:gd name="connsiteX0" fmla="*/ 132991 w 3644901"/>
              <a:gd name="connsiteY0" fmla="*/ 1648883 h 4390167"/>
              <a:gd name="connsiteX1" fmla="*/ 209191 w 3644901"/>
              <a:gd name="connsiteY1" fmla="*/ 124883 h 4390167"/>
              <a:gd name="connsiteX2" fmla="*/ 838200 w 3644901"/>
              <a:gd name="connsiteY2" fmla="*/ 1712383 h 4390167"/>
              <a:gd name="connsiteX3" fmla="*/ 971190 w 3644901"/>
              <a:gd name="connsiteY3" fmla="*/ 1039283 h 4390167"/>
              <a:gd name="connsiteX4" fmla="*/ 1295400 w 3644901"/>
              <a:gd name="connsiteY4" fmla="*/ 112183 h 4390167"/>
              <a:gd name="connsiteX5" fmla="*/ 1905000 w 3644901"/>
              <a:gd name="connsiteY5" fmla="*/ 1712383 h 4390167"/>
              <a:gd name="connsiteX6" fmla="*/ 2286000 w 3644901"/>
              <a:gd name="connsiteY6" fmla="*/ 1178984 h 4390167"/>
              <a:gd name="connsiteX7" fmla="*/ 3124201 w 3644901"/>
              <a:gd name="connsiteY7" fmla="*/ 493184 h 4390167"/>
              <a:gd name="connsiteX8" fmla="*/ 1981201 w 3644901"/>
              <a:gd name="connsiteY8" fmla="*/ 2093384 h 4390167"/>
              <a:gd name="connsiteX9" fmla="*/ 2743201 w 3644901"/>
              <a:gd name="connsiteY9" fmla="*/ 2169584 h 4390167"/>
              <a:gd name="connsiteX10" fmla="*/ 3581401 w 3644901"/>
              <a:gd name="connsiteY10" fmla="*/ 1864784 h 4390167"/>
              <a:gd name="connsiteX11" fmla="*/ 3124201 w 3644901"/>
              <a:gd name="connsiteY11" fmla="*/ 2321984 h 4390167"/>
              <a:gd name="connsiteX12" fmla="*/ 2209801 w 3644901"/>
              <a:gd name="connsiteY12" fmla="*/ 2779184 h 4390167"/>
              <a:gd name="connsiteX13" fmla="*/ 838202 w 3644901"/>
              <a:gd name="connsiteY13" fmla="*/ 2550584 h 4390167"/>
              <a:gd name="connsiteX14" fmla="*/ 2514602 w 3644901"/>
              <a:gd name="connsiteY14" fmla="*/ 3312584 h 4390167"/>
              <a:gd name="connsiteX15" fmla="*/ 1066802 w 3644901"/>
              <a:gd name="connsiteY15" fmla="*/ 2855384 h 4390167"/>
              <a:gd name="connsiteX16" fmla="*/ 2819402 w 3644901"/>
              <a:gd name="connsiteY16" fmla="*/ 3922184 h 4390167"/>
              <a:gd name="connsiteX0" fmla="*/ 132991 w 3644901"/>
              <a:gd name="connsiteY0" fmla="*/ 1648883 h 4390167"/>
              <a:gd name="connsiteX1" fmla="*/ 209191 w 3644901"/>
              <a:gd name="connsiteY1" fmla="*/ 124883 h 4390167"/>
              <a:gd name="connsiteX2" fmla="*/ 838200 w 3644901"/>
              <a:gd name="connsiteY2" fmla="*/ 1712383 h 4390167"/>
              <a:gd name="connsiteX3" fmla="*/ 971190 w 3644901"/>
              <a:gd name="connsiteY3" fmla="*/ 1039283 h 4390167"/>
              <a:gd name="connsiteX4" fmla="*/ 1295400 w 3644901"/>
              <a:gd name="connsiteY4" fmla="*/ 112183 h 4390167"/>
              <a:gd name="connsiteX5" fmla="*/ 1905000 w 3644901"/>
              <a:gd name="connsiteY5" fmla="*/ 1712383 h 4390167"/>
              <a:gd name="connsiteX6" fmla="*/ 2286000 w 3644901"/>
              <a:gd name="connsiteY6" fmla="*/ 1178984 h 4390167"/>
              <a:gd name="connsiteX7" fmla="*/ 3124201 w 3644901"/>
              <a:gd name="connsiteY7" fmla="*/ 493184 h 4390167"/>
              <a:gd name="connsiteX8" fmla="*/ 1981201 w 3644901"/>
              <a:gd name="connsiteY8" fmla="*/ 2093384 h 4390167"/>
              <a:gd name="connsiteX9" fmla="*/ 2743201 w 3644901"/>
              <a:gd name="connsiteY9" fmla="*/ 2169584 h 4390167"/>
              <a:gd name="connsiteX10" fmla="*/ 3581401 w 3644901"/>
              <a:gd name="connsiteY10" fmla="*/ 1864784 h 4390167"/>
              <a:gd name="connsiteX11" fmla="*/ 3124201 w 3644901"/>
              <a:gd name="connsiteY11" fmla="*/ 2321984 h 4390167"/>
              <a:gd name="connsiteX12" fmla="*/ 2209801 w 3644901"/>
              <a:gd name="connsiteY12" fmla="*/ 2779184 h 4390167"/>
              <a:gd name="connsiteX13" fmla="*/ 838202 w 3644901"/>
              <a:gd name="connsiteY13" fmla="*/ 2550584 h 4390167"/>
              <a:gd name="connsiteX14" fmla="*/ 2514602 w 3644901"/>
              <a:gd name="connsiteY14" fmla="*/ 3312584 h 4390167"/>
              <a:gd name="connsiteX15" fmla="*/ 381002 w 3644901"/>
              <a:gd name="connsiteY15" fmla="*/ 3845984 h 4390167"/>
              <a:gd name="connsiteX16" fmla="*/ 2819402 w 3644901"/>
              <a:gd name="connsiteY16" fmla="*/ 3922184 h 4390167"/>
              <a:gd name="connsiteX0" fmla="*/ 132991 w 3644901"/>
              <a:gd name="connsiteY0" fmla="*/ 1648883 h 4390167"/>
              <a:gd name="connsiteX1" fmla="*/ 209191 w 3644901"/>
              <a:gd name="connsiteY1" fmla="*/ 124883 h 4390167"/>
              <a:gd name="connsiteX2" fmla="*/ 838200 w 3644901"/>
              <a:gd name="connsiteY2" fmla="*/ 1712383 h 4390167"/>
              <a:gd name="connsiteX3" fmla="*/ 971190 w 3644901"/>
              <a:gd name="connsiteY3" fmla="*/ 1039283 h 4390167"/>
              <a:gd name="connsiteX4" fmla="*/ 1295400 w 3644901"/>
              <a:gd name="connsiteY4" fmla="*/ 112183 h 4390167"/>
              <a:gd name="connsiteX5" fmla="*/ 1905000 w 3644901"/>
              <a:gd name="connsiteY5" fmla="*/ 1712383 h 4390167"/>
              <a:gd name="connsiteX6" fmla="*/ 2286000 w 3644901"/>
              <a:gd name="connsiteY6" fmla="*/ 1178984 h 4390167"/>
              <a:gd name="connsiteX7" fmla="*/ 3124201 w 3644901"/>
              <a:gd name="connsiteY7" fmla="*/ 493184 h 4390167"/>
              <a:gd name="connsiteX8" fmla="*/ 1981201 w 3644901"/>
              <a:gd name="connsiteY8" fmla="*/ 2093384 h 4390167"/>
              <a:gd name="connsiteX9" fmla="*/ 2743201 w 3644901"/>
              <a:gd name="connsiteY9" fmla="*/ 2169584 h 4390167"/>
              <a:gd name="connsiteX10" fmla="*/ 3581401 w 3644901"/>
              <a:gd name="connsiteY10" fmla="*/ 1864784 h 4390167"/>
              <a:gd name="connsiteX11" fmla="*/ 3124201 w 3644901"/>
              <a:gd name="connsiteY11" fmla="*/ 2321984 h 4390167"/>
              <a:gd name="connsiteX12" fmla="*/ 2209801 w 3644901"/>
              <a:gd name="connsiteY12" fmla="*/ 2779184 h 4390167"/>
              <a:gd name="connsiteX13" fmla="*/ 838202 w 3644901"/>
              <a:gd name="connsiteY13" fmla="*/ 2550584 h 4390167"/>
              <a:gd name="connsiteX14" fmla="*/ 1828802 w 3644901"/>
              <a:gd name="connsiteY14" fmla="*/ 3693584 h 4390167"/>
              <a:gd name="connsiteX15" fmla="*/ 381002 w 3644901"/>
              <a:gd name="connsiteY15" fmla="*/ 3845984 h 4390167"/>
              <a:gd name="connsiteX16" fmla="*/ 2819402 w 3644901"/>
              <a:gd name="connsiteY16" fmla="*/ 3922184 h 4390167"/>
              <a:gd name="connsiteX0" fmla="*/ 132991 w 3644901"/>
              <a:gd name="connsiteY0" fmla="*/ 1648883 h 4390167"/>
              <a:gd name="connsiteX1" fmla="*/ 209191 w 3644901"/>
              <a:gd name="connsiteY1" fmla="*/ 124883 h 4390167"/>
              <a:gd name="connsiteX2" fmla="*/ 838200 w 3644901"/>
              <a:gd name="connsiteY2" fmla="*/ 1712383 h 4390167"/>
              <a:gd name="connsiteX3" fmla="*/ 971190 w 3644901"/>
              <a:gd name="connsiteY3" fmla="*/ 1039283 h 4390167"/>
              <a:gd name="connsiteX4" fmla="*/ 1295400 w 3644901"/>
              <a:gd name="connsiteY4" fmla="*/ 112183 h 4390167"/>
              <a:gd name="connsiteX5" fmla="*/ 1905000 w 3644901"/>
              <a:gd name="connsiteY5" fmla="*/ 1712383 h 4390167"/>
              <a:gd name="connsiteX6" fmla="*/ 2286000 w 3644901"/>
              <a:gd name="connsiteY6" fmla="*/ 1178984 h 4390167"/>
              <a:gd name="connsiteX7" fmla="*/ 3124201 w 3644901"/>
              <a:gd name="connsiteY7" fmla="*/ 493184 h 4390167"/>
              <a:gd name="connsiteX8" fmla="*/ 1981201 w 3644901"/>
              <a:gd name="connsiteY8" fmla="*/ 2093384 h 4390167"/>
              <a:gd name="connsiteX9" fmla="*/ 2743201 w 3644901"/>
              <a:gd name="connsiteY9" fmla="*/ 2169584 h 4390167"/>
              <a:gd name="connsiteX10" fmla="*/ 3581401 w 3644901"/>
              <a:gd name="connsiteY10" fmla="*/ 1864784 h 4390167"/>
              <a:gd name="connsiteX11" fmla="*/ 3124201 w 3644901"/>
              <a:gd name="connsiteY11" fmla="*/ 2321984 h 4390167"/>
              <a:gd name="connsiteX12" fmla="*/ 2209801 w 3644901"/>
              <a:gd name="connsiteY12" fmla="*/ 2779184 h 4390167"/>
              <a:gd name="connsiteX13" fmla="*/ 838202 w 3644901"/>
              <a:gd name="connsiteY13" fmla="*/ 2550584 h 4390167"/>
              <a:gd name="connsiteX14" fmla="*/ 2590800 w 3644901"/>
              <a:gd name="connsiteY14" fmla="*/ 3733800 h 4390167"/>
              <a:gd name="connsiteX15" fmla="*/ 381002 w 3644901"/>
              <a:gd name="connsiteY15" fmla="*/ 3845984 h 4390167"/>
              <a:gd name="connsiteX16" fmla="*/ 2819402 w 3644901"/>
              <a:gd name="connsiteY16" fmla="*/ 3922184 h 4390167"/>
              <a:gd name="connsiteX0" fmla="*/ 132991 w 3644901"/>
              <a:gd name="connsiteY0" fmla="*/ 1648883 h 4390167"/>
              <a:gd name="connsiteX1" fmla="*/ 209191 w 3644901"/>
              <a:gd name="connsiteY1" fmla="*/ 124883 h 4390167"/>
              <a:gd name="connsiteX2" fmla="*/ 838200 w 3644901"/>
              <a:gd name="connsiteY2" fmla="*/ 1712383 h 4390167"/>
              <a:gd name="connsiteX3" fmla="*/ 971190 w 3644901"/>
              <a:gd name="connsiteY3" fmla="*/ 1039283 h 4390167"/>
              <a:gd name="connsiteX4" fmla="*/ 1295400 w 3644901"/>
              <a:gd name="connsiteY4" fmla="*/ 112183 h 4390167"/>
              <a:gd name="connsiteX5" fmla="*/ 1905000 w 3644901"/>
              <a:gd name="connsiteY5" fmla="*/ 1712383 h 4390167"/>
              <a:gd name="connsiteX6" fmla="*/ 2286000 w 3644901"/>
              <a:gd name="connsiteY6" fmla="*/ 1178984 h 4390167"/>
              <a:gd name="connsiteX7" fmla="*/ 3124201 w 3644901"/>
              <a:gd name="connsiteY7" fmla="*/ 493184 h 4390167"/>
              <a:gd name="connsiteX8" fmla="*/ 1981201 w 3644901"/>
              <a:gd name="connsiteY8" fmla="*/ 2093384 h 4390167"/>
              <a:gd name="connsiteX9" fmla="*/ 2743201 w 3644901"/>
              <a:gd name="connsiteY9" fmla="*/ 2169584 h 4390167"/>
              <a:gd name="connsiteX10" fmla="*/ 3581401 w 3644901"/>
              <a:gd name="connsiteY10" fmla="*/ 1864784 h 4390167"/>
              <a:gd name="connsiteX11" fmla="*/ 3124201 w 3644901"/>
              <a:gd name="connsiteY11" fmla="*/ 2321984 h 4390167"/>
              <a:gd name="connsiteX12" fmla="*/ 2209801 w 3644901"/>
              <a:gd name="connsiteY12" fmla="*/ 2779184 h 4390167"/>
              <a:gd name="connsiteX13" fmla="*/ 838202 w 3644901"/>
              <a:gd name="connsiteY13" fmla="*/ 2550584 h 4390167"/>
              <a:gd name="connsiteX14" fmla="*/ 1828800 w 3644901"/>
              <a:gd name="connsiteY14" fmla="*/ 3505200 h 4390167"/>
              <a:gd name="connsiteX15" fmla="*/ 2590800 w 3644901"/>
              <a:gd name="connsiteY15" fmla="*/ 3733800 h 4390167"/>
              <a:gd name="connsiteX16" fmla="*/ 381002 w 3644901"/>
              <a:gd name="connsiteY16" fmla="*/ 3845984 h 4390167"/>
              <a:gd name="connsiteX17" fmla="*/ 2819402 w 3644901"/>
              <a:gd name="connsiteY17" fmla="*/ 3922184 h 4390167"/>
              <a:gd name="connsiteX0" fmla="*/ 132991 w 3644901"/>
              <a:gd name="connsiteY0" fmla="*/ 1648883 h 4390167"/>
              <a:gd name="connsiteX1" fmla="*/ 209191 w 3644901"/>
              <a:gd name="connsiteY1" fmla="*/ 124883 h 4390167"/>
              <a:gd name="connsiteX2" fmla="*/ 838200 w 3644901"/>
              <a:gd name="connsiteY2" fmla="*/ 1712383 h 4390167"/>
              <a:gd name="connsiteX3" fmla="*/ 971190 w 3644901"/>
              <a:gd name="connsiteY3" fmla="*/ 1039283 h 4390167"/>
              <a:gd name="connsiteX4" fmla="*/ 1295400 w 3644901"/>
              <a:gd name="connsiteY4" fmla="*/ 112183 h 4390167"/>
              <a:gd name="connsiteX5" fmla="*/ 1905000 w 3644901"/>
              <a:gd name="connsiteY5" fmla="*/ 1712383 h 4390167"/>
              <a:gd name="connsiteX6" fmla="*/ 2286000 w 3644901"/>
              <a:gd name="connsiteY6" fmla="*/ 1178984 h 4390167"/>
              <a:gd name="connsiteX7" fmla="*/ 3124201 w 3644901"/>
              <a:gd name="connsiteY7" fmla="*/ 493184 h 4390167"/>
              <a:gd name="connsiteX8" fmla="*/ 1981201 w 3644901"/>
              <a:gd name="connsiteY8" fmla="*/ 2093384 h 4390167"/>
              <a:gd name="connsiteX9" fmla="*/ 2743201 w 3644901"/>
              <a:gd name="connsiteY9" fmla="*/ 2169584 h 4390167"/>
              <a:gd name="connsiteX10" fmla="*/ 3581401 w 3644901"/>
              <a:gd name="connsiteY10" fmla="*/ 1864784 h 4390167"/>
              <a:gd name="connsiteX11" fmla="*/ 3124201 w 3644901"/>
              <a:gd name="connsiteY11" fmla="*/ 2321984 h 4390167"/>
              <a:gd name="connsiteX12" fmla="*/ 2209801 w 3644901"/>
              <a:gd name="connsiteY12" fmla="*/ 2779184 h 4390167"/>
              <a:gd name="connsiteX13" fmla="*/ 838202 w 3644901"/>
              <a:gd name="connsiteY13" fmla="*/ 2550584 h 4390167"/>
              <a:gd name="connsiteX14" fmla="*/ 1828800 w 3644901"/>
              <a:gd name="connsiteY14" fmla="*/ 3505200 h 4390167"/>
              <a:gd name="connsiteX15" fmla="*/ 2590800 w 3644901"/>
              <a:gd name="connsiteY15" fmla="*/ 3733800 h 4390167"/>
              <a:gd name="connsiteX16" fmla="*/ 1752600 w 3644901"/>
              <a:gd name="connsiteY16" fmla="*/ 3581400 h 4390167"/>
              <a:gd name="connsiteX17" fmla="*/ 381002 w 3644901"/>
              <a:gd name="connsiteY17" fmla="*/ 3845984 h 4390167"/>
              <a:gd name="connsiteX18" fmla="*/ 2819402 w 3644901"/>
              <a:gd name="connsiteY18" fmla="*/ 3922184 h 4390167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209801 w 3644901"/>
              <a:gd name="connsiteY12" fmla="*/ 2779184 h 4277983"/>
              <a:gd name="connsiteX13" fmla="*/ 838202 w 3644901"/>
              <a:gd name="connsiteY13" fmla="*/ 2550584 h 4277983"/>
              <a:gd name="connsiteX14" fmla="*/ 1828800 w 3644901"/>
              <a:gd name="connsiteY14" fmla="*/ 3505200 h 4277983"/>
              <a:gd name="connsiteX15" fmla="*/ 2590800 w 3644901"/>
              <a:gd name="connsiteY15" fmla="*/ 3733800 h 4277983"/>
              <a:gd name="connsiteX16" fmla="*/ 1752600 w 3644901"/>
              <a:gd name="connsiteY16" fmla="*/ 3581400 h 4277983"/>
              <a:gd name="connsiteX17" fmla="*/ 381002 w 3644901"/>
              <a:gd name="connsiteY17" fmla="*/ 3845984 h 4277983"/>
              <a:gd name="connsiteX18" fmla="*/ 2209800 w 3644901"/>
              <a:gd name="connsiteY18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057400 w 3644901"/>
              <a:gd name="connsiteY12" fmla="*/ 2895600 h 4277983"/>
              <a:gd name="connsiteX13" fmla="*/ 838202 w 3644901"/>
              <a:gd name="connsiteY13" fmla="*/ 2550584 h 4277983"/>
              <a:gd name="connsiteX14" fmla="*/ 1828800 w 3644901"/>
              <a:gd name="connsiteY14" fmla="*/ 3505200 h 4277983"/>
              <a:gd name="connsiteX15" fmla="*/ 2590800 w 3644901"/>
              <a:gd name="connsiteY15" fmla="*/ 3733800 h 4277983"/>
              <a:gd name="connsiteX16" fmla="*/ 1752600 w 3644901"/>
              <a:gd name="connsiteY16" fmla="*/ 3581400 h 4277983"/>
              <a:gd name="connsiteX17" fmla="*/ 381002 w 3644901"/>
              <a:gd name="connsiteY17" fmla="*/ 3845984 h 4277983"/>
              <a:gd name="connsiteX18" fmla="*/ 2209800 w 3644901"/>
              <a:gd name="connsiteY18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057400 w 3644901"/>
              <a:gd name="connsiteY12" fmla="*/ 2895600 h 4277983"/>
              <a:gd name="connsiteX13" fmla="*/ 838202 w 3644901"/>
              <a:gd name="connsiteY13" fmla="*/ 2550584 h 4277983"/>
              <a:gd name="connsiteX14" fmla="*/ 1828800 w 3644901"/>
              <a:gd name="connsiteY14" fmla="*/ 3505200 h 4277983"/>
              <a:gd name="connsiteX15" fmla="*/ 2895600 w 3644901"/>
              <a:gd name="connsiteY15" fmla="*/ 3657600 h 4277983"/>
              <a:gd name="connsiteX16" fmla="*/ 1752600 w 3644901"/>
              <a:gd name="connsiteY16" fmla="*/ 3581400 h 4277983"/>
              <a:gd name="connsiteX17" fmla="*/ 381002 w 3644901"/>
              <a:gd name="connsiteY17" fmla="*/ 3845984 h 4277983"/>
              <a:gd name="connsiteX18" fmla="*/ 2209800 w 3644901"/>
              <a:gd name="connsiteY18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057400 w 3644901"/>
              <a:gd name="connsiteY12" fmla="*/ 2895600 h 4277983"/>
              <a:gd name="connsiteX13" fmla="*/ 838202 w 3644901"/>
              <a:gd name="connsiteY13" fmla="*/ 2550584 h 4277983"/>
              <a:gd name="connsiteX14" fmla="*/ 1981200 w 3644901"/>
              <a:gd name="connsiteY14" fmla="*/ 3352800 h 4277983"/>
              <a:gd name="connsiteX15" fmla="*/ 2895600 w 3644901"/>
              <a:gd name="connsiteY15" fmla="*/ 3657600 h 4277983"/>
              <a:gd name="connsiteX16" fmla="*/ 1752600 w 3644901"/>
              <a:gd name="connsiteY16" fmla="*/ 3581400 h 4277983"/>
              <a:gd name="connsiteX17" fmla="*/ 381002 w 3644901"/>
              <a:gd name="connsiteY17" fmla="*/ 3845984 h 4277983"/>
              <a:gd name="connsiteX18" fmla="*/ 2209800 w 3644901"/>
              <a:gd name="connsiteY18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057400 w 3644901"/>
              <a:gd name="connsiteY12" fmla="*/ 2895600 h 4277983"/>
              <a:gd name="connsiteX13" fmla="*/ 838202 w 3644901"/>
              <a:gd name="connsiteY13" fmla="*/ 2550584 h 4277983"/>
              <a:gd name="connsiteX14" fmla="*/ 1981200 w 3644901"/>
              <a:gd name="connsiteY14" fmla="*/ 3352800 h 4277983"/>
              <a:gd name="connsiteX15" fmla="*/ 1752600 w 3644901"/>
              <a:gd name="connsiteY15" fmla="*/ 3581400 h 4277983"/>
              <a:gd name="connsiteX16" fmla="*/ 381002 w 3644901"/>
              <a:gd name="connsiteY16" fmla="*/ 3845984 h 4277983"/>
              <a:gd name="connsiteX17" fmla="*/ 2209800 w 3644901"/>
              <a:gd name="connsiteY17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057400 w 3644901"/>
              <a:gd name="connsiteY12" fmla="*/ 2895600 h 4277983"/>
              <a:gd name="connsiteX13" fmla="*/ 838202 w 3644901"/>
              <a:gd name="connsiteY13" fmla="*/ 2550584 h 4277983"/>
              <a:gd name="connsiteX14" fmla="*/ 1828800 w 3644901"/>
              <a:gd name="connsiteY14" fmla="*/ 3429000 h 4277983"/>
              <a:gd name="connsiteX15" fmla="*/ 1752600 w 3644901"/>
              <a:gd name="connsiteY15" fmla="*/ 3581400 h 4277983"/>
              <a:gd name="connsiteX16" fmla="*/ 381002 w 3644901"/>
              <a:gd name="connsiteY16" fmla="*/ 3845984 h 4277983"/>
              <a:gd name="connsiteX17" fmla="*/ 2209800 w 3644901"/>
              <a:gd name="connsiteY17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057400 w 3644901"/>
              <a:gd name="connsiteY12" fmla="*/ 2895600 h 4277983"/>
              <a:gd name="connsiteX13" fmla="*/ 838202 w 3644901"/>
              <a:gd name="connsiteY13" fmla="*/ 2550584 h 4277983"/>
              <a:gd name="connsiteX14" fmla="*/ 2133600 w 3644901"/>
              <a:gd name="connsiteY14" fmla="*/ 3429000 h 4277983"/>
              <a:gd name="connsiteX15" fmla="*/ 1752600 w 3644901"/>
              <a:gd name="connsiteY15" fmla="*/ 3581400 h 4277983"/>
              <a:gd name="connsiteX16" fmla="*/ 381002 w 3644901"/>
              <a:gd name="connsiteY16" fmla="*/ 3845984 h 4277983"/>
              <a:gd name="connsiteX17" fmla="*/ 2209800 w 3644901"/>
              <a:gd name="connsiteY17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057400 w 3644901"/>
              <a:gd name="connsiteY12" fmla="*/ 2895600 h 4277983"/>
              <a:gd name="connsiteX13" fmla="*/ 838202 w 3644901"/>
              <a:gd name="connsiteY13" fmla="*/ 2550584 h 4277983"/>
              <a:gd name="connsiteX14" fmla="*/ 2133600 w 3644901"/>
              <a:gd name="connsiteY14" fmla="*/ 3429000 h 4277983"/>
              <a:gd name="connsiteX15" fmla="*/ 1752600 w 3644901"/>
              <a:gd name="connsiteY15" fmla="*/ 3581400 h 4277983"/>
              <a:gd name="connsiteX16" fmla="*/ 381002 w 3644901"/>
              <a:gd name="connsiteY16" fmla="*/ 3845984 h 4277983"/>
              <a:gd name="connsiteX17" fmla="*/ 2209800 w 3644901"/>
              <a:gd name="connsiteY17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057400 w 3644901"/>
              <a:gd name="connsiteY12" fmla="*/ 2895600 h 4277983"/>
              <a:gd name="connsiteX13" fmla="*/ 838202 w 3644901"/>
              <a:gd name="connsiteY13" fmla="*/ 2550584 h 4277983"/>
              <a:gd name="connsiteX14" fmla="*/ 2133600 w 3644901"/>
              <a:gd name="connsiteY14" fmla="*/ 3429000 h 4277983"/>
              <a:gd name="connsiteX15" fmla="*/ 1752600 w 3644901"/>
              <a:gd name="connsiteY15" fmla="*/ 3581400 h 4277983"/>
              <a:gd name="connsiteX16" fmla="*/ 381002 w 3644901"/>
              <a:gd name="connsiteY16" fmla="*/ 3845984 h 4277983"/>
              <a:gd name="connsiteX17" fmla="*/ 2209800 w 3644901"/>
              <a:gd name="connsiteY17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057400 w 3644901"/>
              <a:gd name="connsiteY12" fmla="*/ 2895600 h 4277983"/>
              <a:gd name="connsiteX13" fmla="*/ 838202 w 3644901"/>
              <a:gd name="connsiteY13" fmla="*/ 2550584 h 4277983"/>
              <a:gd name="connsiteX14" fmla="*/ 2133600 w 3644901"/>
              <a:gd name="connsiteY14" fmla="*/ 3429000 h 4277983"/>
              <a:gd name="connsiteX15" fmla="*/ 1676400 w 3644901"/>
              <a:gd name="connsiteY15" fmla="*/ 3581400 h 4277983"/>
              <a:gd name="connsiteX16" fmla="*/ 381002 w 3644901"/>
              <a:gd name="connsiteY16" fmla="*/ 3845984 h 4277983"/>
              <a:gd name="connsiteX17" fmla="*/ 2209800 w 3644901"/>
              <a:gd name="connsiteY17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057400 w 3644901"/>
              <a:gd name="connsiteY12" fmla="*/ 2895600 h 4277983"/>
              <a:gd name="connsiteX13" fmla="*/ 838202 w 3644901"/>
              <a:gd name="connsiteY13" fmla="*/ 2550584 h 4277983"/>
              <a:gd name="connsiteX14" fmla="*/ 2133600 w 3644901"/>
              <a:gd name="connsiteY14" fmla="*/ 3429000 h 4277983"/>
              <a:gd name="connsiteX15" fmla="*/ 1371600 w 3644901"/>
              <a:gd name="connsiteY15" fmla="*/ 3657600 h 4277983"/>
              <a:gd name="connsiteX16" fmla="*/ 381002 w 3644901"/>
              <a:gd name="connsiteY16" fmla="*/ 3845984 h 4277983"/>
              <a:gd name="connsiteX17" fmla="*/ 2209800 w 3644901"/>
              <a:gd name="connsiteY17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057400 w 3644901"/>
              <a:gd name="connsiteY12" fmla="*/ 2895600 h 4277983"/>
              <a:gd name="connsiteX13" fmla="*/ 838202 w 3644901"/>
              <a:gd name="connsiteY13" fmla="*/ 2550584 h 4277983"/>
              <a:gd name="connsiteX14" fmla="*/ 1828800 w 3644901"/>
              <a:gd name="connsiteY14" fmla="*/ 3429000 h 4277983"/>
              <a:gd name="connsiteX15" fmla="*/ 1371600 w 3644901"/>
              <a:gd name="connsiteY15" fmla="*/ 3657600 h 4277983"/>
              <a:gd name="connsiteX16" fmla="*/ 381002 w 3644901"/>
              <a:gd name="connsiteY16" fmla="*/ 3845984 h 4277983"/>
              <a:gd name="connsiteX17" fmla="*/ 2209800 w 3644901"/>
              <a:gd name="connsiteY17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057400 w 3644901"/>
              <a:gd name="connsiteY12" fmla="*/ 2971800 h 4277983"/>
              <a:gd name="connsiteX13" fmla="*/ 838202 w 3644901"/>
              <a:gd name="connsiteY13" fmla="*/ 2550584 h 4277983"/>
              <a:gd name="connsiteX14" fmla="*/ 1828800 w 3644901"/>
              <a:gd name="connsiteY14" fmla="*/ 3429000 h 4277983"/>
              <a:gd name="connsiteX15" fmla="*/ 1371600 w 3644901"/>
              <a:gd name="connsiteY15" fmla="*/ 3657600 h 4277983"/>
              <a:gd name="connsiteX16" fmla="*/ 381002 w 3644901"/>
              <a:gd name="connsiteY16" fmla="*/ 3845984 h 4277983"/>
              <a:gd name="connsiteX17" fmla="*/ 2209800 w 3644901"/>
              <a:gd name="connsiteY17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438400 w 3644901"/>
              <a:gd name="connsiteY12" fmla="*/ 3276600 h 4277983"/>
              <a:gd name="connsiteX13" fmla="*/ 2057400 w 3644901"/>
              <a:gd name="connsiteY13" fmla="*/ 2971800 h 4277983"/>
              <a:gd name="connsiteX14" fmla="*/ 838202 w 3644901"/>
              <a:gd name="connsiteY14" fmla="*/ 2550584 h 4277983"/>
              <a:gd name="connsiteX15" fmla="*/ 1828800 w 3644901"/>
              <a:gd name="connsiteY15" fmla="*/ 3429000 h 4277983"/>
              <a:gd name="connsiteX16" fmla="*/ 1371600 w 3644901"/>
              <a:gd name="connsiteY16" fmla="*/ 3657600 h 4277983"/>
              <a:gd name="connsiteX17" fmla="*/ 381002 w 3644901"/>
              <a:gd name="connsiteY17" fmla="*/ 3845984 h 4277983"/>
              <a:gd name="connsiteX18" fmla="*/ 2209800 w 3644901"/>
              <a:gd name="connsiteY18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286000 w 3644901"/>
              <a:gd name="connsiteY12" fmla="*/ 2819400 h 4277983"/>
              <a:gd name="connsiteX13" fmla="*/ 2438400 w 3644901"/>
              <a:gd name="connsiteY13" fmla="*/ 3276600 h 4277983"/>
              <a:gd name="connsiteX14" fmla="*/ 2057400 w 3644901"/>
              <a:gd name="connsiteY14" fmla="*/ 2971800 h 4277983"/>
              <a:gd name="connsiteX15" fmla="*/ 838202 w 3644901"/>
              <a:gd name="connsiteY15" fmla="*/ 2550584 h 4277983"/>
              <a:gd name="connsiteX16" fmla="*/ 1828800 w 3644901"/>
              <a:gd name="connsiteY16" fmla="*/ 3429000 h 4277983"/>
              <a:gd name="connsiteX17" fmla="*/ 1371600 w 3644901"/>
              <a:gd name="connsiteY17" fmla="*/ 3657600 h 4277983"/>
              <a:gd name="connsiteX18" fmla="*/ 381002 w 3644901"/>
              <a:gd name="connsiteY18" fmla="*/ 3845984 h 4277983"/>
              <a:gd name="connsiteX19" fmla="*/ 2209800 w 3644901"/>
              <a:gd name="connsiteY19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286000 w 3644901"/>
              <a:gd name="connsiteY12" fmla="*/ 2819400 h 4277983"/>
              <a:gd name="connsiteX13" fmla="*/ 2438400 w 3644901"/>
              <a:gd name="connsiteY13" fmla="*/ 3276600 h 4277983"/>
              <a:gd name="connsiteX14" fmla="*/ 1981200 w 3644901"/>
              <a:gd name="connsiteY14" fmla="*/ 2895600 h 4277983"/>
              <a:gd name="connsiteX15" fmla="*/ 838202 w 3644901"/>
              <a:gd name="connsiteY15" fmla="*/ 2550584 h 4277983"/>
              <a:gd name="connsiteX16" fmla="*/ 1828800 w 3644901"/>
              <a:gd name="connsiteY16" fmla="*/ 3429000 h 4277983"/>
              <a:gd name="connsiteX17" fmla="*/ 1371600 w 3644901"/>
              <a:gd name="connsiteY17" fmla="*/ 3657600 h 4277983"/>
              <a:gd name="connsiteX18" fmla="*/ 381002 w 3644901"/>
              <a:gd name="connsiteY18" fmla="*/ 3845984 h 4277983"/>
              <a:gd name="connsiteX19" fmla="*/ 2209800 w 3644901"/>
              <a:gd name="connsiteY19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286000 w 3644901"/>
              <a:gd name="connsiteY12" fmla="*/ 2819400 h 4277983"/>
              <a:gd name="connsiteX13" fmla="*/ 2286000 w 3644901"/>
              <a:gd name="connsiteY13" fmla="*/ 3048000 h 4277983"/>
              <a:gd name="connsiteX14" fmla="*/ 1981200 w 3644901"/>
              <a:gd name="connsiteY14" fmla="*/ 2895600 h 4277983"/>
              <a:gd name="connsiteX15" fmla="*/ 838202 w 3644901"/>
              <a:gd name="connsiteY15" fmla="*/ 2550584 h 4277983"/>
              <a:gd name="connsiteX16" fmla="*/ 1828800 w 3644901"/>
              <a:gd name="connsiteY16" fmla="*/ 3429000 h 4277983"/>
              <a:gd name="connsiteX17" fmla="*/ 1371600 w 3644901"/>
              <a:gd name="connsiteY17" fmla="*/ 3657600 h 4277983"/>
              <a:gd name="connsiteX18" fmla="*/ 381002 w 3644901"/>
              <a:gd name="connsiteY18" fmla="*/ 3845984 h 4277983"/>
              <a:gd name="connsiteX19" fmla="*/ 2209800 w 3644901"/>
              <a:gd name="connsiteY19" fmla="*/ 3810000 h 4277983"/>
              <a:gd name="connsiteX0" fmla="*/ 132991 w 3644901"/>
              <a:gd name="connsiteY0" fmla="*/ 1648883 h 4277983"/>
              <a:gd name="connsiteX1" fmla="*/ 381000 w 3644901"/>
              <a:gd name="connsiteY1" fmla="*/ 304800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286000 w 3644901"/>
              <a:gd name="connsiteY12" fmla="*/ 2819400 h 4277983"/>
              <a:gd name="connsiteX13" fmla="*/ 2286000 w 3644901"/>
              <a:gd name="connsiteY13" fmla="*/ 3048000 h 4277983"/>
              <a:gd name="connsiteX14" fmla="*/ 1981200 w 3644901"/>
              <a:gd name="connsiteY14" fmla="*/ 2895600 h 4277983"/>
              <a:gd name="connsiteX15" fmla="*/ 838202 w 3644901"/>
              <a:gd name="connsiteY15" fmla="*/ 2550584 h 4277983"/>
              <a:gd name="connsiteX16" fmla="*/ 1828800 w 3644901"/>
              <a:gd name="connsiteY16" fmla="*/ 3429000 h 4277983"/>
              <a:gd name="connsiteX17" fmla="*/ 1371600 w 3644901"/>
              <a:gd name="connsiteY17" fmla="*/ 3657600 h 4277983"/>
              <a:gd name="connsiteX18" fmla="*/ 381002 w 3644901"/>
              <a:gd name="connsiteY18" fmla="*/ 3845984 h 4277983"/>
              <a:gd name="connsiteX19" fmla="*/ 2209800 w 3644901"/>
              <a:gd name="connsiteY19" fmla="*/ 3810000 h 4277983"/>
              <a:gd name="connsiteX0" fmla="*/ 132991 w 3644901"/>
              <a:gd name="connsiteY0" fmla="*/ 1648883 h 4277983"/>
              <a:gd name="connsiteX1" fmla="*/ 381000 w 3644901"/>
              <a:gd name="connsiteY1" fmla="*/ 304800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286000 w 3644901"/>
              <a:gd name="connsiteY12" fmla="*/ 2819400 h 4277983"/>
              <a:gd name="connsiteX13" fmla="*/ 2286000 w 3644901"/>
              <a:gd name="connsiteY13" fmla="*/ 3048000 h 4277983"/>
              <a:gd name="connsiteX14" fmla="*/ 1981200 w 3644901"/>
              <a:gd name="connsiteY14" fmla="*/ 2895600 h 4277983"/>
              <a:gd name="connsiteX15" fmla="*/ 838202 w 3644901"/>
              <a:gd name="connsiteY15" fmla="*/ 2550584 h 4277983"/>
              <a:gd name="connsiteX16" fmla="*/ 1828800 w 3644901"/>
              <a:gd name="connsiteY16" fmla="*/ 3429000 h 4277983"/>
              <a:gd name="connsiteX17" fmla="*/ 1371600 w 3644901"/>
              <a:gd name="connsiteY17" fmla="*/ 3657600 h 4277983"/>
              <a:gd name="connsiteX18" fmla="*/ 381002 w 3644901"/>
              <a:gd name="connsiteY18" fmla="*/ 3845984 h 4277983"/>
              <a:gd name="connsiteX19" fmla="*/ 2209800 w 3644901"/>
              <a:gd name="connsiteY19" fmla="*/ 3810000 h 4277983"/>
              <a:gd name="connsiteX0" fmla="*/ 132991 w 3644901"/>
              <a:gd name="connsiteY0" fmla="*/ 1648883 h 4277983"/>
              <a:gd name="connsiteX1" fmla="*/ 533400 w 3644901"/>
              <a:gd name="connsiteY1" fmla="*/ 381000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286000 w 3644901"/>
              <a:gd name="connsiteY12" fmla="*/ 2819400 h 4277983"/>
              <a:gd name="connsiteX13" fmla="*/ 2286000 w 3644901"/>
              <a:gd name="connsiteY13" fmla="*/ 3048000 h 4277983"/>
              <a:gd name="connsiteX14" fmla="*/ 1981200 w 3644901"/>
              <a:gd name="connsiteY14" fmla="*/ 2895600 h 4277983"/>
              <a:gd name="connsiteX15" fmla="*/ 838202 w 3644901"/>
              <a:gd name="connsiteY15" fmla="*/ 2550584 h 4277983"/>
              <a:gd name="connsiteX16" fmla="*/ 1828800 w 3644901"/>
              <a:gd name="connsiteY16" fmla="*/ 3429000 h 4277983"/>
              <a:gd name="connsiteX17" fmla="*/ 1371600 w 3644901"/>
              <a:gd name="connsiteY17" fmla="*/ 3657600 h 4277983"/>
              <a:gd name="connsiteX18" fmla="*/ 381002 w 3644901"/>
              <a:gd name="connsiteY18" fmla="*/ 3845984 h 4277983"/>
              <a:gd name="connsiteX19" fmla="*/ 2209800 w 3644901"/>
              <a:gd name="connsiteY19" fmla="*/ 3810000 h 4277983"/>
              <a:gd name="connsiteX0" fmla="*/ 132991 w 3473092"/>
              <a:gd name="connsiteY0" fmla="*/ 2057400 h 4277983"/>
              <a:gd name="connsiteX1" fmla="*/ 361591 w 3473092"/>
              <a:gd name="connsiteY1" fmla="*/ 381000 h 4277983"/>
              <a:gd name="connsiteX2" fmla="*/ 666391 w 3473092"/>
              <a:gd name="connsiteY2" fmla="*/ 1712383 h 4277983"/>
              <a:gd name="connsiteX3" fmla="*/ 799381 w 3473092"/>
              <a:gd name="connsiteY3" fmla="*/ 1039283 h 4277983"/>
              <a:gd name="connsiteX4" fmla="*/ 1123591 w 3473092"/>
              <a:gd name="connsiteY4" fmla="*/ 112183 h 4277983"/>
              <a:gd name="connsiteX5" fmla="*/ 1733191 w 3473092"/>
              <a:gd name="connsiteY5" fmla="*/ 1712383 h 4277983"/>
              <a:gd name="connsiteX6" fmla="*/ 2114191 w 3473092"/>
              <a:gd name="connsiteY6" fmla="*/ 1178984 h 4277983"/>
              <a:gd name="connsiteX7" fmla="*/ 2952392 w 3473092"/>
              <a:gd name="connsiteY7" fmla="*/ 493184 h 4277983"/>
              <a:gd name="connsiteX8" fmla="*/ 1809392 w 3473092"/>
              <a:gd name="connsiteY8" fmla="*/ 2093384 h 4277983"/>
              <a:gd name="connsiteX9" fmla="*/ 2571392 w 3473092"/>
              <a:gd name="connsiteY9" fmla="*/ 2169584 h 4277983"/>
              <a:gd name="connsiteX10" fmla="*/ 3409592 w 3473092"/>
              <a:gd name="connsiteY10" fmla="*/ 1864784 h 4277983"/>
              <a:gd name="connsiteX11" fmla="*/ 2952392 w 3473092"/>
              <a:gd name="connsiteY11" fmla="*/ 2321984 h 4277983"/>
              <a:gd name="connsiteX12" fmla="*/ 2114191 w 3473092"/>
              <a:gd name="connsiteY12" fmla="*/ 2819400 h 4277983"/>
              <a:gd name="connsiteX13" fmla="*/ 2114191 w 3473092"/>
              <a:gd name="connsiteY13" fmla="*/ 3048000 h 4277983"/>
              <a:gd name="connsiteX14" fmla="*/ 1809391 w 3473092"/>
              <a:gd name="connsiteY14" fmla="*/ 2895600 h 4277983"/>
              <a:gd name="connsiteX15" fmla="*/ 666393 w 3473092"/>
              <a:gd name="connsiteY15" fmla="*/ 2550584 h 4277983"/>
              <a:gd name="connsiteX16" fmla="*/ 1656991 w 3473092"/>
              <a:gd name="connsiteY16" fmla="*/ 3429000 h 4277983"/>
              <a:gd name="connsiteX17" fmla="*/ 1199791 w 3473092"/>
              <a:gd name="connsiteY17" fmla="*/ 3657600 h 4277983"/>
              <a:gd name="connsiteX18" fmla="*/ 209193 w 3473092"/>
              <a:gd name="connsiteY18" fmla="*/ 3845984 h 4277983"/>
              <a:gd name="connsiteX19" fmla="*/ 2037991 w 3473092"/>
              <a:gd name="connsiteY19" fmla="*/ 3810000 h 4277983"/>
              <a:gd name="connsiteX0" fmla="*/ 132991 w 3473092"/>
              <a:gd name="connsiteY0" fmla="*/ 2057400 h 4277983"/>
              <a:gd name="connsiteX1" fmla="*/ 361591 w 3473092"/>
              <a:gd name="connsiteY1" fmla="*/ 381000 h 4277983"/>
              <a:gd name="connsiteX2" fmla="*/ 590190 w 3473092"/>
              <a:gd name="connsiteY2" fmla="*/ 1981200 h 4277983"/>
              <a:gd name="connsiteX3" fmla="*/ 799381 w 3473092"/>
              <a:gd name="connsiteY3" fmla="*/ 1039283 h 4277983"/>
              <a:gd name="connsiteX4" fmla="*/ 1123591 w 3473092"/>
              <a:gd name="connsiteY4" fmla="*/ 112183 h 4277983"/>
              <a:gd name="connsiteX5" fmla="*/ 1733191 w 3473092"/>
              <a:gd name="connsiteY5" fmla="*/ 1712383 h 4277983"/>
              <a:gd name="connsiteX6" fmla="*/ 2114191 w 3473092"/>
              <a:gd name="connsiteY6" fmla="*/ 1178984 h 4277983"/>
              <a:gd name="connsiteX7" fmla="*/ 2952392 w 3473092"/>
              <a:gd name="connsiteY7" fmla="*/ 493184 h 4277983"/>
              <a:gd name="connsiteX8" fmla="*/ 1809392 w 3473092"/>
              <a:gd name="connsiteY8" fmla="*/ 2093384 h 4277983"/>
              <a:gd name="connsiteX9" fmla="*/ 2571392 w 3473092"/>
              <a:gd name="connsiteY9" fmla="*/ 2169584 h 4277983"/>
              <a:gd name="connsiteX10" fmla="*/ 3409592 w 3473092"/>
              <a:gd name="connsiteY10" fmla="*/ 1864784 h 4277983"/>
              <a:gd name="connsiteX11" fmla="*/ 2952392 w 3473092"/>
              <a:gd name="connsiteY11" fmla="*/ 2321984 h 4277983"/>
              <a:gd name="connsiteX12" fmla="*/ 2114191 w 3473092"/>
              <a:gd name="connsiteY12" fmla="*/ 2819400 h 4277983"/>
              <a:gd name="connsiteX13" fmla="*/ 2114191 w 3473092"/>
              <a:gd name="connsiteY13" fmla="*/ 3048000 h 4277983"/>
              <a:gd name="connsiteX14" fmla="*/ 1809391 w 3473092"/>
              <a:gd name="connsiteY14" fmla="*/ 2895600 h 4277983"/>
              <a:gd name="connsiteX15" fmla="*/ 666393 w 3473092"/>
              <a:gd name="connsiteY15" fmla="*/ 2550584 h 4277983"/>
              <a:gd name="connsiteX16" fmla="*/ 1656991 w 3473092"/>
              <a:gd name="connsiteY16" fmla="*/ 3429000 h 4277983"/>
              <a:gd name="connsiteX17" fmla="*/ 1199791 w 3473092"/>
              <a:gd name="connsiteY17" fmla="*/ 3657600 h 4277983"/>
              <a:gd name="connsiteX18" fmla="*/ 209193 w 3473092"/>
              <a:gd name="connsiteY18" fmla="*/ 3845984 h 4277983"/>
              <a:gd name="connsiteX19" fmla="*/ 2037991 w 3473092"/>
              <a:gd name="connsiteY19" fmla="*/ 3810000 h 4277983"/>
              <a:gd name="connsiteX0" fmla="*/ 132991 w 3473092"/>
              <a:gd name="connsiteY0" fmla="*/ 2057400 h 4277983"/>
              <a:gd name="connsiteX1" fmla="*/ 361591 w 3473092"/>
              <a:gd name="connsiteY1" fmla="*/ 381000 h 4277983"/>
              <a:gd name="connsiteX2" fmla="*/ 590190 w 3473092"/>
              <a:gd name="connsiteY2" fmla="*/ 2209800 h 4277983"/>
              <a:gd name="connsiteX3" fmla="*/ 799381 w 3473092"/>
              <a:gd name="connsiteY3" fmla="*/ 1039283 h 4277983"/>
              <a:gd name="connsiteX4" fmla="*/ 1123591 w 3473092"/>
              <a:gd name="connsiteY4" fmla="*/ 112183 h 4277983"/>
              <a:gd name="connsiteX5" fmla="*/ 1733191 w 3473092"/>
              <a:gd name="connsiteY5" fmla="*/ 1712383 h 4277983"/>
              <a:gd name="connsiteX6" fmla="*/ 2114191 w 3473092"/>
              <a:gd name="connsiteY6" fmla="*/ 1178984 h 4277983"/>
              <a:gd name="connsiteX7" fmla="*/ 2952392 w 3473092"/>
              <a:gd name="connsiteY7" fmla="*/ 493184 h 4277983"/>
              <a:gd name="connsiteX8" fmla="*/ 1809392 w 3473092"/>
              <a:gd name="connsiteY8" fmla="*/ 2093384 h 4277983"/>
              <a:gd name="connsiteX9" fmla="*/ 2571392 w 3473092"/>
              <a:gd name="connsiteY9" fmla="*/ 2169584 h 4277983"/>
              <a:gd name="connsiteX10" fmla="*/ 3409592 w 3473092"/>
              <a:gd name="connsiteY10" fmla="*/ 1864784 h 4277983"/>
              <a:gd name="connsiteX11" fmla="*/ 2952392 w 3473092"/>
              <a:gd name="connsiteY11" fmla="*/ 2321984 h 4277983"/>
              <a:gd name="connsiteX12" fmla="*/ 2114191 w 3473092"/>
              <a:gd name="connsiteY12" fmla="*/ 2819400 h 4277983"/>
              <a:gd name="connsiteX13" fmla="*/ 2114191 w 3473092"/>
              <a:gd name="connsiteY13" fmla="*/ 3048000 h 4277983"/>
              <a:gd name="connsiteX14" fmla="*/ 1809391 w 3473092"/>
              <a:gd name="connsiteY14" fmla="*/ 2895600 h 4277983"/>
              <a:gd name="connsiteX15" fmla="*/ 666393 w 3473092"/>
              <a:gd name="connsiteY15" fmla="*/ 2550584 h 4277983"/>
              <a:gd name="connsiteX16" fmla="*/ 1656991 w 3473092"/>
              <a:gd name="connsiteY16" fmla="*/ 3429000 h 4277983"/>
              <a:gd name="connsiteX17" fmla="*/ 1199791 w 3473092"/>
              <a:gd name="connsiteY17" fmla="*/ 3657600 h 4277983"/>
              <a:gd name="connsiteX18" fmla="*/ 209193 w 3473092"/>
              <a:gd name="connsiteY18" fmla="*/ 3845984 h 4277983"/>
              <a:gd name="connsiteX19" fmla="*/ 2037991 w 3473092"/>
              <a:gd name="connsiteY19" fmla="*/ 3810000 h 4277983"/>
              <a:gd name="connsiteX0" fmla="*/ 132991 w 3473092"/>
              <a:gd name="connsiteY0" fmla="*/ 1686983 h 3907566"/>
              <a:gd name="connsiteX1" fmla="*/ 361591 w 3473092"/>
              <a:gd name="connsiteY1" fmla="*/ 10583 h 3907566"/>
              <a:gd name="connsiteX2" fmla="*/ 590190 w 3473092"/>
              <a:gd name="connsiteY2" fmla="*/ 1839383 h 3907566"/>
              <a:gd name="connsiteX3" fmla="*/ 799381 w 3473092"/>
              <a:gd name="connsiteY3" fmla="*/ 668866 h 3907566"/>
              <a:gd name="connsiteX4" fmla="*/ 1123590 w 3473092"/>
              <a:gd name="connsiteY4" fmla="*/ 162983 h 3907566"/>
              <a:gd name="connsiteX5" fmla="*/ 1733191 w 3473092"/>
              <a:gd name="connsiteY5" fmla="*/ 1341966 h 3907566"/>
              <a:gd name="connsiteX6" fmla="*/ 2114191 w 3473092"/>
              <a:gd name="connsiteY6" fmla="*/ 808567 h 3907566"/>
              <a:gd name="connsiteX7" fmla="*/ 2952392 w 3473092"/>
              <a:gd name="connsiteY7" fmla="*/ 122767 h 3907566"/>
              <a:gd name="connsiteX8" fmla="*/ 1809392 w 3473092"/>
              <a:gd name="connsiteY8" fmla="*/ 1722967 h 3907566"/>
              <a:gd name="connsiteX9" fmla="*/ 2571392 w 3473092"/>
              <a:gd name="connsiteY9" fmla="*/ 1799167 h 3907566"/>
              <a:gd name="connsiteX10" fmla="*/ 3409592 w 3473092"/>
              <a:gd name="connsiteY10" fmla="*/ 1494367 h 3907566"/>
              <a:gd name="connsiteX11" fmla="*/ 2952392 w 3473092"/>
              <a:gd name="connsiteY11" fmla="*/ 1951567 h 3907566"/>
              <a:gd name="connsiteX12" fmla="*/ 2114191 w 3473092"/>
              <a:gd name="connsiteY12" fmla="*/ 2448983 h 3907566"/>
              <a:gd name="connsiteX13" fmla="*/ 2114191 w 3473092"/>
              <a:gd name="connsiteY13" fmla="*/ 2677583 h 3907566"/>
              <a:gd name="connsiteX14" fmla="*/ 1809391 w 3473092"/>
              <a:gd name="connsiteY14" fmla="*/ 2525183 h 3907566"/>
              <a:gd name="connsiteX15" fmla="*/ 666393 w 3473092"/>
              <a:gd name="connsiteY15" fmla="*/ 2180167 h 3907566"/>
              <a:gd name="connsiteX16" fmla="*/ 1656991 w 3473092"/>
              <a:gd name="connsiteY16" fmla="*/ 3058583 h 3907566"/>
              <a:gd name="connsiteX17" fmla="*/ 1199791 w 3473092"/>
              <a:gd name="connsiteY17" fmla="*/ 3287183 h 3907566"/>
              <a:gd name="connsiteX18" fmla="*/ 209193 w 3473092"/>
              <a:gd name="connsiteY18" fmla="*/ 3475567 h 3907566"/>
              <a:gd name="connsiteX19" fmla="*/ 2037991 w 3473092"/>
              <a:gd name="connsiteY19" fmla="*/ 3439583 h 3907566"/>
              <a:gd name="connsiteX0" fmla="*/ 132991 w 3473092"/>
              <a:gd name="connsiteY0" fmla="*/ 1744486 h 3965069"/>
              <a:gd name="connsiteX1" fmla="*/ 361591 w 3473092"/>
              <a:gd name="connsiteY1" fmla="*/ 68086 h 3965069"/>
              <a:gd name="connsiteX2" fmla="*/ 590190 w 3473092"/>
              <a:gd name="connsiteY2" fmla="*/ 1896886 h 3965069"/>
              <a:gd name="connsiteX3" fmla="*/ 799381 w 3473092"/>
              <a:gd name="connsiteY3" fmla="*/ 726369 h 3965069"/>
              <a:gd name="connsiteX4" fmla="*/ 1123590 w 3473092"/>
              <a:gd name="connsiteY4" fmla="*/ 220486 h 3965069"/>
              <a:gd name="connsiteX5" fmla="*/ 1504590 w 3473092"/>
              <a:gd name="connsiteY5" fmla="*/ 2049285 h 3965069"/>
              <a:gd name="connsiteX6" fmla="*/ 2114191 w 3473092"/>
              <a:gd name="connsiteY6" fmla="*/ 866070 h 3965069"/>
              <a:gd name="connsiteX7" fmla="*/ 2952392 w 3473092"/>
              <a:gd name="connsiteY7" fmla="*/ 180270 h 3965069"/>
              <a:gd name="connsiteX8" fmla="*/ 1809392 w 3473092"/>
              <a:gd name="connsiteY8" fmla="*/ 1780470 h 3965069"/>
              <a:gd name="connsiteX9" fmla="*/ 2571392 w 3473092"/>
              <a:gd name="connsiteY9" fmla="*/ 1856670 h 3965069"/>
              <a:gd name="connsiteX10" fmla="*/ 3409592 w 3473092"/>
              <a:gd name="connsiteY10" fmla="*/ 1551870 h 3965069"/>
              <a:gd name="connsiteX11" fmla="*/ 2952392 w 3473092"/>
              <a:gd name="connsiteY11" fmla="*/ 2009070 h 3965069"/>
              <a:gd name="connsiteX12" fmla="*/ 2114191 w 3473092"/>
              <a:gd name="connsiteY12" fmla="*/ 2506486 h 3965069"/>
              <a:gd name="connsiteX13" fmla="*/ 2114191 w 3473092"/>
              <a:gd name="connsiteY13" fmla="*/ 2735086 h 3965069"/>
              <a:gd name="connsiteX14" fmla="*/ 1809391 w 3473092"/>
              <a:gd name="connsiteY14" fmla="*/ 2582686 h 3965069"/>
              <a:gd name="connsiteX15" fmla="*/ 666393 w 3473092"/>
              <a:gd name="connsiteY15" fmla="*/ 2237670 h 3965069"/>
              <a:gd name="connsiteX16" fmla="*/ 1656991 w 3473092"/>
              <a:gd name="connsiteY16" fmla="*/ 3116086 h 3965069"/>
              <a:gd name="connsiteX17" fmla="*/ 1199791 w 3473092"/>
              <a:gd name="connsiteY17" fmla="*/ 3344686 h 3965069"/>
              <a:gd name="connsiteX18" fmla="*/ 209193 w 3473092"/>
              <a:gd name="connsiteY18" fmla="*/ 3533070 h 3965069"/>
              <a:gd name="connsiteX19" fmla="*/ 2037991 w 3473092"/>
              <a:gd name="connsiteY19" fmla="*/ 3497086 h 3965069"/>
              <a:gd name="connsiteX0" fmla="*/ 132991 w 3473092"/>
              <a:gd name="connsiteY0" fmla="*/ 1744486 h 3965069"/>
              <a:gd name="connsiteX1" fmla="*/ 361591 w 3473092"/>
              <a:gd name="connsiteY1" fmla="*/ 68086 h 3965069"/>
              <a:gd name="connsiteX2" fmla="*/ 590190 w 3473092"/>
              <a:gd name="connsiteY2" fmla="*/ 1896886 h 3965069"/>
              <a:gd name="connsiteX3" fmla="*/ 799381 w 3473092"/>
              <a:gd name="connsiteY3" fmla="*/ 726369 h 3965069"/>
              <a:gd name="connsiteX4" fmla="*/ 1123590 w 3473092"/>
              <a:gd name="connsiteY4" fmla="*/ 220486 h 3965069"/>
              <a:gd name="connsiteX5" fmla="*/ 1504590 w 3473092"/>
              <a:gd name="connsiteY5" fmla="*/ 2049285 h 3965069"/>
              <a:gd name="connsiteX6" fmla="*/ 1275990 w 3473092"/>
              <a:gd name="connsiteY6" fmla="*/ 1668286 h 3965069"/>
              <a:gd name="connsiteX7" fmla="*/ 2952392 w 3473092"/>
              <a:gd name="connsiteY7" fmla="*/ 180270 h 3965069"/>
              <a:gd name="connsiteX8" fmla="*/ 1809392 w 3473092"/>
              <a:gd name="connsiteY8" fmla="*/ 1780470 h 3965069"/>
              <a:gd name="connsiteX9" fmla="*/ 2571392 w 3473092"/>
              <a:gd name="connsiteY9" fmla="*/ 1856670 h 3965069"/>
              <a:gd name="connsiteX10" fmla="*/ 3409592 w 3473092"/>
              <a:gd name="connsiteY10" fmla="*/ 1551870 h 3965069"/>
              <a:gd name="connsiteX11" fmla="*/ 2952392 w 3473092"/>
              <a:gd name="connsiteY11" fmla="*/ 2009070 h 3965069"/>
              <a:gd name="connsiteX12" fmla="*/ 2114191 w 3473092"/>
              <a:gd name="connsiteY12" fmla="*/ 2506486 h 3965069"/>
              <a:gd name="connsiteX13" fmla="*/ 2114191 w 3473092"/>
              <a:gd name="connsiteY13" fmla="*/ 2735086 h 3965069"/>
              <a:gd name="connsiteX14" fmla="*/ 1809391 w 3473092"/>
              <a:gd name="connsiteY14" fmla="*/ 2582686 h 3965069"/>
              <a:gd name="connsiteX15" fmla="*/ 666393 w 3473092"/>
              <a:gd name="connsiteY15" fmla="*/ 2237670 h 3965069"/>
              <a:gd name="connsiteX16" fmla="*/ 1656991 w 3473092"/>
              <a:gd name="connsiteY16" fmla="*/ 3116086 h 3965069"/>
              <a:gd name="connsiteX17" fmla="*/ 1199791 w 3473092"/>
              <a:gd name="connsiteY17" fmla="*/ 3344686 h 3965069"/>
              <a:gd name="connsiteX18" fmla="*/ 209193 w 3473092"/>
              <a:gd name="connsiteY18" fmla="*/ 3533070 h 3965069"/>
              <a:gd name="connsiteX19" fmla="*/ 2037991 w 3473092"/>
              <a:gd name="connsiteY19" fmla="*/ 3497086 h 3965069"/>
              <a:gd name="connsiteX0" fmla="*/ 132991 w 3473092"/>
              <a:gd name="connsiteY0" fmla="*/ 1744486 h 3965069"/>
              <a:gd name="connsiteX1" fmla="*/ 361591 w 3473092"/>
              <a:gd name="connsiteY1" fmla="*/ 68086 h 3965069"/>
              <a:gd name="connsiteX2" fmla="*/ 590190 w 3473092"/>
              <a:gd name="connsiteY2" fmla="*/ 1896886 h 3965069"/>
              <a:gd name="connsiteX3" fmla="*/ 799381 w 3473092"/>
              <a:gd name="connsiteY3" fmla="*/ 726369 h 3965069"/>
              <a:gd name="connsiteX4" fmla="*/ 1123590 w 3473092"/>
              <a:gd name="connsiteY4" fmla="*/ 220486 h 3965069"/>
              <a:gd name="connsiteX5" fmla="*/ 1504590 w 3473092"/>
              <a:gd name="connsiteY5" fmla="*/ 2049285 h 3965069"/>
              <a:gd name="connsiteX6" fmla="*/ 1275990 w 3473092"/>
              <a:gd name="connsiteY6" fmla="*/ 1668286 h 3965069"/>
              <a:gd name="connsiteX7" fmla="*/ 2037990 w 3473092"/>
              <a:gd name="connsiteY7" fmla="*/ 601486 h 3965069"/>
              <a:gd name="connsiteX8" fmla="*/ 1809392 w 3473092"/>
              <a:gd name="connsiteY8" fmla="*/ 1780470 h 3965069"/>
              <a:gd name="connsiteX9" fmla="*/ 2571392 w 3473092"/>
              <a:gd name="connsiteY9" fmla="*/ 1856670 h 3965069"/>
              <a:gd name="connsiteX10" fmla="*/ 3409592 w 3473092"/>
              <a:gd name="connsiteY10" fmla="*/ 1551870 h 3965069"/>
              <a:gd name="connsiteX11" fmla="*/ 2952392 w 3473092"/>
              <a:gd name="connsiteY11" fmla="*/ 2009070 h 3965069"/>
              <a:gd name="connsiteX12" fmla="*/ 2114191 w 3473092"/>
              <a:gd name="connsiteY12" fmla="*/ 2506486 h 3965069"/>
              <a:gd name="connsiteX13" fmla="*/ 2114191 w 3473092"/>
              <a:gd name="connsiteY13" fmla="*/ 2735086 h 3965069"/>
              <a:gd name="connsiteX14" fmla="*/ 1809391 w 3473092"/>
              <a:gd name="connsiteY14" fmla="*/ 2582686 h 3965069"/>
              <a:gd name="connsiteX15" fmla="*/ 666393 w 3473092"/>
              <a:gd name="connsiteY15" fmla="*/ 2237670 h 3965069"/>
              <a:gd name="connsiteX16" fmla="*/ 1656991 w 3473092"/>
              <a:gd name="connsiteY16" fmla="*/ 3116086 h 3965069"/>
              <a:gd name="connsiteX17" fmla="*/ 1199791 w 3473092"/>
              <a:gd name="connsiteY17" fmla="*/ 3344686 h 3965069"/>
              <a:gd name="connsiteX18" fmla="*/ 209193 w 3473092"/>
              <a:gd name="connsiteY18" fmla="*/ 3533070 h 3965069"/>
              <a:gd name="connsiteX19" fmla="*/ 2037991 w 3473092"/>
              <a:gd name="connsiteY19" fmla="*/ 3497086 h 3965069"/>
              <a:gd name="connsiteX0" fmla="*/ 132991 w 3473092"/>
              <a:gd name="connsiteY0" fmla="*/ 1744486 h 3965069"/>
              <a:gd name="connsiteX1" fmla="*/ 361591 w 3473092"/>
              <a:gd name="connsiteY1" fmla="*/ 68086 h 3965069"/>
              <a:gd name="connsiteX2" fmla="*/ 590190 w 3473092"/>
              <a:gd name="connsiteY2" fmla="*/ 1896886 h 3965069"/>
              <a:gd name="connsiteX3" fmla="*/ 799381 w 3473092"/>
              <a:gd name="connsiteY3" fmla="*/ 726369 h 3965069"/>
              <a:gd name="connsiteX4" fmla="*/ 1123590 w 3473092"/>
              <a:gd name="connsiteY4" fmla="*/ 220486 h 3965069"/>
              <a:gd name="connsiteX5" fmla="*/ 1504590 w 3473092"/>
              <a:gd name="connsiteY5" fmla="*/ 2049285 h 3965069"/>
              <a:gd name="connsiteX6" fmla="*/ 1275990 w 3473092"/>
              <a:gd name="connsiteY6" fmla="*/ 1668286 h 3965069"/>
              <a:gd name="connsiteX7" fmla="*/ 2037990 w 3473092"/>
              <a:gd name="connsiteY7" fmla="*/ 601486 h 3965069"/>
              <a:gd name="connsiteX8" fmla="*/ 1580790 w 3473092"/>
              <a:gd name="connsiteY8" fmla="*/ 2201686 h 3965069"/>
              <a:gd name="connsiteX9" fmla="*/ 2571392 w 3473092"/>
              <a:gd name="connsiteY9" fmla="*/ 1856670 h 3965069"/>
              <a:gd name="connsiteX10" fmla="*/ 3409592 w 3473092"/>
              <a:gd name="connsiteY10" fmla="*/ 1551870 h 3965069"/>
              <a:gd name="connsiteX11" fmla="*/ 2952392 w 3473092"/>
              <a:gd name="connsiteY11" fmla="*/ 2009070 h 3965069"/>
              <a:gd name="connsiteX12" fmla="*/ 2114191 w 3473092"/>
              <a:gd name="connsiteY12" fmla="*/ 2506486 h 3965069"/>
              <a:gd name="connsiteX13" fmla="*/ 2114191 w 3473092"/>
              <a:gd name="connsiteY13" fmla="*/ 2735086 h 3965069"/>
              <a:gd name="connsiteX14" fmla="*/ 1809391 w 3473092"/>
              <a:gd name="connsiteY14" fmla="*/ 2582686 h 3965069"/>
              <a:gd name="connsiteX15" fmla="*/ 666393 w 3473092"/>
              <a:gd name="connsiteY15" fmla="*/ 2237670 h 3965069"/>
              <a:gd name="connsiteX16" fmla="*/ 1656991 w 3473092"/>
              <a:gd name="connsiteY16" fmla="*/ 3116086 h 3965069"/>
              <a:gd name="connsiteX17" fmla="*/ 1199791 w 3473092"/>
              <a:gd name="connsiteY17" fmla="*/ 3344686 h 3965069"/>
              <a:gd name="connsiteX18" fmla="*/ 209193 w 3473092"/>
              <a:gd name="connsiteY18" fmla="*/ 3533070 h 3965069"/>
              <a:gd name="connsiteX19" fmla="*/ 2037991 w 3473092"/>
              <a:gd name="connsiteY19" fmla="*/ 3497086 h 3965069"/>
              <a:gd name="connsiteX0" fmla="*/ 132991 w 3549292"/>
              <a:gd name="connsiteY0" fmla="*/ 1744486 h 3965069"/>
              <a:gd name="connsiteX1" fmla="*/ 361591 w 3549292"/>
              <a:gd name="connsiteY1" fmla="*/ 68086 h 3965069"/>
              <a:gd name="connsiteX2" fmla="*/ 590190 w 3549292"/>
              <a:gd name="connsiteY2" fmla="*/ 1896886 h 3965069"/>
              <a:gd name="connsiteX3" fmla="*/ 799381 w 3549292"/>
              <a:gd name="connsiteY3" fmla="*/ 726369 h 3965069"/>
              <a:gd name="connsiteX4" fmla="*/ 1123590 w 3549292"/>
              <a:gd name="connsiteY4" fmla="*/ 220486 h 3965069"/>
              <a:gd name="connsiteX5" fmla="*/ 1504590 w 3549292"/>
              <a:gd name="connsiteY5" fmla="*/ 2049285 h 3965069"/>
              <a:gd name="connsiteX6" fmla="*/ 1275990 w 3549292"/>
              <a:gd name="connsiteY6" fmla="*/ 1668286 h 3965069"/>
              <a:gd name="connsiteX7" fmla="*/ 2037990 w 3549292"/>
              <a:gd name="connsiteY7" fmla="*/ 601486 h 3965069"/>
              <a:gd name="connsiteX8" fmla="*/ 1580790 w 3549292"/>
              <a:gd name="connsiteY8" fmla="*/ 2201686 h 3965069"/>
              <a:gd name="connsiteX9" fmla="*/ 2114190 w 3549292"/>
              <a:gd name="connsiteY9" fmla="*/ 1820686 h 3965069"/>
              <a:gd name="connsiteX10" fmla="*/ 3409592 w 3549292"/>
              <a:gd name="connsiteY10" fmla="*/ 1551870 h 3965069"/>
              <a:gd name="connsiteX11" fmla="*/ 2952392 w 3549292"/>
              <a:gd name="connsiteY11" fmla="*/ 2009070 h 3965069"/>
              <a:gd name="connsiteX12" fmla="*/ 2114191 w 3549292"/>
              <a:gd name="connsiteY12" fmla="*/ 2506486 h 3965069"/>
              <a:gd name="connsiteX13" fmla="*/ 2114191 w 3549292"/>
              <a:gd name="connsiteY13" fmla="*/ 2735086 h 3965069"/>
              <a:gd name="connsiteX14" fmla="*/ 1809391 w 3549292"/>
              <a:gd name="connsiteY14" fmla="*/ 2582686 h 3965069"/>
              <a:gd name="connsiteX15" fmla="*/ 666393 w 3549292"/>
              <a:gd name="connsiteY15" fmla="*/ 2237670 h 3965069"/>
              <a:gd name="connsiteX16" fmla="*/ 1656991 w 3549292"/>
              <a:gd name="connsiteY16" fmla="*/ 3116086 h 3965069"/>
              <a:gd name="connsiteX17" fmla="*/ 1199791 w 3549292"/>
              <a:gd name="connsiteY17" fmla="*/ 3344686 h 3965069"/>
              <a:gd name="connsiteX18" fmla="*/ 209193 w 3549292"/>
              <a:gd name="connsiteY18" fmla="*/ 3533070 h 3965069"/>
              <a:gd name="connsiteX19" fmla="*/ 2037991 w 3549292"/>
              <a:gd name="connsiteY19" fmla="*/ 3497086 h 3965069"/>
              <a:gd name="connsiteX0" fmla="*/ 132991 w 3066692"/>
              <a:gd name="connsiteY0" fmla="*/ 1744486 h 3965069"/>
              <a:gd name="connsiteX1" fmla="*/ 361591 w 3066692"/>
              <a:gd name="connsiteY1" fmla="*/ 68086 h 3965069"/>
              <a:gd name="connsiteX2" fmla="*/ 590190 w 3066692"/>
              <a:gd name="connsiteY2" fmla="*/ 1896886 h 3965069"/>
              <a:gd name="connsiteX3" fmla="*/ 799381 w 3066692"/>
              <a:gd name="connsiteY3" fmla="*/ 726369 h 3965069"/>
              <a:gd name="connsiteX4" fmla="*/ 1123590 w 3066692"/>
              <a:gd name="connsiteY4" fmla="*/ 220486 h 3965069"/>
              <a:gd name="connsiteX5" fmla="*/ 1504590 w 3066692"/>
              <a:gd name="connsiteY5" fmla="*/ 2049285 h 3965069"/>
              <a:gd name="connsiteX6" fmla="*/ 1275990 w 3066692"/>
              <a:gd name="connsiteY6" fmla="*/ 1668286 h 3965069"/>
              <a:gd name="connsiteX7" fmla="*/ 2037990 w 3066692"/>
              <a:gd name="connsiteY7" fmla="*/ 601486 h 3965069"/>
              <a:gd name="connsiteX8" fmla="*/ 1580790 w 3066692"/>
              <a:gd name="connsiteY8" fmla="*/ 2201686 h 3965069"/>
              <a:gd name="connsiteX9" fmla="*/ 2114190 w 3066692"/>
              <a:gd name="connsiteY9" fmla="*/ 1820686 h 3965069"/>
              <a:gd name="connsiteX10" fmla="*/ 2799990 w 3066692"/>
              <a:gd name="connsiteY10" fmla="*/ 1134886 h 3965069"/>
              <a:gd name="connsiteX11" fmla="*/ 2952392 w 3066692"/>
              <a:gd name="connsiteY11" fmla="*/ 2009070 h 3965069"/>
              <a:gd name="connsiteX12" fmla="*/ 2114191 w 3066692"/>
              <a:gd name="connsiteY12" fmla="*/ 2506486 h 3965069"/>
              <a:gd name="connsiteX13" fmla="*/ 2114191 w 3066692"/>
              <a:gd name="connsiteY13" fmla="*/ 2735086 h 3965069"/>
              <a:gd name="connsiteX14" fmla="*/ 1809391 w 3066692"/>
              <a:gd name="connsiteY14" fmla="*/ 2582686 h 3965069"/>
              <a:gd name="connsiteX15" fmla="*/ 666393 w 3066692"/>
              <a:gd name="connsiteY15" fmla="*/ 2237670 h 3965069"/>
              <a:gd name="connsiteX16" fmla="*/ 1656991 w 3066692"/>
              <a:gd name="connsiteY16" fmla="*/ 3116086 h 3965069"/>
              <a:gd name="connsiteX17" fmla="*/ 1199791 w 3066692"/>
              <a:gd name="connsiteY17" fmla="*/ 3344686 h 3965069"/>
              <a:gd name="connsiteX18" fmla="*/ 209193 w 3066692"/>
              <a:gd name="connsiteY18" fmla="*/ 3533070 h 3965069"/>
              <a:gd name="connsiteX19" fmla="*/ 2037991 w 3066692"/>
              <a:gd name="connsiteY19" fmla="*/ 3497086 h 3965069"/>
              <a:gd name="connsiteX0" fmla="*/ 132991 w 2850790"/>
              <a:gd name="connsiteY0" fmla="*/ 1744486 h 3965069"/>
              <a:gd name="connsiteX1" fmla="*/ 361591 w 2850790"/>
              <a:gd name="connsiteY1" fmla="*/ 68086 h 3965069"/>
              <a:gd name="connsiteX2" fmla="*/ 590190 w 2850790"/>
              <a:gd name="connsiteY2" fmla="*/ 1896886 h 3965069"/>
              <a:gd name="connsiteX3" fmla="*/ 799381 w 2850790"/>
              <a:gd name="connsiteY3" fmla="*/ 726369 h 3965069"/>
              <a:gd name="connsiteX4" fmla="*/ 1123590 w 2850790"/>
              <a:gd name="connsiteY4" fmla="*/ 220486 h 3965069"/>
              <a:gd name="connsiteX5" fmla="*/ 1504590 w 2850790"/>
              <a:gd name="connsiteY5" fmla="*/ 2049285 h 3965069"/>
              <a:gd name="connsiteX6" fmla="*/ 1275990 w 2850790"/>
              <a:gd name="connsiteY6" fmla="*/ 1668286 h 3965069"/>
              <a:gd name="connsiteX7" fmla="*/ 2037990 w 2850790"/>
              <a:gd name="connsiteY7" fmla="*/ 601486 h 3965069"/>
              <a:gd name="connsiteX8" fmla="*/ 1580790 w 2850790"/>
              <a:gd name="connsiteY8" fmla="*/ 2201686 h 3965069"/>
              <a:gd name="connsiteX9" fmla="*/ 2114190 w 2850790"/>
              <a:gd name="connsiteY9" fmla="*/ 1820686 h 3965069"/>
              <a:gd name="connsiteX10" fmla="*/ 2799990 w 2850790"/>
              <a:gd name="connsiteY10" fmla="*/ 1134886 h 3965069"/>
              <a:gd name="connsiteX11" fmla="*/ 2418990 w 2850790"/>
              <a:gd name="connsiteY11" fmla="*/ 2125486 h 3965069"/>
              <a:gd name="connsiteX12" fmla="*/ 2114191 w 2850790"/>
              <a:gd name="connsiteY12" fmla="*/ 2506486 h 3965069"/>
              <a:gd name="connsiteX13" fmla="*/ 2114191 w 2850790"/>
              <a:gd name="connsiteY13" fmla="*/ 2735086 h 3965069"/>
              <a:gd name="connsiteX14" fmla="*/ 1809391 w 2850790"/>
              <a:gd name="connsiteY14" fmla="*/ 2582686 h 3965069"/>
              <a:gd name="connsiteX15" fmla="*/ 666393 w 2850790"/>
              <a:gd name="connsiteY15" fmla="*/ 2237670 h 3965069"/>
              <a:gd name="connsiteX16" fmla="*/ 1656991 w 2850790"/>
              <a:gd name="connsiteY16" fmla="*/ 3116086 h 3965069"/>
              <a:gd name="connsiteX17" fmla="*/ 1199791 w 2850790"/>
              <a:gd name="connsiteY17" fmla="*/ 3344686 h 3965069"/>
              <a:gd name="connsiteX18" fmla="*/ 209193 w 2850790"/>
              <a:gd name="connsiteY18" fmla="*/ 3533070 h 3965069"/>
              <a:gd name="connsiteX19" fmla="*/ 2037991 w 2850790"/>
              <a:gd name="connsiteY19" fmla="*/ 3497086 h 3965069"/>
              <a:gd name="connsiteX0" fmla="*/ 132991 w 2850790"/>
              <a:gd name="connsiteY0" fmla="*/ 1744486 h 3965069"/>
              <a:gd name="connsiteX1" fmla="*/ 361591 w 2850790"/>
              <a:gd name="connsiteY1" fmla="*/ 68086 h 3965069"/>
              <a:gd name="connsiteX2" fmla="*/ 590190 w 2850790"/>
              <a:gd name="connsiteY2" fmla="*/ 1896886 h 3965069"/>
              <a:gd name="connsiteX3" fmla="*/ 799381 w 2850790"/>
              <a:gd name="connsiteY3" fmla="*/ 726369 h 3965069"/>
              <a:gd name="connsiteX4" fmla="*/ 1123590 w 2850790"/>
              <a:gd name="connsiteY4" fmla="*/ 220486 h 3965069"/>
              <a:gd name="connsiteX5" fmla="*/ 1504590 w 2850790"/>
              <a:gd name="connsiteY5" fmla="*/ 2049285 h 3965069"/>
              <a:gd name="connsiteX6" fmla="*/ 1275990 w 2850790"/>
              <a:gd name="connsiteY6" fmla="*/ 1668286 h 3965069"/>
              <a:gd name="connsiteX7" fmla="*/ 2037990 w 2850790"/>
              <a:gd name="connsiteY7" fmla="*/ 601486 h 3965069"/>
              <a:gd name="connsiteX8" fmla="*/ 1580790 w 2850790"/>
              <a:gd name="connsiteY8" fmla="*/ 2201686 h 3965069"/>
              <a:gd name="connsiteX9" fmla="*/ 2114190 w 2850790"/>
              <a:gd name="connsiteY9" fmla="*/ 1820686 h 3965069"/>
              <a:gd name="connsiteX10" fmla="*/ 2799990 w 2850790"/>
              <a:gd name="connsiteY10" fmla="*/ 1134886 h 3965069"/>
              <a:gd name="connsiteX11" fmla="*/ 2418990 w 2850790"/>
              <a:gd name="connsiteY11" fmla="*/ 2125486 h 3965069"/>
              <a:gd name="connsiteX12" fmla="*/ 2114191 w 2850790"/>
              <a:gd name="connsiteY12" fmla="*/ 2506486 h 3965069"/>
              <a:gd name="connsiteX13" fmla="*/ 2114191 w 2850790"/>
              <a:gd name="connsiteY13" fmla="*/ 2735086 h 3965069"/>
              <a:gd name="connsiteX14" fmla="*/ 1809391 w 2850790"/>
              <a:gd name="connsiteY14" fmla="*/ 2582686 h 3965069"/>
              <a:gd name="connsiteX15" fmla="*/ 437790 w 2850790"/>
              <a:gd name="connsiteY15" fmla="*/ 2582686 h 3965069"/>
              <a:gd name="connsiteX16" fmla="*/ 1656991 w 2850790"/>
              <a:gd name="connsiteY16" fmla="*/ 3116086 h 3965069"/>
              <a:gd name="connsiteX17" fmla="*/ 1199791 w 2850790"/>
              <a:gd name="connsiteY17" fmla="*/ 3344686 h 3965069"/>
              <a:gd name="connsiteX18" fmla="*/ 209193 w 2850790"/>
              <a:gd name="connsiteY18" fmla="*/ 3533070 h 3965069"/>
              <a:gd name="connsiteX19" fmla="*/ 2037991 w 2850790"/>
              <a:gd name="connsiteY19" fmla="*/ 3497086 h 3965069"/>
              <a:gd name="connsiteX0" fmla="*/ 132991 w 2850790"/>
              <a:gd name="connsiteY0" fmla="*/ 1744486 h 3965069"/>
              <a:gd name="connsiteX1" fmla="*/ 361591 w 2850790"/>
              <a:gd name="connsiteY1" fmla="*/ 68086 h 3965069"/>
              <a:gd name="connsiteX2" fmla="*/ 590190 w 2850790"/>
              <a:gd name="connsiteY2" fmla="*/ 1896886 h 3965069"/>
              <a:gd name="connsiteX3" fmla="*/ 799381 w 2850790"/>
              <a:gd name="connsiteY3" fmla="*/ 726369 h 3965069"/>
              <a:gd name="connsiteX4" fmla="*/ 1123590 w 2850790"/>
              <a:gd name="connsiteY4" fmla="*/ 220486 h 3965069"/>
              <a:gd name="connsiteX5" fmla="*/ 1504590 w 2850790"/>
              <a:gd name="connsiteY5" fmla="*/ 2049285 h 3965069"/>
              <a:gd name="connsiteX6" fmla="*/ 1275990 w 2850790"/>
              <a:gd name="connsiteY6" fmla="*/ 1668286 h 3965069"/>
              <a:gd name="connsiteX7" fmla="*/ 2037990 w 2850790"/>
              <a:gd name="connsiteY7" fmla="*/ 601486 h 3965069"/>
              <a:gd name="connsiteX8" fmla="*/ 1580790 w 2850790"/>
              <a:gd name="connsiteY8" fmla="*/ 2201686 h 3965069"/>
              <a:gd name="connsiteX9" fmla="*/ 2114190 w 2850790"/>
              <a:gd name="connsiteY9" fmla="*/ 1820686 h 3965069"/>
              <a:gd name="connsiteX10" fmla="*/ 2799990 w 2850790"/>
              <a:gd name="connsiteY10" fmla="*/ 1134886 h 3965069"/>
              <a:gd name="connsiteX11" fmla="*/ 2418990 w 2850790"/>
              <a:gd name="connsiteY11" fmla="*/ 2125486 h 3965069"/>
              <a:gd name="connsiteX12" fmla="*/ 2114191 w 2850790"/>
              <a:gd name="connsiteY12" fmla="*/ 2506486 h 3965069"/>
              <a:gd name="connsiteX13" fmla="*/ 2114191 w 2850790"/>
              <a:gd name="connsiteY13" fmla="*/ 2735086 h 3965069"/>
              <a:gd name="connsiteX14" fmla="*/ 1809391 w 2850790"/>
              <a:gd name="connsiteY14" fmla="*/ 2582686 h 3965069"/>
              <a:gd name="connsiteX15" fmla="*/ 1428390 w 2850790"/>
              <a:gd name="connsiteY15" fmla="*/ 2582686 h 3965069"/>
              <a:gd name="connsiteX16" fmla="*/ 1656991 w 2850790"/>
              <a:gd name="connsiteY16" fmla="*/ 3116086 h 3965069"/>
              <a:gd name="connsiteX17" fmla="*/ 1199791 w 2850790"/>
              <a:gd name="connsiteY17" fmla="*/ 3344686 h 3965069"/>
              <a:gd name="connsiteX18" fmla="*/ 209193 w 2850790"/>
              <a:gd name="connsiteY18" fmla="*/ 3533070 h 3965069"/>
              <a:gd name="connsiteX19" fmla="*/ 2037991 w 2850790"/>
              <a:gd name="connsiteY19" fmla="*/ 3497086 h 3965069"/>
              <a:gd name="connsiteX0" fmla="*/ 132991 w 2850790"/>
              <a:gd name="connsiteY0" fmla="*/ 1744486 h 3965069"/>
              <a:gd name="connsiteX1" fmla="*/ 361591 w 2850790"/>
              <a:gd name="connsiteY1" fmla="*/ 68086 h 3965069"/>
              <a:gd name="connsiteX2" fmla="*/ 590190 w 2850790"/>
              <a:gd name="connsiteY2" fmla="*/ 1896886 h 3965069"/>
              <a:gd name="connsiteX3" fmla="*/ 799381 w 2850790"/>
              <a:gd name="connsiteY3" fmla="*/ 726369 h 3965069"/>
              <a:gd name="connsiteX4" fmla="*/ 1123590 w 2850790"/>
              <a:gd name="connsiteY4" fmla="*/ 220486 h 3965069"/>
              <a:gd name="connsiteX5" fmla="*/ 1504590 w 2850790"/>
              <a:gd name="connsiteY5" fmla="*/ 2049285 h 3965069"/>
              <a:gd name="connsiteX6" fmla="*/ 1275990 w 2850790"/>
              <a:gd name="connsiteY6" fmla="*/ 1668286 h 3965069"/>
              <a:gd name="connsiteX7" fmla="*/ 2037990 w 2850790"/>
              <a:gd name="connsiteY7" fmla="*/ 601486 h 3965069"/>
              <a:gd name="connsiteX8" fmla="*/ 1580790 w 2850790"/>
              <a:gd name="connsiteY8" fmla="*/ 2201686 h 3965069"/>
              <a:gd name="connsiteX9" fmla="*/ 2114190 w 2850790"/>
              <a:gd name="connsiteY9" fmla="*/ 1820686 h 3965069"/>
              <a:gd name="connsiteX10" fmla="*/ 2799990 w 2850790"/>
              <a:gd name="connsiteY10" fmla="*/ 1134886 h 3965069"/>
              <a:gd name="connsiteX11" fmla="*/ 2418990 w 2850790"/>
              <a:gd name="connsiteY11" fmla="*/ 2125486 h 3965069"/>
              <a:gd name="connsiteX12" fmla="*/ 2114191 w 2850790"/>
              <a:gd name="connsiteY12" fmla="*/ 2506486 h 3965069"/>
              <a:gd name="connsiteX13" fmla="*/ 2114191 w 2850790"/>
              <a:gd name="connsiteY13" fmla="*/ 2735086 h 3965069"/>
              <a:gd name="connsiteX14" fmla="*/ 1809391 w 2850790"/>
              <a:gd name="connsiteY14" fmla="*/ 2582686 h 3965069"/>
              <a:gd name="connsiteX15" fmla="*/ 742590 w 2850790"/>
              <a:gd name="connsiteY15" fmla="*/ 2658886 h 3965069"/>
              <a:gd name="connsiteX16" fmla="*/ 1656991 w 2850790"/>
              <a:gd name="connsiteY16" fmla="*/ 3116086 h 3965069"/>
              <a:gd name="connsiteX17" fmla="*/ 1199791 w 2850790"/>
              <a:gd name="connsiteY17" fmla="*/ 3344686 h 3965069"/>
              <a:gd name="connsiteX18" fmla="*/ 209193 w 2850790"/>
              <a:gd name="connsiteY18" fmla="*/ 3533070 h 3965069"/>
              <a:gd name="connsiteX19" fmla="*/ 2037991 w 2850790"/>
              <a:gd name="connsiteY19" fmla="*/ 3497086 h 3965069"/>
              <a:gd name="connsiteX0" fmla="*/ 132991 w 2850790"/>
              <a:gd name="connsiteY0" fmla="*/ 1744486 h 3965069"/>
              <a:gd name="connsiteX1" fmla="*/ 361591 w 2850790"/>
              <a:gd name="connsiteY1" fmla="*/ 68086 h 3965069"/>
              <a:gd name="connsiteX2" fmla="*/ 590190 w 2850790"/>
              <a:gd name="connsiteY2" fmla="*/ 1896886 h 3965069"/>
              <a:gd name="connsiteX3" fmla="*/ 799381 w 2850790"/>
              <a:gd name="connsiteY3" fmla="*/ 726369 h 3965069"/>
              <a:gd name="connsiteX4" fmla="*/ 1123590 w 2850790"/>
              <a:gd name="connsiteY4" fmla="*/ 220486 h 3965069"/>
              <a:gd name="connsiteX5" fmla="*/ 1504590 w 2850790"/>
              <a:gd name="connsiteY5" fmla="*/ 2049285 h 3965069"/>
              <a:gd name="connsiteX6" fmla="*/ 1275990 w 2850790"/>
              <a:gd name="connsiteY6" fmla="*/ 1668286 h 3965069"/>
              <a:gd name="connsiteX7" fmla="*/ 2037990 w 2850790"/>
              <a:gd name="connsiteY7" fmla="*/ 601486 h 3965069"/>
              <a:gd name="connsiteX8" fmla="*/ 1580790 w 2850790"/>
              <a:gd name="connsiteY8" fmla="*/ 2201686 h 3965069"/>
              <a:gd name="connsiteX9" fmla="*/ 2114190 w 2850790"/>
              <a:gd name="connsiteY9" fmla="*/ 1820686 h 3965069"/>
              <a:gd name="connsiteX10" fmla="*/ 2799990 w 2850790"/>
              <a:gd name="connsiteY10" fmla="*/ 1134886 h 3965069"/>
              <a:gd name="connsiteX11" fmla="*/ 2418990 w 2850790"/>
              <a:gd name="connsiteY11" fmla="*/ 2125486 h 3965069"/>
              <a:gd name="connsiteX12" fmla="*/ 2114191 w 2850790"/>
              <a:gd name="connsiteY12" fmla="*/ 2506486 h 3965069"/>
              <a:gd name="connsiteX13" fmla="*/ 2114191 w 2850790"/>
              <a:gd name="connsiteY13" fmla="*/ 2735086 h 3965069"/>
              <a:gd name="connsiteX14" fmla="*/ 1352190 w 2850790"/>
              <a:gd name="connsiteY14" fmla="*/ 2582686 h 3965069"/>
              <a:gd name="connsiteX15" fmla="*/ 742590 w 2850790"/>
              <a:gd name="connsiteY15" fmla="*/ 2658886 h 3965069"/>
              <a:gd name="connsiteX16" fmla="*/ 1656991 w 2850790"/>
              <a:gd name="connsiteY16" fmla="*/ 3116086 h 3965069"/>
              <a:gd name="connsiteX17" fmla="*/ 1199791 w 2850790"/>
              <a:gd name="connsiteY17" fmla="*/ 3344686 h 3965069"/>
              <a:gd name="connsiteX18" fmla="*/ 209193 w 2850790"/>
              <a:gd name="connsiteY18" fmla="*/ 3533070 h 3965069"/>
              <a:gd name="connsiteX19" fmla="*/ 2037991 w 2850790"/>
              <a:gd name="connsiteY19" fmla="*/ 3497086 h 3965069"/>
              <a:gd name="connsiteX0" fmla="*/ 132991 w 2850790"/>
              <a:gd name="connsiteY0" fmla="*/ 1744486 h 3965069"/>
              <a:gd name="connsiteX1" fmla="*/ 361591 w 2850790"/>
              <a:gd name="connsiteY1" fmla="*/ 68086 h 3965069"/>
              <a:gd name="connsiteX2" fmla="*/ 590190 w 2850790"/>
              <a:gd name="connsiteY2" fmla="*/ 1896886 h 3965069"/>
              <a:gd name="connsiteX3" fmla="*/ 799381 w 2850790"/>
              <a:gd name="connsiteY3" fmla="*/ 726369 h 3965069"/>
              <a:gd name="connsiteX4" fmla="*/ 1123590 w 2850790"/>
              <a:gd name="connsiteY4" fmla="*/ 220486 h 3965069"/>
              <a:gd name="connsiteX5" fmla="*/ 1504590 w 2850790"/>
              <a:gd name="connsiteY5" fmla="*/ 2049285 h 3965069"/>
              <a:gd name="connsiteX6" fmla="*/ 1275990 w 2850790"/>
              <a:gd name="connsiteY6" fmla="*/ 1668286 h 3965069"/>
              <a:gd name="connsiteX7" fmla="*/ 2037990 w 2850790"/>
              <a:gd name="connsiteY7" fmla="*/ 601486 h 3965069"/>
              <a:gd name="connsiteX8" fmla="*/ 1580790 w 2850790"/>
              <a:gd name="connsiteY8" fmla="*/ 2201686 h 3965069"/>
              <a:gd name="connsiteX9" fmla="*/ 2114190 w 2850790"/>
              <a:gd name="connsiteY9" fmla="*/ 1820686 h 3965069"/>
              <a:gd name="connsiteX10" fmla="*/ 2799990 w 2850790"/>
              <a:gd name="connsiteY10" fmla="*/ 1134886 h 3965069"/>
              <a:gd name="connsiteX11" fmla="*/ 2418990 w 2850790"/>
              <a:gd name="connsiteY11" fmla="*/ 2125486 h 3965069"/>
              <a:gd name="connsiteX12" fmla="*/ 2114191 w 2850790"/>
              <a:gd name="connsiteY12" fmla="*/ 2506486 h 3965069"/>
              <a:gd name="connsiteX13" fmla="*/ 1809390 w 2850790"/>
              <a:gd name="connsiteY13" fmla="*/ 2582686 h 3965069"/>
              <a:gd name="connsiteX14" fmla="*/ 1352190 w 2850790"/>
              <a:gd name="connsiteY14" fmla="*/ 2582686 h 3965069"/>
              <a:gd name="connsiteX15" fmla="*/ 742590 w 2850790"/>
              <a:gd name="connsiteY15" fmla="*/ 2658886 h 3965069"/>
              <a:gd name="connsiteX16" fmla="*/ 1656991 w 2850790"/>
              <a:gd name="connsiteY16" fmla="*/ 3116086 h 3965069"/>
              <a:gd name="connsiteX17" fmla="*/ 1199791 w 2850790"/>
              <a:gd name="connsiteY17" fmla="*/ 3344686 h 3965069"/>
              <a:gd name="connsiteX18" fmla="*/ 209193 w 2850790"/>
              <a:gd name="connsiteY18" fmla="*/ 3533070 h 3965069"/>
              <a:gd name="connsiteX19" fmla="*/ 2037991 w 2850790"/>
              <a:gd name="connsiteY19" fmla="*/ 3497086 h 3965069"/>
              <a:gd name="connsiteX0" fmla="*/ 132991 w 2850790"/>
              <a:gd name="connsiteY0" fmla="*/ 1744486 h 3965069"/>
              <a:gd name="connsiteX1" fmla="*/ 361591 w 2850790"/>
              <a:gd name="connsiteY1" fmla="*/ 68086 h 3965069"/>
              <a:gd name="connsiteX2" fmla="*/ 590190 w 2850790"/>
              <a:gd name="connsiteY2" fmla="*/ 1896886 h 3965069"/>
              <a:gd name="connsiteX3" fmla="*/ 799381 w 2850790"/>
              <a:gd name="connsiteY3" fmla="*/ 726369 h 3965069"/>
              <a:gd name="connsiteX4" fmla="*/ 1123590 w 2850790"/>
              <a:gd name="connsiteY4" fmla="*/ 220486 h 3965069"/>
              <a:gd name="connsiteX5" fmla="*/ 1504590 w 2850790"/>
              <a:gd name="connsiteY5" fmla="*/ 2049285 h 3965069"/>
              <a:gd name="connsiteX6" fmla="*/ 1275990 w 2850790"/>
              <a:gd name="connsiteY6" fmla="*/ 1668286 h 3965069"/>
              <a:gd name="connsiteX7" fmla="*/ 2037990 w 2850790"/>
              <a:gd name="connsiteY7" fmla="*/ 601486 h 3965069"/>
              <a:gd name="connsiteX8" fmla="*/ 1580790 w 2850790"/>
              <a:gd name="connsiteY8" fmla="*/ 2201686 h 3965069"/>
              <a:gd name="connsiteX9" fmla="*/ 2114190 w 2850790"/>
              <a:gd name="connsiteY9" fmla="*/ 1820686 h 3965069"/>
              <a:gd name="connsiteX10" fmla="*/ 2799990 w 2850790"/>
              <a:gd name="connsiteY10" fmla="*/ 1134886 h 3965069"/>
              <a:gd name="connsiteX11" fmla="*/ 2418990 w 2850790"/>
              <a:gd name="connsiteY11" fmla="*/ 2125486 h 3965069"/>
              <a:gd name="connsiteX12" fmla="*/ 2114191 w 2850790"/>
              <a:gd name="connsiteY12" fmla="*/ 2506486 h 3965069"/>
              <a:gd name="connsiteX13" fmla="*/ 1809390 w 2850790"/>
              <a:gd name="connsiteY13" fmla="*/ 2582686 h 3965069"/>
              <a:gd name="connsiteX14" fmla="*/ 1275990 w 2850790"/>
              <a:gd name="connsiteY14" fmla="*/ 2735086 h 3965069"/>
              <a:gd name="connsiteX15" fmla="*/ 742590 w 2850790"/>
              <a:gd name="connsiteY15" fmla="*/ 2658886 h 3965069"/>
              <a:gd name="connsiteX16" fmla="*/ 1656991 w 2850790"/>
              <a:gd name="connsiteY16" fmla="*/ 3116086 h 3965069"/>
              <a:gd name="connsiteX17" fmla="*/ 1199791 w 2850790"/>
              <a:gd name="connsiteY17" fmla="*/ 3344686 h 3965069"/>
              <a:gd name="connsiteX18" fmla="*/ 209193 w 2850790"/>
              <a:gd name="connsiteY18" fmla="*/ 3533070 h 3965069"/>
              <a:gd name="connsiteX19" fmla="*/ 2037991 w 2850790"/>
              <a:gd name="connsiteY19" fmla="*/ 3497086 h 3965069"/>
              <a:gd name="connsiteX0" fmla="*/ 132991 w 2850790"/>
              <a:gd name="connsiteY0" fmla="*/ 1744486 h 3965069"/>
              <a:gd name="connsiteX1" fmla="*/ 361591 w 2850790"/>
              <a:gd name="connsiteY1" fmla="*/ 68086 h 3965069"/>
              <a:gd name="connsiteX2" fmla="*/ 590190 w 2850790"/>
              <a:gd name="connsiteY2" fmla="*/ 1896886 h 3965069"/>
              <a:gd name="connsiteX3" fmla="*/ 799381 w 2850790"/>
              <a:gd name="connsiteY3" fmla="*/ 726369 h 3965069"/>
              <a:gd name="connsiteX4" fmla="*/ 1123590 w 2850790"/>
              <a:gd name="connsiteY4" fmla="*/ 220486 h 3965069"/>
              <a:gd name="connsiteX5" fmla="*/ 1504590 w 2850790"/>
              <a:gd name="connsiteY5" fmla="*/ 2049285 h 3965069"/>
              <a:gd name="connsiteX6" fmla="*/ 1275990 w 2850790"/>
              <a:gd name="connsiteY6" fmla="*/ 1668286 h 3965069"/>
              <a:gd name="connsiteX7" fmla="*/ 2037990 w 2850790"/>
              <a:gd name="connsiteY7" fmla="*/ 601486 h 3965069"/>
              <a:gd name="connsiteX8" fmla="*/ 1580790 w 2850790"/>
              <a:gd name="connsiteY8" fmla="*/ 2201686 h 3965069"/>
              <a:gd name="connsiteX9" fmla="*/ 2114190 w 2850790"/>
              <a:gd name="connsiteY9" fmla="*/ 1820686 h 3965069"/>
              <a:gd name="connsiteX10" fmla="*/ 2799990 w 2850790"/>
              <a:gd name="connsiteY10" fmla="*/ 1134886 h 3965069"/>
              <a:gd name="connsiteX11" fmla="*/ 2418990 w 2850790"/>
              <a:gd name="connsiteY11" fmla="*/ 2125486 h 3965069"/>
              <a:gd name="connsiteX12" fmla="*/ 2114191 w 2850790"/>
              <a:gd name="connsiteY12" fmla="*/ 2506486 h 3965069"/>
              <a:gd name="connsiteX13" fmla="*/ 1809390 w 2850790"/>
              <a:gd name="connsiteY13" fmla="*/ 2582686 h 3965069"/>
              <a:gd name="connsiteX14" fmla="*/ 1275990 w 2850790"/>
              <a:gd name="connsiteY14" fmla="*/ 2735086 h 3965069"/>
              <a:gd name="connsiteX15" fmla="*/ 742590 w 2850790"/>
              <a:gd name="connsiteY15" fmla="*/ 2658886 h 3965069"/>
              <a:gd name="connsiteX16" fmla="*/ 1656991 w 2850790"/>
              <a:gd name="connsiteY16" fmla="*/ 3116086 h 3965069"/>
              <a:gd name="connsiteX17" fmla="*/ 1199791 w 2850790"/>
              <a:gd name="connsiteY17" fmla="*/ 3344686 h 3965069"/>
              <a:gd name="connsiteX18" fmla="*/ 209193 w 2850790"/>
              <a:gd name="connsiteY18" fmla="*/ 3533070 h 3965069"/>
              <a:gd name="connsiteX19" fmla="*/ 2037991 w 2850790"/>
              <a:gd name="connsiteY19" fmla="*/ 3497086 h 3965069"/>
              <a:gd name="connsiteX0" fmla="*/ 132991 w 3202556"/>
              <a:gd name="connsiteY0" fmla="*/ 1744486 h 3965069"/>
              <a:gd name="connsiteX1" fmla="*/ 361591 w 3202556"/>
              <a:gd name="connsiteY1" fmla="*/ 68086 h 3965069"/>
              <a:gd name="connsiteX2" fmla="*/ 590190 w 3202556"/>
              <a:gd name="connsiteY2" fmla="*/ 1896886 h 3965069"/>
              <a:gd name="connsiteX3" fmla="*/ 799381 w 3202556"/>
              <a:gd name="connsiteY3" fmla="*/ 726369 h 3965069"/>
              <a:gd name="connsiteX4" fmla="*/ 1123590 w 3202556"/>
              <a:gd name="connsiteY4" fmla="*/ 220486 h 3965069"/>
              <a:gd name="connsiteX5" fmla="*/ 1504590 w 3202556"/>
              <a:gd name="connsiteY5" fmla="*/ 2049285 h 3965069"/>
              <a:gd name="connsiteX6" fmla="*/ 1275990 w 3202556"/>
              <a:gd name="connsiteY6" fmla="*/ 1668286 h 3965069"/>
              <a:gd name="connsiteX7" fmla="*/ 2037990 w 3202556"/>
              <a:gd name="connsiteY7" fmla="*/ 601486 h 3965069"/>
              <a:gd name="connsiteX8" fmla="*/ 1580790 w 3202556"/>
              <a:gd name="connsiteY8" fmla="*/ 2201686 h 3965069"/>
              <a:gd name="connsiteX9" fmla="*/ 2114190 w 3202556"/>
              <a:gd name="connsiteY9" fmla="*/ 1820686 h 3965069"/>
              <a:gd name="connsiteX10" fmla="*/ 2799990 w 3202556"/>
              <a:gd name="connsiteY10" fmla="*/ 1134886 h 3965069"/>
              <a:gd name="connsiteX11" fmla="*/ 2418990 w 3202556"/>
              <a:gd name="connsiteY11" fmla="*/ 2125486 h 3965069"/>
              <a:gd name="connsiteX12" fmla="*/ 2114191 w 3202556"/>
              <a:gd name="connsiteY12" fmla="*/ 2506486 h 3965069"/>
              <a:gd name="connsiteX13" fmla="*/ 1809390 w 3202556"/>
              <a:gd name="connsiteY13" fmla="*/ 2582686 h 3965069"/>
              <a:gd name="connsiteX14" fmla="*/ 1275990 w 3202556"/>
              <a:gd name="connsiteY14" fmla="*/ 2735086 h 3965069"/>
              <a:gd name="connsiteX15" fmla="*/ 742590 w 3202556"/>
              <a:gd name="connsiteY15" fmla="*/ 2658886 h 3965069"/>
              <a:gd name="connsiteX16" fmla="*/ 3104790 w 3202556"/>
              <a:gd name="connsiteY16" fmla="*/ 2963686 h 3965069"/>
              <a:gd name="connsiteX17" fmla="*/ 1199791 w 3202556"/>
              <a:gd name="connsiteY17" fmla="*/ 3344686 h 3965069"/>
              <a:gd name="connsiteX18" fmla="*/ 209193 w 3202556"/>
              <a:gd name="connsiteY18" fmla="*/ 3533070 h 3965069"/>
              <a:gd name="connsiteX19" fmla="*/ 2037991 w 3202556"/>
              <a:gd name="connsiteY19" fmla="*/ 3497086 h 3965069"/>
              <a:gd name="connsiteX0" fmla="*/ 132991 w 3202556"/>
              <a:gd name="connsiteY0" fmla="*/ 1744486 h 3965069"/>
              <a:gd name="connsiteX1" fmla="*/ 361591 w 3202556"/>
              <a:gd name="connsiteY1" fmla="*/ 68086 h 3965069"/>
              <a:gd name="connsiteX2" fmla="*/ 590190 w 3202556"/>
              <a:gd name="connsiteY2" fmla="*/ 1896886 h 3965069"/>
              <a:gd name="connsiteX3" fmla="*/ 799381 w 3202556"/>
              <a:gd name="connsiteY3" fmla="*/ 726369 h 3965069"/>
              <a:gd name="connsiteX4" fmla="*/ 1123590 w 3202556"/>
              <a:gd name="connsiteY4" fmla="*/ 220486 h 3965069"/>
              <a:gd name="connsiteX5" fmla="*/ 1504590 w 3202556"/>
              <a:gd name="connsiteY5" fmla="*/ 2049285 h 3965069"/>
              <a:gd name="connsiteX6" fmla="*/ 1275990 w 3202556"/>
              <a:gd name="connsiteY6" fmla="*/ 1668286 h 3965069"/>
              <a:gd name="connsiteX7" fmla="*/ 2037990 w 3202556"/>
              <a:gd name="connsiteY7" fmla="*/ 601486 h 3965069"/>
              <a:gd name="connsiteX8" fmla="*/ 1580790 w 3202556"/>
              <a:gd name="connsiteY8" fmla="*/ 2201686 h 3965069"/>
              <a:gd name="connsiteX9" fmla="*/ 2114190 w 3202556"/>
              <a:gd name="connsiteY9" fmla="*/ 1820686 h 3965069"/>
              <a:gd name="connsiteX10" fmla="*/ 2799990 w 3202556"/>
              <a:gd name="connsiteY10" fmla="*/ 1134886 h 3965069"/>
              <a:gd name="connsiteX11" fmla="*/ 2418990 w 3202556"/>
              <a:gd name="connsiteY11" fmla="*/ 2125486 h 3965069"/>
              <a:gd name="connsiteX12" fmla="*/ 2114191 w 3202556"/>
              <a:gd name="connsiteY12" fmla="*/ 2506486 h 3965069"/>
              <a:gd name="connsiteX13" fmla="*/ 1809390 w 3202556"/>
              <a:gd name="connsiteY13" fmla="*/ 2582686 h 3965069"/>
              <a:gd name="connsiteX14" fmla="*/ 1275990 w 3202556"/>
              <a:gd name="connsiteY14" fmla="*/ 3039886 h 3965069"/>
              <a:gd name="connsiteX15" fmla="*/ 742590 w 3202556"/>
              <a:gd name="connsiteY15" fmla="*/ 2658886 h 3965069"/>
              <a:gd name="connsiteX16" fmla="*/ 3104790 w 3202556"/>
              <a:gd name="connsiteY16" fmla="*/ 2963686 h 3965069"/>
              <a:gd name="connsiteX17" fmla="*/ 1199791 w 3202556"/>
              <a:gd name="connsiteY17" fmla="*/ 3344686 h 3965069"/>
              <a:gd name="connsiteX18" fmla="*/ 209193 w 3202556"/>
              <a:gd name="connsiteY18" fmla="*/ 3533070 h 3965069"/>
              <a:gd name="connsiteX19" fmla="*/ 2037991 w 3202556"/>
              <a:gd name="connsiteY19" fmla="*/ 3497086 h 3965069"/>
              <a:gd name="connsiteX0" fmla="*/ 132991 w 3202556"/>
              <a:gd name="connsiteY0" fmla="*/ 1744486 h 3965069"/>
              <a:gd name="connsiteX1" fmla="*/ 361591 w 3202556"/>
              <a:gd name="connsiteY1" fmla="*/ 68086 h 3965069"/>
              <a:gd name="connsiteX2" fmla="*/ 590190 w 3202556"/>
              <a:gd name="connsiteY2" fmla="*/ 1896886 h 3965069"/>
              <a:gd name="connsiteX3" fmla="*/ 799381 w 3202556"/>
              <a:gd name="connsiteY3" fmla="*/ 726369 h 3965069"/>
              <a:gd name="connsiteX4" fmla="*/ 1123590 w 3202556"/>
              <a:gd name="connsiteY4" fmla="*/ 220486 h 3965069"/>
              <a:gd name="connsiteX5" fmla="*/ 1504590 w 3202556"/>
              <a:gd name="connsiteY5" fmla="*/ 2049285 h 3965069"/>
              <a:gd name="connsiteX6" fmla="*/ 1275990 w 3202556"/>
              <a:gd name="connsiteY6" fmla="*/ 1668286 h 3965069"/>
              <a:gd name="connsiteX7" fmla="*/ 2037990 w 3202556"/>
              <a:gd name="connsiteY7" fmla="*/ 601486 h 3965069"/>
              <a:gd name="connsiteX8" fmla="*/ 1580790 w 3202556"/>
              <a:gd name="connsiteY8" fmla="*/ 2201686 h 3965069"/>
              <a:gd name="connsiteX9" fmla="*/ 2114190 w 3202556"/>
              <a:gd name="connsiteY9" fmla="*/ 1820686 h 3965069"/>
              <a:gd name="connsiteX10" fmla="*/ 2799990 w 3202556"/>
              <a:gd name="connsiteY10" fmla="*/ 1134886 h 3965069"/>
              <a:gd name="connsiteX11" fmla="*/ 2418990 w 3202556"/>
              <a:gd name="connsiteY11" fmla="*/ 2125486 h 3965069"/>
              <a:gd name="connsiteX12" fmla="*/ 2114191 w 3202556"/>
              <a:gd name="connsiteY12" fmla="*/ 2506486 h 3965069"/>
              <a:gd name="connsiteX13" fmla="*/ 1809390 w 3202556"/>
              <a:gd name="connsiteY13" fmla="*/ 2582686 h 3965069"/>
              <a:gd name="connsiteX14" fmla="*/ 1275990 w 3202556"/>
              <a:gd name="connsiteY14" fmla="*/ 3039886 h 3965069"/>
              <a:gd name="connsiteX15" fmla="*/ 742590 w 3202556"/>
              <a:gd name="connsiteY15" fmla="*/ 2658886 h 3965069"/>
              <a:gd name="connsiteX16" fmla="*/ 3104790 w 3202556"/>
              <a:gd name="connsiteY16" fmla="*/ 2963686 h 3965069"/>
              <a:gd name="connsiteX17" fmla="*/ 1352190 w 3202556"/>
              <a:gd name="connsiteY17" fmla="*/ 3497086 h 3965069"/>
              <a:gd name="connsiteX18" fmla="*/ 209193 w 3202556"/>
              <a:gd name="connsiteY18" fmla="*/ 3533070 h 3965069"/>
              <a:gd name="connsiteX19" fmla="*/ 2037991 w 3202556"/>
              <a:gd name="connsiteY19" fmla="*/ 3497086 h 3965069"/>
              <a:gd name="connsiteX0" fmla="*/ 203198 w 3272763"/>
              <a:gd name="connsiteY0" fmla="*/ 1744486 h 3812669"/>
              <a:gd name="connsiteX1" fmla="*/ 431798 w 3272763"/>
              <a:gd name="connsiteY1" fmla="*/ 68086 h 3812669"/>
              <a:gd name="connsiteX2" fmla="*/ 660397 w 3272763"/>
              <a:gd name="connsiteY2" fmla="*/ 1896886 h 3812669"/>
              <a:gd name="connsiteX3" fmla="*/ 869588 w 3272763"/>
              <a:gd name="connsiteY3" fmla="*/ 726369 h 3812669"/>
              <a:gd name="connsiteX4" fmla="*/ 1193797 w 3272763"/>
              <a:gd name="connsiteY4" fmla="*/ 220486 h 3812669"/>
              <a:gd name="connsiteX5" fmla="*/ 1574797 w 3272763"/>
              <a:gd name="connsiteY5" fmla="*/ 2049285 h 3812669"/>
              <a:gd name="connsiteX6" fmla="*/ 1346197 w 3272763"/>
              <a:gd name="connsiteY6" fmla="*/ 1668286 h 3812669"/>
              <a:gd name="connsiteX7" fmla="*/ 2108197 w 3272763"/>
              <a:gd name="connsiteY7" fmla="*/ 601486 h 3812669"/>
              <a:gd name="connsiteX8" fmla="*/ 1650997 w 3272763"/>
              <a:gd name="connsiteY8" fmla="*/ 2201686 h 3812669"/>
              <a:gd name="connsiteX9" fmla="*/ 2184397 w 3272763"/>
              <a:gd name="connsiteY9" fmla="*/ 1820686 h 3812669"/>
              <a:gd name="connsiteX10" fmla="*/ 2870197 w 3272763"/>
              <a:gd name="connsiteY10" fmla="*/ 1134886 h 3812669"/>
              <a:gd name="connsiteX11" fmla="*/ 2489197 w 3272763"/>
              <a:gd name="connsiteY11" fmla="*/ 2125486 h 3812669"/>
              <a:gd name="connsiteX12" fmla="*/ 2184398 w 3272763"/>
              <a:gd name="connsiteY12" fmla="*/ 2506486 h 3812669"/>
              <a:gd name="connsiteX13" fmla="*/ 1879597 w 3272763"/>
              <a:gd name="connsiteY13" fmla="*/ 2582686 h 3812669"/>
              <a:gd name="connsiteX14" fmla="*/ 1346197 w 3272763"/>
              <a:gd name="connsiteY14" fmla="*/ 3039886 h 3812669"/>
              <a:gd name="connsiteX15" fmla="*/ 812797 w 3272763"/>
              <a:gd name="connsiteY15" fmla="*/ 2658886 h 3812669"/>
              <a:gd name="connsiteX16" fmla="*/ 3174997 w 3272763"/>
              <a:gd name="connsiteY16" fmla="*/ 2963686 h 3812669"/>
              <a:gd name="connsiteX17" fmla="*/ 1422397 w 3272763"/>
              <a:gd name="connsiteY17" fmla="*/ 3497086 h 3812669"/>
              <a:gd name="connsiteX18" fmla="*/ 279400 w 3272763"/>
              <a:gd name="connsiteY18" fmla="*/ 3533070 h 3812669"/>
              <a:gd name="connsiteX19" fmla="*/ 3098797 w 3272763"/>
              <a:gd name="connsiteY19" fmla="*/ 3344686 h 3812669"/>
              <a:gd name="connsiteX0" fmla="*/ 132991 w 3202556"/>
              <a:gd name="connsiteY0" fmla="*/ 1744486 h 3979686"/>
              <a:gd name="connsiteX1" fmla="*/ 361591 w 3202556"/>
              <a:gd name="connsiteY1" fmla="*/ 68086 h 3979686"/>
              <a:gd name="connsiteX2" fmla="*/ 590190 w 3202556"/>
              <a:gd name="connsiteY2" fmla="*/ 1896886 h 3979686"/>
              <a:gd name="connsiteX3" fmla="*/ 799381 w 3202556"/>
              <a:gd name="connsiteY3" fmla="*/ 726369 h 3979686"/>
              <a:gd name="connsiteX4" fmla="*/ 1123590 w 3202556"/>
              <a:gd name="connsiteY4" fmla="*/ 220486 h 3979686"/>
              <a:gd name="connsiteX5" fmla="*/ 1504590 w 3202556"/>
              <a:gd name="connsiteY5" fmla="*/ 2049285 h 3979686"/>
              <a:gd name="connsiteX6" fmla="*/ 1275990 w 3202556"/>
              <a:gd name="connsiteY6" fmla="*/ 1668286 h 3979686"/>
              <a:gd name="connsiteX7" fmla="*/ 2037990 w 3202556"/>
              <a:gd name="connsiteY7" fmla="*/ 601486 h 3979686"/>
              <a:gd name="connsiteX8" fmla="*/ 1580790 w 3202556"/>
              <a:gd name="connsiteY8" fmla="*/ 2201686 h 3979686"/>
              <a:gd name="connsiteX9" fmla="*/ 2114190 w 3202556"/>
              <a:gd name="connsiteY9" fmla="*/ 1820686 h 3979686"/>
              <a:gd name="connsiteX10" fmla="*/ 2799990 w 3202556"/>
              <a:gd name="connsiteY10" fmla="*/ 1134886 h 3979686"/>
              <a:gd name="connsiteX11" fmla="*/ 2418990 w 3202556"/>
              <a:gd name="connsiteY11" fmla="*/ 2125486 h 3979686"/>
              <a:gd name="connsiteX12" fmla="*/ 2114191 w 3202556"/>
              <a:gd name="connsiteY12" fmla="*/ 2506486 h 3979686"/>
              <a:gd name="connsiteX13" fmla="*/ 1809390 w 3202556"/>
              <a:gd name="connsiteY13" fmla="*/ 2582686 h 3979686"/>
              <a:gd name="connsiteX14" fmla="*/ 1275990 w 3202556"/>
              <a:gd name="connsiteY14" fmla="*/ 3039886 h 3979686"/>
              <a:gd name="connsiteX15" fmla="*/ 742590 w 3202556"/>
              <a:gd name="connsiteY15" fmla="*/ 2658886 h 3979686"/>
              <a:gd name="connsiteX16" fmla="*/ 3104790 w 3202556"/>
              <a:gd name="connsiteY16" fmla="*/ 2963686 h 3979686"/>
              <a:gd name="connsiteX17" fmla="*/ 1352190 w 3202556"/>
              <a:gd name="connsiteY17" fmla="*/ 3497086 h 3979686"/>
              <a:gd name="connsiteX18" fmla="*/ 1580791 w 3202556"/>
              <a:gd name="connsiteY18" fmla="*/ 3954286 h 3979686"/>
              <a:gd name="connsiteX19" fmla="*/ 3028590 w 3202556"/>
              <a:gd name="connsiteY19" fmla="*/ 3344686 h 3979686"/>
              <a:gd name="connsiteX0" fmla="*/ 132991 w 3202556"/>
              <a:gd name="connsiteY0" fmla="*/ 1744486 h 3979686"/>
              <a:gd name="connsiteX1" fmla="*/ 361591 w 3202556"/>
              <a:gd name="connsiteY1" fmla="*/ 68086 h 3979686"/>
              <a:gd name="connsiteX2" fmla="*/ 590190 w 3202556"/>
              <a:gd name="connsiteY2" fmla="*/ 1896886 h 3979686"/>
              <a:gd name="connsiteX3" fmla="*/ 799381 w 3202556"/>
              <a:gd name="connsiteY3" fmla="*/ 726369 h 3979686"/>
              <a:gd name="connsiteX4" fmla="*/ 1123590 w 3202556"/>
              <a:gd name="connsiteY4" fmla="*/ 220486 h 3979686"/>
              <a:gd name="connsiteX5" fmla="*/ 1504590 w 3202556"/>
              <a:gd name="connsiteY5" fmla="*/ 2049285 h 3979686"/>
              <a:gd name="connsiteX6" fmla="*/ 1275990 w 3202556"/>
              <a:gd name="connsiteY6" fmla="*/ 1668286 h 3979686"/>
              <a:gd name="connsiteX7" fmla="*/ 2037990 w 3202556"/>
              <a:gd name="connsiteY7" fmla="*/ 601486 h 3979686"/>
              <a:gd name="connsiteX8" fmla="*/ 1580790 w 3202556"/>
              <a:gd name="connsiteY8" fmla="*/ 2201686 h 3979686"/>
              <a:gd name="connsiteX9" fmla="*/ 2114190 w 3202556"/>
              <a:gd name="connsiteY9" fmla="*/ 1820686 h 3979686"/>
              <a:gd name="connsiteX10" fmla="*/ 2799990 w 3202556"/>
              <a:gd name="connsiteY10" fmla="*/ 1134886 h 3979686"/>
              <a:gd name="connsiteX11" fmla="*/ 2418990 w 3202556"/>
              <a:gd name="connsiteY11" fmla="*/ 2125486 h 3979686"/>
              <a:gd name="connsiteX12" fmla="*/ 2114191 w 3202556"/>
              <a:gd name="connsiteY12" fmla="*/ 2506486 h 3979686"/>
              <a:gd name="connsiteX13" fmla="*/ 1809390 w 3202556"/>
              <a:gd name="connsiteY13" fmla="*/ 2582686 h 3979686"/>
              <a:gd name="connsiteX14" fmla="*/ 1275990 w 3202556"/>
              <a:gd name="connsiteY14" fmla="*/ 3039886 h 3979686"/>
              <a:gd name="connsiteX15" fmla="*/ 971190 w 3202556"/>
              <a:gd name="connsiteY15" fmla="*/ 3192285 h 3979686"/>
              <a:gd name="connsiteX16" fmla="*/ 3104790 w 3202556"/>
              <a:gd name="connsiteY16" fmla="*/ 2963686 h 3979686"/>
              <a:gd name="connsiteX17" fmla="*/ 1352190 w 3202556"/>
              <a:gd name="connsiteY17" fmla="*/ 3497086 h 3979686"/>
              <a:gd name="connsiteX18" fmla="*/ 1580791 w 3202556"/>
              <a:gd name="connsiteY18" fmla="*/ 3954286 h 3979686"/>
              <a:gd name="connsiteX19" fmla="*/ 3028590 w 3202556"/>
              <a:gd name="connsiteY19" fmla="*/ 3344686 h 3979686"/>
              <a:gd name="connsiteX0" fmla="*/ 132991 w 3202556"/>
              <a:gd name="connsiteY0" fmla="*/ 1744486 h 3979686"/>
              <a:gd name="connsiteX1" fmla="*/ 361591 w 3202556"/>
              <a:gd name="connsiteY1" fmla="*/ 68086 h 3979686"/>
              <a:gd name="connsiteX2" fmla="*/ 590190 w 3202556"/>
              <a:gd name="connsiteY2" fmla="*/ 1896886 h 3979686"/>
              <a:gd name="connsiteX3" fmla="*/ 799381 w 3202556"/>
              <a:gd name="connsiteY3" fmla="*/ 726369 h 3979686"/>
              <a:gd name="connsiteX4" fmla="*/ 1123590 w 3202556"/>
              <a:gd name="connsiteY4" fmla="*/ 220486 h 3979686"/>
              <a:gd name="connsiteX5" fmla="*/ 1504590 w 3202556"/>
              <a:gd name="connsiteY5" fmla="*/ 2049285 h 3979686"/>
              <a:gd name="connsiteX6" fmla="*/ 1275990 w 3202556"/>
              <a:gd name="connsiteY6" fmla="*/ 1668286 h 3979686"/>
              <a:gd name="connsiteX7" fmla="*/ 2037990 w 3202556"/>
              <a:gd name="connsiteY7" fmla="*/ 601486 h 3979686"/>
              <a:gd name="connsiteX8" fmla="*/ 1580790 w 3202556"/>
              <a:gd name="connsiteY8" fmla="*/ 2201686 h 3979686"/>
              <a:gd name="connsiteX9" fmla="*/ 2114190 w 3202556"/>
              <a:gd name="connsiteY9" fmla="*/ 1820686 h 3979686"/>
              <a:gd name="connsiteX10" fmla="*/ 2799990 w 3202556"/>
              <a:gd name="connsiteY10" fmla="*/ 1134886 h 3979686"/>
              <a:gd name="connsiteX11" fmla="*/ 2418990 w 3202556"/>
              <a:gd name="connsiteY11" fmla="*/ 2125486 h 3979686"/>
              <a:gd name="connsiteX12" fmla="*/ 2114191 w 3202556"/>
              <a:gd name="connsiteY12" fmla="*/ 2506486 h 3979686"/>
              <a:gd name="connsiteX13" fmla="*/ 1809390 w 3202556"/>
              <a:gd name="connsiteY13" fmla="*/ 2582686 h 3979686"/>
              <a:gd name="connsiteX14" fmla="*/ 1123590 w 3202556"/>
              <a:gd name="connsiteY14" fmla="*/ 2811285 h 3979686"/>
              <a:gd name="connsiteX15" fmla="*/ 971190 w 3202556"/>
              <a:gd name="connsiteY15" fmla="*/ 3192285 h 3979686"/>
              <a:gd name="connsiteX16" fmla="*/ 3104790 w 3202556"/>
              <a:gd name="connsiteY16" fmla="*/ 2963686 h 3979686"/>
              <a:gd name="connsiteX17" fmla="*/ 1352190 w 3202556"/>
              <a:gd name="connsiteY17" fmla="*/ 3497086 h 3979686"/>
              <a:gd name="connsiteX18" fmla="*/ 1580791 w 3202556"/>
              <a:gd name="connsiteY18" fmla="*/ 3954286 h 3979686"/>
              <a:gd name="connsiteX19" fmla="*/ 3028590 w 3202556"/>
              <a:gd name="connsiteY19" fmla="*/ 3344686 h 3979686"/>
              <a:gd name="connsiteX0" fmla="*/ 132991 w 3202556"/>
              <a:gd name="connsiteY0" fmla="*/ 1744486 h 3979686"/>
              <a:gd name="connsiteX1" fmla="*/ 361591 w 3202556"/>
              <a:gd name="connsiteY1" fmla="*/ 68086 h 3979686"/>
              <a:gd name="connsiteX2" fmla="*/ 590190 w 3202556"/>
              <a:gd name="connsiteY2" fmla="*/ 1896886 h 3979686"/>
              <a:gd name="connsiteX3" fmla="*/ 799381 w 3202556"/>
              <a:gd name="connsiteY3" fmla="*/ 726369 h 3979686"/>
              <a:gd name="connsiteX4" fmla="*/ 1123590 w 3202556"/>
              <a:gd name="connsiteY4" fmla="*/ 220486 h 3979686"/>
              <a:gd name="connsiteX5" fmla="*/ 1504590 w 3202556"/>
              <a:gd name="connsiteY5" fmla="*/ 2049285 h 3979686"/>
              <a:gd name="connsiteX6" fmla="*/ 1275990 w 3202556"/>
              <a:gd name="connsiteY6" fmla="*/ 1668286 h 3979686"/>
              <a:gd name="connsiteX7" fmla="*/ 2037990 w 3202556"/>
              <a:gd name="connsiteY7" fmla="*/ 601486 h 3979686"/>
              <a:gd name="connsiteX8" fmla="*/ 1580790 w 3202556"/>
              <a:gd name="connsiteY8" fmla="*/ 2201686 h 3979686"/>
              <a:gd name="connsiteX9" fmla="*/ 2114190 w 3202556"/>
              <a:gd name="connsiteY9" fmla="*/ 1820686 h 3979686"/>
              <a:gd name="connsiteX10" fmla="*/ 2799990 w 3202556"/>
              <a:gd name="connsiteY10" fmla="*/ 1134886 h 3979686"/>
              <a:gd name="connsiteX11" fmla="*/ 2418990 w 3202556"/>
              <a:gd name="connsiteY11" fmla="*/ 2125486 h 3979686"/>
              <a:gd name="connsiteX12" fmla="*/ 2114191 w 3202556"/>
              <a:gd name="connsiteY12" fmla="*/ 2506486 h 3979686"/>
              <a:gd name="connsiteX13" fmla="*/ 1809390 w 3202556"/>
              <a:gd name="connsiteY13" fmla="*/ 2582686 h 3979686"/>
              <a:gd name="connsiteX14" fmla="*/ 1123590 w 3202556"/>
              <a:gd name="connsiteY14" fmla="*/ 2811285 h 3979686"/>
              <a:gd name="connsiteX15" fmla="*/ 1428390 w 3202556"/>
              <a:gd name="connsiteY15" fmla="*/ 2963685 h 3979686"/>
              <a:gd name="connsiteX16" fmla="*/ 3104790 w 3202556"/>
              <a:gd name="connsiteY16" fmla="*/ 2963686 h 3979686"/>
              <a:gd name="connsiteX17" fmla="*/ 1352190 w 3202556"/>
              <a:gd name="connsiteY17" fmla="*/ 3497086 h 3979686"/>
              <a:gd name="connsiteX18" fmla="*/ 1580791 w 3202556"/>
              <a:gd name="connsiteY18" fmla="*/ 3954286 h 3979686"/>
              <a:gd name="connsiteX19" fmla="*/ 3028590 w 3202556"/>
              <a:gd name="connsiteY19" fmla="*/ 3344686 h 3979686"/>
              <a:gd name="connsiteX0" fmla="*/ 132991 w 3202556"/>
              <a:gd name="connsiteY0" fmla="*/ 1744486 h 3979686"/>
              <a:gd name="connsiteX1" fmla="*/ 361591 w 3202556"/>
              <a:gd name="connsiteY1" fmla="*/ 68086 h 3979686"/>
              <a:gd name="connsiteX2" fmla="*/ 590190 w 3202556"/>
              <a:gd name="connsiteY2" fmla="*/ 1896886 h 3979686"/>
              <a:gd name="connsiteX3" fmla="*/ 799381 w 3202556"/>
              <a:gd name="connsiteY3" fmla="*/ 726369 h 3979686"/>
              <a:gd name="connsiteX4" fmla="*/ 1123590 w 3202556"/>
              <a:gd name="connsiteY4" fmla="*/ 220486 h 3979686"/>
              <a:gd name="connsiteX5" fmla="*/ 1504590 w 3202556"/>
              <a:gd name="connsiteY5" fmla="*/ 2049285 h 3979686"/>
              <a:gd name="connsiteX6" fmla="*/ 1275990 w 3202556"/>
              <a:gd name="connsiteY6" fmla="*/ 1668286 h 3979686"/>
              <a:gd name="connsiteX7" fmla="*/ 2037990 w 3202556"/>
              <a:gd name="connsiteY7" fmla="*/ 601486 h 3979686"/>
              <a:gd name="connsiteX8" fmla="*/ 1580790 w 3202556"/>
              <a:gd name="connsiteY8" fmla="*/ 2201686 h 3979686"/>
              <a:gd name="connsiteX9" fmla="*/ 2114190 w 3202556"/>
              <a:gd name="connsiteY9" fmla="*/ 1820686 h 3979686"/>
              <a:gd name="connsiteX10" fmla="*/ 2799990 w 3202556"/>
              <a:gd name="connsiteY10" fmla="*/ 1134886 h 3979686"/>
              <a:gd name="connsiteX11" fmla="*/ 2418990 w 3202556"/>
              <a:gd name="connsiteY11" fmla="*/ 2125486 h 3979686"/>
              <a:gd name="connsiteX12" fmla="*/ 2114191 w 3202556"/>
              <a:gd name="connsiteY12" fmla="*/ 2506486 h 3979686"/>
              <a:gd name="connsiteX13" fmla="*/ 1809390 w 3202556"/>
              <a:gd name="connsiteY13" fmla="*/ 2582686 h 3979686"/>
              <a:gd name="connsiteX14" fmla="*/ 1047390 w 3202556"/>
              <a:gd name="connsiteY14" fmla="*/ 2506485 h 3979686"/>
              <a:gd name="connsiteX15" fmla="*/ 1428390 w 3202556"/>
              <a:gd name="connsiteY15" fmla="*/ 2963685 h 3979686"/>
              <a:gd name="connsiteX16" fmla="*/ 3104790 w 3202556"/>
              <a:gd name="connsiteY16" fmla="*/ 2963686 h 3979686"/>
              <a:gd name="connsiteX17" fmla="*/ 1352190 w 3202556"/>
              <a:gd name="connsiteY17" fmla="*/ 3497086 h 3979686"/>
              <a:gd name="connsiteX18" fmla="*/ 1580791 w 3202556"/>
              <a:gd name="connsiteY18" fmla="*/ 3954286 h 3979686"/>
              <a:gd name="connsiteX19" fmla="*/ 3028590 w 3202556"/>
              <a:gd name="connsiteY19" fmla="*/ 3344686 h 3979686"/>
              <a:gd name="connsiteX0" fmla="*/ 132991 w 3202556"/>
              <a:gd name="connsiteY0" fmla="*/ 1744486 h 3979686"/>
              <a:gd name="connsiteX1" fmla="*/ 361591 w 3202556"/>
              <a:gd name="connsiteY1" fmla="*/ 68086 h 3979686"/>
              <a:gd name="connsiteX2" fmla="*/ 590190 w 3202556"/>
              <a:gd name="connsiteY2" fmla="*/ 1896886 h 3979686"/>
              <a:gd name="connsiteX3" fmla="*/ 799381 w 3202556"/>
              <a:gd name="connsiteY3" fmla="*/ 726369 h 3979686"/>
              <a:gd name="connsiteX4" fmla="*/ 1123590 w 3202556"/>
              <a:gd name="connsiteY4" fmla="*/ 220486 h 3979686"/>
              <a:gd name="connsiteX5" fmla="*/ 1504590 w 3202556"/>
              <a:gd name="connsiteY5" fmla="*/ 2049285 h 3979686"/>
              <a:gd name="connsiteX6" fmla="*/ 1275990 w 3202556"/>
              <a:gd name="connsiteY6" fmla="*/ 1668286 h 3979686"/>
              <a:gd name="connsiteX7" fmla="*/ 2037990 w 3202556"/>
              <a:gd name="connsiteY7" fmla="*/ 601486 h 3979686"/>
              <a:gd name="connsiteX8" fmla="*/ 1580790 w 3202556"/>
              <a:gd name="connsiteY8" fmla="*/ 2201686 h 3979686"/>
              <a:gd name="connsiteX9" fmla="*/ 2114190 w 3202556"/>
              <a:gd name="connsiteY9" fmla="*/ 1820686 h 3979686"/>
              <a:gd name="connsiteX10" fmla="*/ 2799990 w 3202556"/>
              <a:gd name="connsiteY10" fmla="*/ 1134886 h 3979686"/>
              <a:gd name="connsiteX11" fmla="*/ 2418990 w 3202556"/>
              <a:gd name="connsiteY11" fmla="*/ 2125486 h 3979686"/>
              <a:gd name="connsiteX12" fmla="*/ 2114191 w 3202556"/>
              <a:gd name="connsiteY12" fmla="*/ 2506486 h 3979686"/>
              <a:gd name="connsiteX13" fmla="*/ 1809390 w 3202556"/>
              <a:gd name="connsiteY13" fmla="*/ 2582686 h 3979686"/>
              <a:gd name="connsiteX14" fmla="*/ 1047390 w 3202556"/>
              <a:gd name="connsiteY14" fmla="*/ 2506485 h 3979686"/>
              <a:gd name="connsiteX15" fmla="*/ 1504590 w 3202556"/>
              <a:gd name="connsiteY15" fmla="*/ 2658885 h 3979686"/>
              <a:gd name="connsiteX16" fmla="*/ 3104790 w 3202556"/>
              <a:gd name="connsiteY16" fmla="*/ 2963686 h 3979686"/>
              <a:gd name="connsiteX17" fmla="*/ 1352190 w 3202556"/>
              <a:gd name="connsiteY17" fmla="*/ 3497086 h 3979686"/>
              <a:gd name="connsiteX18" fmla="*/ 1580791 w 3202556"/>
              <a:gd name="connsiteY18" fmla="*/ 3954286 h 3979686"/>
              <a:gd name="connsiteX19" fmla="*/ 3028590 w 3202556"/>
              <a:gd name="connsiteY19" fmla="*/ 3344686 h 3979686"/>
              <a:gd name="connsiteX0" fmla="*/ 132991 w 3126356"/>
              <a:gd name="connsiteY0" fmla="*/ 1744486 h 3979686"/>
              <a:gd name="connsiteX1" fmla="*/ 361591 w 3126356"/>
              <a:gd name="connsiteY1" fmla="*/ 68086 h 3979686"/>
              <a:gd name="connsiteX2" fmla="*/ 590190 w 3126356"/>
              <a:gd name="connsiteY2" fmla="*/ 1896886 h 3979686"/>
              <a:gd name="connsiteX3" fmla="*/ 799381 w 3126356"/>
              <a:gd name="connsiteY3" fmla="*/ 726369 h 3979686"/>
              <a:gd name="connsiteX4" fmla="*/ 1123590 w 3126356"/>
              <a:gd name="connsiteY4" fmla="*/ 220486 h 3979686"/>
              <a:gd name="connsiteX5" fmla="*/ 1504590 w 3126356"/>
              <a:gd name="connsiteY5" fmla="*/ 2049285 h 3979686"/>
              <a:gd name="connsiteX6" fmla="*/ 1275990 w 3126356"/>
              <a:gd name="connsiteY6" fmla="*/ 1668286 h 3979686"/>
              <a:gd name="connsiteX7" fmla="*/ 2037990 w 3126356"/>
              <a:gd name="connsiteY7" fmla="*/ 601486 h 3979686"/>
              <a:gd name="connsiteX8" fmla="*/ 1580790 w 3126356"/>
              <a:gd name="connsiteY8" fmla="*/ 2201686 h 3979686"/>
              <a:gd name="connsiteX9" fmla="*/ 2114190 w 3126356"/>
              <a:gd name="connsiteY9" fmla="*/ 1820686 h 3979686"/>
              <a:gd name="connsiteX10" fmla="*/ 2799990 w 3126356"/>
              <a:gd name="connsiteY10" fmla="*/ 1134886 h 3979686"/>
              <a:gd name="connsiteX11" fmla="*/ 2418990 w 3126356"/>
              <a:gd name="connsiteY11" fmla="*/ 2125486 h 3979686"/>
              <a:gd name="connsiteX12" fmla="*/ 2114191 w 3126356"/>
              <a:gd name="connsiteY12" fmla="*/ 2506486 h 3979686"/>
              <a:gd name="connsiteX13" fmla="*/ 1809390 w 3126356"/>
              <a:gd name="connsiteY13" fmla="*/ 2582686 h 3979686"/>
              <a:gd name="connsiteX14" fmla="*/ 1047390 w 3126356"/>
              <a:gd name="connsiteY14" fmla="*/ 2506485 h 3979686"/>
              <a:gd name="connsiteX15" fmla="*/ 1504590 w 3126356"/>
              <a:gd name="connsiteY15" fmla="*/ 2658885 h 3979686"/>
              <a:gd name="connsiteX16" fmla="*/ 3028590 w 3126356"/>
              <a:gd name="connsiteY16" fmla="*/ 2658885 h 3979686"/>
              <a:gd name="connsiteX17" fmla="*/ 1352190 w 3126356"/>
              <a:gd name="connsiteY17" fmla="*/ 3497086 h 3979686"/>
              <a:gd name="connsiteX18" fmla="*/ 1580791 w 3126356"/>
              <a:gd name="connsiteY18" fmla="*/ 3954286 h 3979686"/>
              <a:gd name="connsiteX19" fmla="*/ 3028590 w 3126356"/>
              <a:gd name="connsiteY19" fmla="*/ 3344686 h 3979686"/>
              <a:gd name="connsiteX0" fmla="*/ 132991 w 3126356"/>
              <a:gd name="connsiteY0" fmla="*/ 1744486 h 3979686"/>
              <a:gd name="connsiteX1" fmla="*/ 361591 w 3126356"/>
              <a:gd name="connsiteY1" fmla="*/ 68086 h 3979686"/>
              <a:gd name="connsiteX2" fmla="*/ 590190 w 3126356"/>
              <a:gd name="connsiteY2" fmla="*/ 1896886 h 3979686"/>
              <a:gd name="connsiteX3" fmla="*/ 799381 w 3126356"/>
              <a:gd name="connsiteY3" fmla="*/ 726369 h 3979686"/>
              <a:gd name="connsiteX4" fmla="*/ 1123590 w 3126356"/>
              <a:gd name="connsiteY4" fmla="*/ 220486 h 3979686"/>
              <a:gd name="connsiteX5" fmla="*/ 1504590 w 3126356"/>
              <a:gd name="connsiteY5" fmla="*/ 2049285 h 3979686"/>
              <a:gd name="connsiteX6" fmla="*/ 1275990 w 3126356"/>
              <a:gd name="connsiteY6" fmla="*/ 1668286 h 3979686"/>
              <a:gd name="connsiteX7" fmla="*/ 2037990 w 3126356"/>
              <a:gd name="connsiteY7" fmla="*/ 601486 h 3979686"/>
              <a:gd name="connsiteX8" fmla="*/ 1580790 w 3126356"/>
              <a:gd name="connsiteY8" fmla="*/ 2201686 h 3979686"/>
              <a:gd name="connsiteX9" fmla="*/ 2114190 w 3126356"/>
              <a:gd name="connsiteY9" fmla="*/ 1820686 h 3979686"/>
              <a:gd name="connsiteX10" fmla="*/ 2799990 w 3126356"/>
              <a:gd name="connsiteY10" fmla="*/ 1134886 h 3979686"/>
              <a:gd name="connsiteX11" fmla="*/ 2418990 w 3126356"/>
              <a:gd name="connsiteY11" fmla="*/ 2125486 h 3979686"/>
              <a:gd name="connsiteX12" fmla="*/ 2114191 w 3126356"/>
              <a:gd name="connsiteY12" fmla="*/ 2506486 h 3979686"/>
              <a:gd name="connsiteX13" fmla="*/ 1809390 w 3126356"/>
              <a:gd name="connsiteY13" fmla="*/ 2582686 h 3979686"/>
              <a:gd name="connsiteX14" fmla="*/ 1047390 w 3126356"/>
              <a:gd name="connsiteY14" fmla="*/ 2506485 h 3979686"/>
              <a:gd name="connsiteX15" fmla="*/ 1504590 w 3126356"/>
              <a:gd name="connsiteY15" fmla="*/ 2658885 h 3979686"/>
              <a:gd name="connsiteX16" fmla="*/ 3028590 w 3126356"/>
              <a:gd name="connsiteY16" fmla="*/ 2658885 h 3979686"/>
              <a:gd name="connsiteX17" fmla="*/ 1352190 w 3126356"/>
              <a:gd name="connsiteY17" fmla="*/ 3192285 h 3979686"/>
              <a:gd name="connsiteX18" fmla="*/ 1580791 w 3126356"/>
              <a:gd name="connsiteY18" fmla="*/ 3954286 h 3979686"/>
              <a:gd name="connsiteX19" fmla="*/ 3028590 w 3126356"/>
              <a:gd name="connsiteY19" fmla="*/ 3344686 h 3979686"/>
              <a:gd name="connsiteX0" fmla="*/ 132991 w 3126356"/>
              <a:gd name="connsiteY0" fmla="*/ 1744486 h 3812669"/>
              <a:gd name="connsiteX1" fmla="*/ 361591 w 3126356"/>
              <a:gd name="connsiteY1" fmla="*/ 68086 h 3812669"/>
              <a:gd name="connsiteX2" fmla="*/ 590190 w 3126356"/>
              <a:gd name="connsiteY2" fmla="*/ 1896886 h 3812669"/>
              <a:gd name="connsiteX3" fmla="*/ 799381 w 3126356"/>
              <a:gd name="connsiteY3" fmla="*/ 726369 h 3812669"/>
              <a:gd name="connsiteX4" fmla="*/ 1123590 w 3126356"/>
              <a:gd name="connsiteY4" fmla="*/ 220486 h 3812669"/>
              <a:gd name="connsiteX5" fmla="*/ 1504590 w 3126356"/>
              <a:gd name="connsiteY5" fmla="*/ 2049285 h 3812669"/>
              <a:gd name="connsiteX6" fmla="*/ 1275990 w 3126356"/>
              <a:gd name="connsiteY6" fmla="*/ 1668286 h 3812669"/>
              <a:gd name="connsiteX7" fmla="*/ 2037990 w 3126356"/>
              <a:gd name="connsiteY7" fmla="*/ 601486 h 3812669"/>
              <a:gd name="connsiteX8" fmla="*/ 1580790 w 3126356"/>
              <a:gd name="connsiteY8" fmla="*/ 2201686 h 3812669"/>
              <a:gd name="connsiteX9" fmla="*/ 2114190 w 3126356"/>
              <a:gd name="connsiteY9" fmla="*/ 1820686 h 3812669"/>
              <a:gd name="connsiteX10" fmla="*/ 2799990 w 3126356"/>
              <a:gd name="connsiteY10" fmla="*/ 1134886 h 3812669"/>
              <a:gd name="connsiteX11" fmla="*/ 2418990 w 3126356"/>
              <a:gd name="connsiteY11" fmla="*/ 2125486 h 3812669"/>
              <a:gd name="connsiteX12" fmla="*/ 2114191 w 3126356"/>
              <a:gd name="connsiteY12" fmla="*/ 2506486 h 3812669"/>
              <a:gd name="connsiteX13" fmla="*/ 1809390 w 3126356"/>
              <a:gd name="connsiteY13" fmla="*/ 2582686 h 3812669"/>
              <a:gd name="connsiteX14" fmla="*/ 1047390 w 3126356"/>
              <a:gd name="connsiteY14" fmla="*/ 2506485 h 3812669"/>
              <a:gd name="connsiteX15" fmla="*/ 1504590 w 3126356"/>
              <a:gd name="connsiteY15" fmla="*/ 2658885 h 3812669"/>
              <a:gd name="connsiteX16" fmla="*/ 3028590 w 3126356"/>
              <a:gd name="connsiteY16" fmla="*/ 2658885 h 3812669"/>
              <a:gd name="connsiteX17" fmla="*/ 1352190 w 3126356"/>
              <a:gd name="connsiteY17" fmla="*/ 3192285 h 3812669"/>
              <a:gd name="connsiteX18" fmla="*/ 1656990 w 3126356"/>
              <a:gd name="connsiteY18" fmla="*/ 3497085 h 3812669"/>
              <a:gd name="connsiteX19" fmla="*/ 3028590 w 3126356"/>
              <a:gd name="connsiteY19" fmla="*/ 3344686 h 3812669"/>
              <a:gd name="connsiteX0" fmla="*/ 132991 w 3561990"/>
              <a:gd name="connsiteY0" fmla="*/ 1744486 h 4117469"/>
              <a:gd name="connsiteX1" fmla="*/ 361591 w 3561990"/>
              <a:gd name="connsiteY1" fmla="*/ 68086 h 4117469"/>
              <a:gd name="connsiteX2" fmla="*/ 590190 w 3561990"/>
              <a:gd name="connsiteY2" fmla="*/ 1896886 h 4117469"/>
              <a:gd name="connsiteX3" fmla="*/ 799381 w 3561990"/>
              <a:gd name="connsiteY3" fmla="*/ 726369 h 4117469"/>
              <a:gd name="connsiteX4" fmla="*/ 1123590 w 3561990"/>
              <a:gd name="connsiteY4" fmla="*/ 220486 h 4117469"/>
              <a:gd name="connsiteX5" fmla="*/ 1504590 w 3561990"/>
              <a:gd name="connsiteY5" fmla="*/ 2049285 h 4117469"/>
              <a:gd name="connsiteX6" fmla="*/ 1275990 w 3561990"/>
              <a:gd name="connsiteY6" fmla="*/ 1668286 h 4117469"/>
              <a:gd name="connsiteX7" fmla="*/ 2037990 w 3561990"/>
              <a:gd name="connsiteY7" fmla="*/ 601486 h 4117469"/>
              <a:gd name="connsiteX8" fmla="*/ 1580790 w 3561990"/>
              <a:gd name="connsiteY8" fmla="*/ 2201686 h 4117469"/>
              <a:gd name="connsiteX9" fmla="*/ 2114190 w 3561990"/>
              <a:gd name="connsiteY9" fmla="*/ 1820686 h 4117469"/>
              <a:gd name="connsiteX10" fmla="*/ 2799990 w 3561990"/>
              <a:gd name="connsiteY10" fmla="*/ 1134886 h 4117469"/>
              <a:gd name="connsiteX11" fmla="*/ 2418990 w 3561990"/>
              <a:gd name="connsiteY11" fmla="*/ 2125486 h 4117469"/>
              <a:gd name="connsiteX12" fmla="*/ 2114191 w 3561990"/>
              <a:gd name="connsiteY12" fmla="*/ 2506486 h 4117469"/>
              <a:gd name="connsiteX13" fmla="*/ 1809390 w 3561990"/>
              <a:gd name="connsiteY13" fmla="*/ 2582686 h 4117469"/>
              <a:gd name="connsiteX14" fmla="*/ 1047390 w 3561990"/>
              <a:gd name="connsiteY14" fmla="*/ 2506485 h 4117469"/>
              <a:gd name="connsiteX15" fmla="*/ 1504590 w 3561990"/>
              <a:gd name="connsiteY15" fmla="*/ 2658885 h 4117469"/>
              <a:gd name="connsiteX16" fmla="*/ 3028590 w 3561990"/>
              <a:gd name="connsiteY16" fmla="*/ 2658885 h 4117469"/>
              <a:gd name="connsiteX17" fmla="*/ 1352190 w 3561990"/>
              <a:gd name="connsiteY17" fmla="*/ 3192285 h 4117469"/>
              <a:gd name="connsiteX18" fmla="*/ 1656990 w 3561990"/>
              <a:gd name="connsiteY18" fmla="*/ 3497085 h 4117469"/>
              <a:gd name="connsiteX19" fmla="*/ 3561990 w 3561990"/>
              <a:gd name="connsiteY19" fmla="*/ 3649486 h 4117469"/>
              <a:gd name="connsiteX0" fmla="*/ 132991 w 3561990"/>
              <a:gd name="connsiteY0" fmla="*/ 1744486 h 3676324"/>
              <a:gd name="connsiteX1" fmla="*/ 361591 w 3561990"/>
              <a:gd name="connsiteY1" fmla="*/ 68086 h 3676324"/>
              <a:gd name="connsiteX2" fmla="*/ 590190 w 3561990"/>
              <a:gd name="connsiteY2" fmla="*/ 1896886 h 3676324"/>
              <a:gd name="connsiteX3" fmla="*/ 799381 w 3561990"/>
              <a:gd name="connsiteY3" fmla="*/ 726369 h 3676324"/>
              <a:gd name="connsiteX4" fmla="*/ 1123590 w 3561990"/>
              <a:gd name="connsiteY4" fmla="*/ 220486 h 3676324"/>
              <a:gd name="connsiteX5" fmla="*/ 1504590 w 3561990"/>
              <a:gd name="connsiteY5" fmla="*/ 2049285 h 3676324"/>
              <a:gd name="connsiteX6" fmla="*/ 1275990 w 3561990"/>
              <a:gd name="connsiteY6" fmla="*/ 1668286 h 3676324"/>
              <a:gd name="connsiteX7" fmla="*/ 2037990 w 3561990"/>
              <a:gd name="connsiteY7" fmla="*/ 601486 h 3676324"/>
              <a:gd name="connsiteX8" fmla="*/ 1580790 w 3561990"/>
              <a:gd name="connsiteY8" fmla="*/ 2201686 h 3676324"/>
              <a:gd name="connsiteX9" fmla="*/ 2114190 w 3561990"/>
              <a:gd name="connsiteY9" fmla="*/ 1820686 h 3676324"/>
              <a:gd name="connsiteX10" fmla="*/ 2799990 w 3561990"/>
              <a:gd name="connsiteY10" fmla="*/ 1134886 h 3676324"/>
              <a:gd name="connsiteX11" fmla="*/ 2418990 w 3561990"/>
              <a:gd name="connsiteY11" fmla="*/ 2125486 h 3676324"/>
              <a:gd name="connsiteX12" fmla="*/ 2114191 w 3561990"/>
              <a:gd name="connsiteY12" fmla="*/ 2506486 h 3676324"/>
              <a:gd name="connsiteX13" fmla="*/ 1809390 w 3561990"/>
              <a:gd name="connsiteY13" fmla="*/ 2582686 h 3676324"/>
              <a:gd name="connsiteX14" fmla="*/ 1047390 w 3561990"/>
              <a:gd name="connsiteY14" fmla="*/ 2506485 h 3676324"/>
              <a:gd name="connsiteX15" fmla="*/ 1504590 w 3561990"/>
              <a:gd name="connsiteY15" fmla="*/ 2658885 h 3676324"/>
              <a:gd name="connsiteX16" fmla="*/ 3028590 w 3561990"/>
              <a:gd name="connsiteY16" fmla="*/ 2658885 h 3676324"/>
              <a:gd name="connsiteX17" fmla="*/ 1352190 w 3561990"/>
              <a:gd name="connsiteY17" fmla="*/ 3192285 h 3676324"/>
              <a:gd name="connsiteX18" fmla="*/ 1656990 w 3561990"/>
              <a:gd name="connsiteY18" fmla="*/ 3497085 h 3676324"/>
              <a:gd name="connsiteX19" fmla="*/ 2876190 w 3561990"/>
              <a:gd name="connsiteY19" fmla="*/ 3192286 h 3676324"/>
              <a:gd name="connsiteX20" fmla="*/ 3561990 w 3561990"/>
              <a:gd name="connsiteY20" fmla="*/ 3649486 h 3676324"/>
              <a:gd name="connsiteX0" fmla="*/ 132991 w 3126356"/>
              <a:gd name="connsiteY0" fmla="*/ 1744486 h 4133524"/>
              <a:gd name="connsiteX1" fmla="*/ 361591 w 3126356"/>
              <a:gd name="connsiteY1" fmla="*/ 68086 h 4133524"/>
              <a:gd name="connsiteX2" fmla="*/ 590190 w 3126356"/>
              <a:gd name="connsiteY2" fmla="*/ 1896886 h 4133524"/>
              <a:gd name="connsiteX3" fmla="*/ 799381 w 3126356"/>
              <a:gd name="connsiteY3" fmla="*/ 726369 h 4133524"/>
              <a:gd name="connsiteX4" fmla="*/ 1123590 w 3126356"/>
              <a:gd name="connsiteY4" fmla="*/ 220486 h 4133524"/>
              <a:gd name="connsiteX5" fmla="*/ 1504590 w 3126356"/>
              <a:gd name="connsiteY5" fmla="*/ 2049285 h 4133524"/>
              <a:gd name="connsiteX6" fmla="*/ 1275990 w 3126356"/>
              <a:gd name="connsiteY6" fmla="*/ 1668286 h 4133524"/>
              <a:gd name="connsiteX7" fmla="*/ 2037990 w 3126356"/>
              <a:gd name="connsiteY7" fmla="*/ 601486 h 4133524"/>
              <a:gd name="connsiteX8" fmla="*/ 1580790 w 3126356"/>
              <a:gd name="connsiteY8" fmla="*/ 2201686 h 4133524"/>
              <a:gd name="connsiteX9" fmla="*/ 2114190 w 3126356"/>
              <a:gd name="connsiteY9" fmla="*/ 1820686 h 4133524"/>
              <a:gd name="connsiteX10" fmla="*/ 2799990 w 3126356"/>
              <a:gd name="connsiteY10" fmla="*/ 1134886 h 4133524"/>
              <a:gd name="connsiteX11" fmla="*/ 2418990 w 3126356"/>
              <a:gd name="connsiteY11" fmla="*/ 2125486 h 4133524"/>
              <a:gd name="connsiteX12" fmla="*/ 2114191 w 3126356"/>
              <a:gd name="connsiteY12" fmla="*/ 2506486 h 4133524"/>
              <a:gd name="connsiteX13" fmla="*/ 1809390 w 3126356"/>
              <a:gd name="connsiteY13" fmla="*/ 2582686 h 4133524"/>
              <a:gd name="connsiteX14" fmla="*/ 1047390 w 3126356"/>
              <a:gd name="connsiteY14" fmla="*/ 2506485 h 4133524"/>
              <a:gd name="connsiteX15" fmla="*/ 1504590 w 3126356"/>
              <a:gd name="connsiteY15" fmla="*/ 2658885 h 4133524"/>
              <a:gd name="connsiteX16" fmla="*/ 3028590 w 3126356"/>
              <a:gd name="connsiteY16" fmla="*/ 2658885 h 4133524"/>
              <a:gd name="connsiteX17" fmla="*/ 1352190 w 3126356"/>
              <a:gd name="connsiteY17" fmla="*/ 3192285 h 4133524"/>
              <a:gd name="connsiteX18" fmla="*/ 1656990 w 3126356"/>
              <a:gd name="connsiteY18" fmla="*/ 3497085 h 4133524"/>
              <a:gd name="connsiteX19" fmla="*/ 2876190 w 3126356"/>
              <a:gd name="connsiteY19" fmla="*/ 3192286 h 4133524"/>
              <a:gd name="connsiteX20" fmla="*/ 1352190 w 3126356"/>
              <a:gd name="connsiteY20" fmla="*/ 4106686 h 4133524"/>
              <a:gd name="connsiteX0" fmla="*/ 132991 w 3126356"/>
              <a:gd name="connsiteY0" fmla="*/ 1744486 h 4106686"/>
              <a:gd name="connsiteX1" fmla="*/ 361591 w 3126356"/>
              <a:gd name="connsiteY1" fmla="*/ 68086 h 4106686"/>
              <a:gd name="connsiteX2" fmla="*/ 590190 w 3126356"/>
              <a:gd name="connsiteY2" fmla="*/ 1896886 h 4106686"/>
              <a:gd name="connsiteX3" fmla="*/ 799381 w 3126356"/>
              <a:gd name="connsiteY3" fmla="*/ 726369 h 4106686"/>
              <a:gd name="connsiteX4" fmla="*/ 1123590 w 3126356"/>
              <a:gd name="connsiteY4" fmla="*/ 220486 h 4106686"/>
              <a:gd name="connsiteX5" fmla="*/ 1504590 w 3126356"/>
              <a:gd name="connsiteY5" fmla="*/ 2049285 h 4106686"/>
              <a:gd name="connsiteX6" fmla="*/ 1275990 w 3126356"/>
              <a:gd name="connsiteY6" fmla="*/ 1668286 h 4106686"/>
              <a:gd name="connsiteX7" fmla="*/ 2037990 w 3126356"/>
              <a:gd name="connsiteY7" fmla="*/ 601486 h 4106686"/>
              <a:gd name="connsiteX8" fmla="*/ 1580790 w 3126356"/>
              <a:gd name="connsiteY8" fmla="*/ 2201686 h 4106686"/>
              <a:gd name="connsiteX9" fmla="*/ 2114190 w 3126356"/>
              <a:gd name="connsiteY9" fmla="*/ 1820686 h 4106686"/>
              <a:gd name="connsiteX10" fmla="*/ 2799990 w 3126356"/>
              <a:gd name="connsiteY10" fmla="*/ 1134886 h 4106686"/>
              <a:gd name="connsiteX11" fmla="*/ 2418990 w 3126356"/>
              <a:gd name="connsiteY11" fmla="*/ 2125486 h 4106686"/>
              <a:gd name="connsiteX12" fmla="*/ 2114191 w 3126356"/>
              <a:gd name="connsiteY12" fmla="*/ 2506486 h 4106686"/>
              <a:gd name="connsiteX13" fmla="*/ 1809390 w 3126356"/>
              <a:gd name="connsiteY13" fmla="*/ 2582686 h 4106686"/>
              <a:gd name="connsiteX14" fmla="*/ 1047390 w 3126356"/>
              <a:gd name="connsiteY14" fmla="*/ 2506485 h 4106686"/>
              <a:gd name="connsiteX15" fmla="*/ 1504590 w 3126356"/>
              <a:gd name="connsiteY15" fmla="*/ 2658885 h 4106686"/>
              <a:gd name="connsiteX16" fmla="*/ 3028590 w 3126356"/>
              <a:gd name="connsiteY16" fmla="*/ 2658885 h 4106686"/>
              <a:gd name="connsiteX17" fmla="*/ 1352190 w 3126356"/>
              <a:gd name="connsiteY17" fmla="*/ 3192285 h 4106686"/>
              <a:gd name="connsiteX18" fmla="*/ 1656990 w 3126356"/>
              <a:gd name="connsiteY18" fmla="*/ 3497085 h 4106686"/>
              <a:gd name="connsiteX19" fmla="*/ 2876190 w 3126356"/>
              <a:gd name="connsiteY19" fmla="*/ 3192286 h 4106686"/>
              <a:gd name="connsiteX20" fmla="*/ 2743200 w 3126356"/>
              <a:gd name="connsiteY20" fmla="*/ 3505200 h 4106686"/>
              <a:gd name="connsiteX21" fmla="*/ 1352190 w 3126356"/>
              <a:gd name="connsiteY21" fmla="*/ 4106686 h 4106686"/>
              <a:gd name="connsiteX0" fmla="*/ 132991 w 3126356"/>
              <a:gd name="connsiteY0" fmla="*/ 1744486 h 4106686"/>
              <a:gd name="connsiteX1" fmla="*/ 361591 w 3126356"/>
              <a:gd name="connsiteY1" fmla="*/ 68086 h 4106686"/>
              <a:gd name="connsiteX2" fmla="*/ 590190 w 3126356"/>
              <a:gd name="connsiteY2" fmla="*/ 1896886 h 4106686"/>
              <a:gd name="connsiteX3" fmla="*/ 799381 w 3126356"/>
              <a:gd name="connsiteY3" fmla="*/ 726369 h 4106686"/>
              <a:gd name="connsiteX4" fmla="*/ 1123590 w 3126356"/>
              <a:gd name="connsiteY4" fmla="*/ 220486 h 4106686"/>
              <a:gd name="connsiteX5" fmla="*/ 1504590 w 3126356"/>
              <a:gd name="connsiteY5" fmla="*/ 2049285 h 4106686"/>
              <a:gd name="connsiteX6" fmla="*/ 1275990 w 3126356"/>
              <a:gd name="connsiteY6" fmla="*/ 1668286 h 4106686"/>
              <a:gd name="connsiteX7" fmla="*/ 2037990 w 3126356"/>
              <a:gd name="connsiteY7" fmla="*/ 601486 h 4106686"/>
              <a:gd name="connsiteX8" fmla="*/ 1580790 w 3126356"/>
              <a:gd name="connsiteY8" fmla="*/ 2201686 h 4106686"/>
              <a:gd name="connsiteX9" fmla="*/ 2114190 w 3126356"/>
              <a:gd name="connsiteY9" fmla="*/ 1820686 h 4106686"/>
              <a:gd name="connsiteX10" fmla="*/ 2799990 w 3126356"/>
              <a:gd name="connsiteY10" fmla="*/ 1134886 h 4106686"/>
              <a:gd name="connsiteX11" fmla="*/ 2418990 w 3126356"/>
              <a:gd name="connsiteY11" fmla="*/ 2125486 h 4106686"/>
              <a:gd name="connsiteX12" fmla="*/ 2114191 w 3126356"/>
              <a:gd name="connsiteY12" fmla="*/ 2506486 h 4106686"/>
              <a:gd name="connsiteX13" fmla="*/ 1600200 w 3126356"/>
              <a:gd name="connsiteY13" fmla="*/ 2362200 h 4106686"/>
              <a:gd name="connsiteX14" fmla="*/ 1047390 w 3126356"/>
              <a:gd name="connsiteY14" fmla="*/ 2506485 h 4106686"/>
              <a:gd name="connsiteX15" fmla="*/ 1504590 w 3126356"/>
              <a:gd name="connsiteY15" fmla="*/ 2658885 h 4106686"/>
              <a:gd name="connsiteX16" fmla="*/ 3028590 w 3126356"/>
              <a:gd name="connsiteY16" fmla="*/ 2658885 h 4106686"/>
              <a:gd name="connsiteX17" fmla="*/ 1352190 w 3126356"/>
              <a:gd name="connsiteY17" fmla="*/ 3192285 h 4106686"/>
              <a:gd name="connsiteX18" fmla="*/ 1656990 w 3126356"/>
              <a:gd name="connsiteY18" fmla="*/ 3497085 h 4106686"/>
              <a:gd name="connsiteX19" fmla="*/ 2876190 w 3126356"/>
              <a:gd name="connsiteY19" fmla="*/ 3192286 h 4106686"/>
              <a:gd name="connsiteX20" fmla="*/ 2743200 w 3126356"/>
              <a:gd name="connsiteY20" fmla="*/ 3505200 h 4106686"/>
              <a:gd name="connsiteX21" fmla="*/ 1352190 w 3126356"/>
              <a:gd name="connsiteY21" fmla="*/ 4106686 h 4106686"/>
              <a:gd name="connsiteX0" fmla="*/ 132991 w 3126356"/>
              <a:gd name="connsiteY0" fmla="*/ 1744486 h 4106686"/>
              <a:gd name="connsiteX1" fmla="*/ 361591 w 3126356"/>
              <a:gd name="connsiteY1" fmla="*/ 68086 h 4106686"/>
              <a:gd name="connsiteX2" fmla="*/ 590190 w 3126356"/>
              <a:gd name="connsiteY2" fmla="*/ 1896886 h 4106686"/>
              <a:gd name="connsiteX3" fmla="*/ 799381 w 3126356"/>
              <a:gd name="connsiteY3" fmla="*/ 726369 h 4106686"/>
              <a:gd name="connsiteX4" fmla="*/ 1123590 w 3126356"/>
              <a:gd name="connsiteY4" fmla="*/ 220486 h 4106686"/>
              <a:gd name="connsiteX5" fmla="*/ 1504590 w 3126356"/>
              <a:gd name="connsiteY5" fmla="*/ 2049285 h 4106686"/>
              <a:gd name="connsiteX6" fmla="*/ 1275990 w 3126356"/>
              <a:gd name="connsiteY6" fmla="*/ 1668286 h 4106686"/>
              <a:gd name="connsiteX7" fmla="*/ 2037990 w 3126356"/>
              <a:gd name="connsiteY7" fmla="*/ 601486 h 4106686"/>
              <a:gd name="connsiteX8" fmla="*/ 1580790 w 3126356"/>
              <a:gd name="connsiteY8" fmla="*/ 2201686 h 4106686"/>
              <a:gd name="connsiteX9" fmla="*/ 2114190 w 3126356"/>
              <a:gd name="connsiteY9" fmla="*/ 1820686 h 4106686"/>
              <a:gd name="connsiteX10" fmla="*/ 2799990 w 3126356"/>
              <a:gd name="connsiteY10" fmla="*/ 1134886 h 4106686"/>
              <a:gd name="connsiteX11" fmla="*/ 2418990 w 3126356"/>
              <a:gd name="connsiteY11" fmla="*/ 2125486 h 4106686"/>
              <a:gd name="connsiteX12" fmla="*/ 2057400 w 3126356"/>
              <a:gd name="connsiteY12" fmla="*/ 2362200 h 4106686"/>
              <a:gd name="connsiteX13" fmla="*/ 1600200 w 3126356"/>
              <a:gd name="connsiteY13" fmla="*/ 2362200 h 4106686"/>
              <a:gd name="connsiteX14" fmla="*/ 1047390 w 3126356"/>
              <a:gd name="connsiteY14" fmla="*/ 2506485 h 4106686"/>
              <a:gd name="connsiteX15" fmla="*/ 1504590 w 3126356"/>
              <a:gd name="connsiteY15" fmla="*/ 2658885 h 4106686"/>
              <a:gd name="connsiteX16" fmla="*/ 3028590 w 3126356"/>
              <a:gd name="connsiteY16" fmla="*/ 2658885 h 4106686"/>
              <a:gd name="connsiteX17" fmla="*/ 1352190 w 3126356"/>
              <a:gd name="connsiteY17" fmla="*/ 3192285 h 4106686"/>
              <a:gd name="connsiteX18" fmla="*/ 1656990 w 3126356"/>
              <a:gd name="connsiteY18" fmla="*/ 3497085 h 4106686"/>
              <a:gd name="connsiteX19" fmla="*/ 2876190 w 3126356"/>
              <a:gd name="connsiteY19" fmla="*/ 3192286 h 4106686"/>
              <a:gd name="connsiteX20" fmla="*/ 2743200 w 3126356"/>
              <a:gd name="connsiteY20" fmla="*/ 3505200 h 4106686"/>
              <a:gd name="connsiteX21" fmla="*/ 1352190 w 3126356"/>
              <a:gd name="connsiteY21" fmla="*/ 4106686 h 410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26356" h="4106686">
                <a:moveTo>
                  <a:pt x="132991" y="1744486"/>
                </a:moveTo>
                <a:cubicBezTo>
                  <a:pt x="0" y="1369956"/>
                  <a:pt x="244056" y="57503"/>
                  <a:pt x="361591" y="68086"/>
                </a:cubicBezTo>
                <a:cubicBezTo>
                  <a:pt x="631526" y="67167"/>
                  <a:pt x="517225" y="1787172"/>
                  <a:pt x="590190" y="1896886"/>
                </a:cubicBezTo>
                <a:cubicBezTo>
                  <a:pt x="663155" y="2006600"/>
                  <a:pt x="710481" y="1005769"/>
                  <a:pt x="799381" y="726369"/>
                </a:cubicBezTo>
                <a:cubicBezTo>
                  <a:pt x="888281" y="446969"/>
                  <a:pt x="1006055" y="0"/>
                  <a:pt x="1123590" y="220486"/>
                </a:cubicBezTo>
                <a:cubicBezTo>
                  <a:pt x="1241125" y="440972"/>
                  <a:pt x="1479190" y="1807985"/>
                  <a:pt x="1504590" y="2049285"/>
                </a:cubicBezTo>
                <a:cubicBezTo>
                  <a:pt x="1529990" y="2290585"/>
                  <a:pt x="1187090" y="1909586"/>
                  <a:pt x="1275990" y="1668286"/>
                </a:cubicBezTo>
                <a:cubicBezTo>
                  <a:pt x="1364890" y="1426986"/>
                  <a:pt x="1731633" y="604641"/>
                  <a:pt x="2037990" y="601486"/>
                </a:cubicBezTo>
                <a:cubicBezTo>
                  <a:pt x="2453855" y="893586"/>
                  <a:pt x="1568090" y="1998486"/>
                  <a:pt x="1580790" y="2201686"/>
                </a:cubicBezTo>
                <a:cubicBezTo>
                  <a:pt x="1593490" y="2404886"/>
                  <a:pt x="1910990" y="1998486"/>
                  <a:pt x="2114190" y="1820686"/>
                </a:cubicBezTo>
                <a:cubicBezTo>
                  <a:pt x="2317390" y="1642886"/>
                  <a:pt x="2749190" y="1084086"/>
                  <a:pt x="2799990" y="1134886"/>
                </a:cubicBezTo>
                <a:cubicBezTo>
                  <a:pt x="2850790" y="1185686"/>
                  <a:pt x="2542755" y="1920934"/>
                  <a:pt x="2418990" y="2125486"/>
                </a:cubicBezTo>
                <a:cubicBezTo>
                  <a:pt x="2295225" y="2330038"/>
                  <a:pt x="2193865" y="2322748"/>
                  <a:pt x="2057400" y="2362200"/>
                </a:cubicBezTo>
                <a:cubicBezTo>
                  <a:pt x="1920935" y="2401652"/>
                  <a:pt x="1768535" y="2338152"/>
                  <a:pt x="1600200" y="2362200"/>
                </a:cubicBezTo>
                <a:cubicBezTo>
                  <a:pt x="1431865" y="2386248"/>
                  <a:pt x="1063325" y="2457038"/>
                  <a:pt x="1047390" y="2506485"/>
                </a:cubicBezTo>
                <a:cubicBezTo>
                  <a:pt x="1031455" y="2555932"/>
                  <a:pt x="1174390" y="2633485"/>
                  <a:pt x="1504590" y="2658885"/>
                </a:cubicBezTo>
                <a:cubicBezTo>
                  <a:pt x="1834790" y="2684285"/>
                  <a:pt x="2876190" y="2487082"/>
                  <a:pt x="3028590" y="2658885"/>
                </a:cubicBezTo>
                <a:cubicBezTo>
                  <a:pt x="3126356" y="2845066"/>
                  <a:pt x="1580790" y="3052585"/>
                  <a:pt x="1352190" y="3192285"/>
                </a:cubicBezTo>
                <a:cubicBezTo>
                  <a:pt x="1123590" y="3331985"/>
                  <a:pt x="1402990" y="3497085"/>
                  <a:pt x="1656990" y="3497085"/>
                </a:cubicBezTo>
                <a:cubicBezTo>
                  <a:pt x="1910990" y="3497085"/>
                  <a:pt x="2695155" y="3190934"/>
                  <a:pt x="2876190" y="3192286"/>
                </a:cubicBezTo>
                <a:cubicBezTo>
                  <a:pt x="3057225" y="3193639"/>
                  <a:pt x="2997200" y="3352800"/>
                  <a:pt x="2743200" y="3505200"/>
                </a:cubicBezTo>
                <a:cubicBezTo>
                  <a:pt x="2489200" y="3657600"/>
                  <a:pt x="1581150" y="3973850"/>
                  <a:pt x="1352190" y="4106686"/>
                </a:cubicBezTo>
              </a:path>
            </a:pathLst>
          </a:cu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0" y="228600"/>
            <a:ext cx="877515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4000" b="1" smtClean="0">
                <a:latin typeface="Verdana" pitchFamily="34" charset="0"/>
              </a:rPr>
              <a:t>Tandem repeats fold together</a:t>
            </a:r>
            <a:endParaRPr lang="en-US" sz="4000" b="1">
              <a:solidFill>
                <a:schemeClr val="tx1"/>
              </a:solidFill>
              <a:latin typeface="Verdana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 rot="657253">
            <a:off x="2680931" y="1972888"/>
            <a:ext cx="812949" cy="1026575"/>
            <a:chOff x="2514600" y="1709735"/>
            <a:chExt cx="812949" cy="1026575"/>
          </a:xfrm>
        </p:grpSpPr>
        <p:sp>
          <p:nvSpPr>
            <p:cNvPr id="7" name="Rectangle 6"/>
            <p:cNvSpPr/>
            <p:nvPr/>
          </p:nvSpPr>
          <p:spPr>
            <a:xfrm rot="16200000">
              <a:off x="2213244" y="2053955"/>
              <a:ext cx="983711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4448536">
              <a:off x="2645193" y="2011091"/>
              <a:ext cx="983711" cy="381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rot="21190971">
            <a:off x="3410056" y="2102943"/>
            <a:ext cx="827749" cy="1014018"/>
            <a:chOff x="3697417" y="1153609"/>
            <a:chExt cx="827749" cy="1014018"/>
          </a:xfrm>
        </p:grpSpPr>
        <p:sp>
          <p:nvSpPr>
            <p:cNvPr id="9" name="Rectangle 8"/>
            <p:cNvSpPr/>
            <p:nvPr/>
          </p:nvSpPr>
          <p:spPr>
            <a:xfrm rot="17706938">
              <a:off x="3392617" y="1481827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5192199">
              <a:off x="3842810" y="1454965"/>
              <a:ext cx="983711" cy="381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 rot="19257053">
            <a:off x="3996263" y="2556367"/>
            <a:ext cx="1123503" cy="747806"/>
            <a:chOff x="5217384" y="1626333"/>
            <a:chExt cx="1123503" cy="747806"/>
          </a:xfrm>
        </p:grpSpPr>
        <p:sp>
          <p:nvSpPr>
            <p:cNvPr id="11" name="Rectangle 10"/>
            <p:cNvSpPr/>
            <p:nvPr/>
          </p:nvSpPr>
          <p:spPr>
            <a:xfrm rot="20175368">
              <a:off x="5217384" y="1626333"/>
              <a:ext cx="966886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8781986">
              <a:off x="5357176" y="1993139"/>
              <a:ext cx="983711" cy="381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 rot="15193303">
            <a:off x="4796887" y="2830370"/>
            <a:ext cx="738871" cy="1177900"/>
            <a:chOff x="5157821" y="3082881"/>
            <a:chExt cx="738871" cy="1177900"/>
          </a:xfrm>
        </p:grpSpPr>
        <p:sp>
          <p:nvSpPr>
            <p:cNvPr id="12" name="Rectangle 11"/>
            <p:cNvSpPr/>
            <p:nvPr/>
          </p:nvSpPr>
          <p:spPr>
            <a:xfrm rot="3990070">
              <a:off x="5210892" y="3387681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13667892">
              <a:off x="4856465" y="3578426"/>
              <a:ext cx="983711" cy="381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4454760" y="4114435"/>
            <a:ext cx="92911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21210739">
            <a:off x="4514175" y="4473955"/>
            <a:ext cx="983711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 rot="20734216">
            <a:off x="4496596" y="4835255"/>
            <a:ext cx="983711" cy="742491"/>
            <a:chOff x="3315000" y="4830758"/>
            <a:chExt cx="983711" cy="742491"/>
          </a:xfrm>
        </p:grpSpPr>
        <p:sp>
          <p:nvSpPr>
            <p:cNvPr id="13" name="Rectangle 12"/>
            <p:cNvSpPr/>
            <p:nvPr/>
          </p:nvSpPr>
          <p:spPr>
            <a:xfrm>
              <a:off x="3325082" y="4830758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21177278">
              <a:off x="3315000" y="5192249"/>
              <a:ext cx="983711" cy="381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782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2686408" y="1742018"/>
            <a:ext cx="4247791" cy="3210982"/>
          </a:xfrm>
          <a:custGeom>
            <a:avLst/>
            <a:gdLst>
              <a:gd name="connsiteX0" fmla="*/ 0 w 7262004"/>
              <a:gd name="connsiteY0" fmla="*/ 0 h 4176623"/>
              <a:gd name="connsiteX1" fmla="*/ 1733910 w 7262004"/>
              <a:gd name="connsiteY1" fmla="*/ 69012 h 4176623"/>
              <a:gd name="connsiteX2" fmla="*/ 3303917 w 7262004"/>
              <a:gd name="connsiteY2" fmla="*/ 25880 h 4176623"/>
              <a:gd name="connsiteX3" fmla="*/ 5055080 w 7262004"/>
              <a:gd name="connsiteY3" fmla="*/ 25880 h 4176623"/>
              <a:gd name="connsiteX4" fmla="*/ 6754483 w 7262004"/>
              <a:gd name="connsiteY4" fmla="*/ 112144 h 4176623"/>
              <a:gd name="connsiteX5" fmla="*/ 7246189 w 7262004"/>
              <a:gd name="connsiteY5" fmla="*/ 569344 h 4176623"/>
              <a:gd name="connsiteX6" fmla="*/ 6849374 w 7262004"/>
              <a:gd name="connsiteY6" fmla="*/ 1889185 h 4176623"/>
              <a:gd name="connsiteX7" fmla="*/ 4994695 w 7262004"/>
              <a:gd name="connsiteY7" fmla="*/ 2406770 h 4176623"/>
              <a:gd name="connsiteX8" fmla="*/ 3001993 w 7262004"/>
              <a:gd name="connsiteY8" fmla="*/ 1708031 h 4176623"/>
              <a:gd name="connsiteX9" fmla="*/ 1854680 w 7262004"/>
              <a:gd name="connsiteY9" fmla="*/ 1906438 h 4176623"/>
              <a:gd name="connsiteX10" fmla="*/ 1095555 w 7262004"/>
              <a:gd name="connsiteY10" fmla="*/ 2863970 h 4176623"/>
              <a:gd name="connsiteX11" fmla="*/ 1354348 w 7262004"/>
              <a:gd name="connsiteY11" fmla="*/ 3735238 h 4176623"/>
              <a:gd name="connsiteX12" fmla="*/ 2907102 w 7262004"/>
              <a:gd name="connsiteY12" fmla="*/ 4140680 h 4176623"/>
              <a:gd name="connsiteX13" fmla="*/ 4330461 w 7262004"/>
              <a:gd name="connsiteY13" fmla="*/ 3950898 h 4176623"/>
              <a:gd name="connsiteX0" fmla="*/ 0 w 7470476"/>
              <a:gd name="connsiteY0" fmla="*/ 311988 h 4488611"/>
              <a:gd name="connsiteX1" fmla="*/ 1733910 w 7470476"/>
              <a:gd name="connsiteY1" fmla="*/ 381000 h 4488611"/>
              <a:gd name="connsiteX2" fmla="*/ 3303917 w 7470476"/>
              <a:gd name="connsiteY2" fmla="*/ 337868 h 4488611"/>
              <a:gd name="connsiteX3" fmla="*/ 5055080 w 7470476"/>
              <a:gd name="connsiteY3" fmla="*/ 337868 h 4488611"/>
              <a:gd name="connsiteX4" fmla="*/ 7105291 w 7470476"/>
              <a:gd name="connsiteY4" fmla="*/ 90577 h 4488611"/>
              <a:gd name="connsiteX5" fmla="*/ 7246189 w 7470476"/>
              <a:gd name="connsiteY5" fmla="*/ 881332 h 4488611"/>
              <a:gd name="connsiteX6" fmla="*/ 6849374 w 7470476"/>
              <a:gd name="connsiteY6" fmla="*/ 2201173 h 4488611"/>
              <a:gd name="connsiteX7" fmla="*/ 4994695 w 7470476"/>
              <a:gd name="connsiteY7" fmla="*/ 2718758 h 4488611"/>
              <a:gd name="connsiteX8" fmla="*/ 3001993 w 7470476"/>
              <a:gd name="connsiteY8" fmla="*/ 2020019 h 4488611"/>
              <a:gd name="connsiteX9" fmla="*/ 1854680 w 7470476"/>
              <a:gd name="connsiteY9" fmla="*/ 2218426 h 4488611"/>
              <a:gd name="connsiteX10" fmla="*/ 1095555 w 7470476"/>
              <a:gd name="connsiteY10" fmla="*/ 3175958 h 4488611"/>
              <a:gd name="connsiteX11" fmla="*/ 1354348 w 7470476"/>
              <a:gd name="connsiteY11" fmla="*/ 4047226 h 4488611"/>
              <a:gd name="connsiteX12" fmla="*/ 2907102 w 7470476"/>
              <a:gd name="connsiteY12" fmla="*/ 4452668 h 4488611"/>
              <a:gd name="connsiteX13" fmla="*/ 4330461 w 7470476"/>
              <a:gd name="connsiteY13" fmla="*/ 4262886 h 4488611"/>
              <a:gd name="connsiteX0" fmla="*/ 0 w 7470476"/>
              <a:gd name="connsiteY0" fmla="*/ 311988 h 4488611"/>
              <a:gd name="connsiteX1" fmla="*/ 1733910 w 7470476"/>
              <a:gd name="connsiteY1" fmla="*/ 381000 h 4488611"/>
              <a:gd name="connsiteX2" fmla="*/ 3303917 w 7470476"/>
              <a:gd name="connsiteY2" fmla="*/ 337868 h 4488611"/>
              <a:gd name="connsiteX3" fmla="*/ 5055080 w 7470476"/>
              <a:gd name="connsiteY3" fmla="*/ 337868 h 4488611"/>
              <a:gd name="connsiteX4" fmla="*/ 7105291 w 7470476"/>
              <a:gd name="connsiteY4" fmla="*/ 90577 h 4488611"/>
              <a:gd name="connsiteX5" fmla="*/ 7246189 w 7470476"/>
              <a:gd name="connsiteY5" fmla="*/ 881332 h 4488611"/>
              <a:gd name="connsiteX6" fmla="*/ 6648091 w 7470476"/>
              <a:gd name="connsiteY6" fmla="*/ 2528977 h 4488611"/>
              <a:gd name="connsiteX7" fmla="*/ 4994695 w 7470476"/>
              <a:gd name="connsiteY7" fmla="*/ 2718758 h 4488611"/>
              <a:gd name="connsiteX8" fmla="*/ 3001993 w 7470476"/>
              <a:gd name="connsiteY8" fmla="*/ 2020019 h 4488611"/>
              <a:gd name="connsiteX9" fmla="*/ 1854680 w 7470476"/>
              <a:gd name="connsiteY9" fmla="*/ 2218426 h 4488611"/>
              <a:gd name="connsiteX10" fmla="*/ 1095555 w 7470476"/>
              <a:gd name="connsiteY10" fmla="*/ 3175958 h 4488611"/>
              <a:gd name="connsiteX11" fmla="*/ 1354348 w 7470476"/>
              <a:gd name="connsiteY11" fmla="*/ 4047226 h 4488611"/>
              <a:gd name="connsiteX12" fmla="*/ 2907102 w 7470476"/>
              <a:gd name="connsiteY12" fmla="*/ 4452668 h 4488611"/>
              <a:gd name="connsiteX13" fmla="*/ 4330461 w 7470476"/>
              <a:gd name="connsiteY13" fmla="*/ 4262886 h 4488611"/>
              <a:gd name="connsiteX0" fmla="*/ 0 w 7470476"/>
              <a:gd name="connsiteY0" fmla="*/ 311988 h 4488611"/>
              <a:gd name="connsiteX1" fmla="*/ 1733910 w 7470476"/>
              <a:gd name="connsiteY1" fmla="*/ 381000 h 4488611"/>
              <a:gd name="connsiteX2" fmla="*/ 3303917 w 7470476"/>
              <a:gd name="connsiteY2" fmla="*/ 337868 h 4488611"/>
              <a:gd name="connsiteX3" fmla="*/ 5055080 w 7470476"/>
              <a:gd name="connsiteY3" fmla="*/ 337868 h 4488611"/>
              <a:gd name="connsiteX4" fmla="*/ 7105291 w 7470476"/>
              <a:gd name="connsiteY4" fmla="*/ 90577 h 4488611"/>
              <a:gd name="connsiteX5" fmla="*/ 7246189 w 7470476"/>
              <a:gd name="connsiteY5" fmla="*/ 881332 h 4488611"/>
              <a:gd name="connsiteX6" fmla="*/ 6648091 w 7470476"/>
              <a:gd name="connsiteY6" fmla="*/ 2528977 h 4488611"/>
              <a:gd name="connsiteX7" fmla="*/ 4438291 w 7470476"/>
              <a:gd name="connsiteY7" fmla="*/ 2528977 h 4488611"/>
              <a:gd name="connsiteX8" fmla="*/ 3001993 w 7470476"/>
              <a:gd name="connsiteY8" fmla="*/ 2020019 h 4488611"/>
              <a:gd name="connsiteX9" fmla="*/ 1854680 w 7470476"/>
              <a:gd name="connsiteY9" fmla="*/ 2218426 h 4488611"/>
              <a:gd name="connsiteX10" fmla="*/ 1095555 w 7470476"/>
              <a:gd name="connsiteY10" fmla="*/ 3175958 h 4488611"/>
              <a:gd name="connsiteX11" fmla="*/ 1354348 w 7470476"/>
              <a:gd name="connsiteY11" fmla="*/ 4047226 h 4488611"/>
              <a:gd name="connsiteX12" fmla="*/ 2907102 w 7470476"/>
              <a:gd name="connsiteY12" fmla="*/ 4452668 h 4488611"/>
              <a:gd name="connsiteX13" fmla="*/ 4330461 w 7470476"/>
              <a:gd name="connsiteY13" fmla="*/ 4262886 h 4488611"/>
              <a:gd name="connsiteX0" fmla="*/ 0 w 7470476"/>
              <a:gd name="connsiteY0" fmla="*/ 606724 h 4783347"/>
              <a:gd name="connsiteX1" fmla="*/ 1771291 w 7470476"/>
              <a:gd name="connsiteY1" fmla="*/ 4313 h 4783347"/>
              <a:gd name="connsiteX2" fmla="*/ 3303917 w 7470476"/>
              <a:gd name="connsiteY2" fmla="*/ 632604 h 4783347"/>
              <a:gd name="connsiteX3" fmla="*/ 5055080 w 7470476"/>
              <a:gd name="connsiteY3" fmla="*/ 632604 h 4783347"/>
              <a:gd name="connsiteX4" fmla="*/ 7105291 w 7470476"/>
              <a:gd name="connsiteY4" fmla="*/ 385313 h 4783347"/>
              <a:gd name="connsiteX5" fmla="*/ 7246189 w 7470476"/>
              <a:gd name="connsiteY5" fmla="*/ 1176068 h 4783347"/>
              <a:gd name="connsiteX6" fmla="*/ 6648091 w 7470476"/>
              <a:gd name="connsiteY6" fmla="*/ 2823713 h 4783347"/>
              <a:gd name="connsiteX7" fmla="*/ 4438291 w 7470476"/>
              <a:gd name="connsiteY7" fmla="*/ 2823713 h 4783347"/>
              <a:gd name="connsiteX8" fmla="*/ 3001993 w 7470476"/>
              <a:gd name="connsiteY8" fmla="*/ 2314755 h 4783347"/>
              <a:gd name="connsiteX9" fmla="*/ 1854680 w 7470476"/>
              <a:gd name="connsiteY9" fmla="*/ 2513162 h 4783347"/>
              <a:gd name="connsiteX10" fmla="*/ 1095555 w 7470476"/>
              <a:gd name="connsiteY10" fmla="*/ 3470694 h 4783347"/>
              <a:gd name="connsiteX11" fmla="*/ 1354348 w 7470476"/>
              <a:gd name="connsiteY11" fmla="*/ 4341962 h 4783347"/>
              <a:gd name="connsiteX12" fmla="*/ 2907102 w 7470476"/>
              <a:gd name="connsiteY12" fmla="*/ 4747404 h 4783347"/>
              <a:gd name="connsiteX13" fmla="*/ 4330461 w 7470476"/>
              <a:gd name="connsiteY13" fmla="*/ 4557622 h 4783347"/>
              <a:gd name="connsiteX0" fmla="*/ 0 w 6537385"/>
              <a:gd name="connsiteY0" fmla="*/ 1406585 h 4890219"/>
              <a:gd name="connsiteX1" fmla="*/ 838200 w 6537385"/>
              <a:gd name="connsiteY1" fmla="*/ 111185 h 4890219"/>
              <a:gd name="connsiteX2" fmla="*/ 2370826 w 6537385"/>
              <a:gd name="connsiteY2" fmla="*/ 739476 h 4890219"/>
              <a:gd name="connsiteX3" fmla="*/ 4121989 w 6537385"/>
              <a:gd name="connsiteY3" fmla="*/ 739476 h 4890219"/>
              <a:gd name="connsiteX4" fmla="*/ 6172200 w 6537385"/>
              <a:gd name="connsiteY4" fmla="*/ 492185 h 4890219"/>
              <a:gd name="connsiteX5" fmla="*/ 6313098 w 6537385"/>
              <a:gd name="connsiteY5" fmla="*/ 1282940 h 4890219"/>
              <a:gd name="connsiteX6" fmla="*/ 5715000 w 6537385"/>
              <a:gd name="connsiteY6" fmla="*/ 2930585 h 4890219"/>
              <a:gd name="connsiteX7" fmla="*/ 3505200 w 6537385"/>
              <a:gd name="connsiteY7" fmla="*/ 2930585 h 4890219"/>
              <a:gd name="connsiteX8" fmla="*/ 2068902 w 6537385"/>
              <a:gd name="connsiteY8" fmla="*/ 2421627 h 4890219"/>
              <a:gd name="connsiteX9" fmla="*/ 921589 w 6537385"/>
              <a:gd name="connsiteY9" fmla="*/ 2620034 h 4890219"/>
              <a:gd name="connsiteX10" fmla="*/ 162464 w 6537385"/>
              <a:gd name="connsiteY10" fmla="*/ 3577566 h 4890219"/>
              <a:gd name="connsiteX11" fmla="*/ 421257 w 6537385"/>
              <a:gd name="connsiteY11" fmla="*/ 4448834 h 4890219"/>
              <a:gd name="connsiteX12" fmla="*/ 1974011 w 6537385"/>
              <a:gd name="connsiteY12" fmla="*/ 4854276 h 4890219"/>
              <a:gd name="connsiteX13" fmla="*/ 3397370 w 6537385"/>
              <a:gd name="connsiteY13" fmla="*/ 4664494 h 4890219"/>
              <a:gd name="connsiteX0" fmla="*/ 0 w 6537385"/>
              <a:gd name="connsiteY0" fmla="*/ 1358900 h 4842534"/>
              <a:gd name="connsiteX1" fmla="*/ 838200 w 6537385"/>
              <a:gd name="connsiteY1" fmla="*/ 63500 h 4842534"/>
              <a:gd name="connsiteX2" fmla="*/ 1828800 w 6537385"/>
              <a:gd name="connsiteY2" fmla="*/ 977900 h 4842534"/>
              <a:gd name="connsiteX3" fmla="*/ 4121989 w 6537385"/>
              <a:gd name="connsiteY3" fmla="*/ 691791 h 4842534"/>
              <a:gd name="connsiteX4" fmla="*/ 6172200 w 6537385"/>
              <a:gd name="connsiteY4" fmla="*/ 444500 h 4842534"/>
              <a:gd name="connsiteX5" fmla="*/ 6313098 w 6537385"/>
              <a:gd name="connsiteY5" fmla="*/ 1235255 h 4842534"/>
              <a:gd name="connsiteX6" fmla="*/ 5715000 w 6537385"/>
              <a:gd name="connsiteY6" fmla="*/ 2882900 h 4842534"/>
              <a:gd name="connsiteX7" fmla="*/ 3505200 w 6537385"/>
              <a:gd name="connsiteY7" fmla="*/ 2882900 h 4842534"/>
              <a:gd name="connsiteX8" fmla="*/ 2068902 w 6537385"/>
              <a:gd name="connsiteY8" fmla="*/ 2373942 h 4842534"/>
              <a:gd name="connsiteX9" fmla="*/ 921589 w 6537385"/>
              <a:gd name="connsiteY9" fmla="*/ 2572349 h 4842534"/>
              <a:gd name="connsiteX10" fmla="*/ 162464 w 6537385"/>
              <a:gd name="connsiteY10" fmla="*/ 3529881 h 4842534"/>
              <a:gd name="connsiteX11" fmla="*/ 421257 w 6537385"/>
              <a:gd name="connsiteY11" fmla="*/ 4401149 h 4842534"/>
              <a:gd name="connsiteX12" fmla="*/ 1974011 w 6537385"/>
              <a:gd name="connsiteY12" fmla="*/ 4806591 h 4842534"/>
              <a:gd name="connsiteX13" fmla="*/ 3397370 w 6537385"/>
              <a:gd name="connsiteY13" fmla="*/ 4616809 h 4842534"/>
              <a:gd name="connsiteX0" fmla="*/ 0 w 6703683"/>
              <a:gd name="connsiteY0" fmla="*/ 1460501 h 4944135"/>
              <a:gd name="connsiteX1" fmla="*/ 838200 w 6703683"/>
              <a:gd name="connsiteY1" fmla="*/ 165101 h 4944135"/>
              <a:gd name="connsiteX2" fmla="*/ 1828800 w 6703683"/>
              <a:gd name="connsiteY2" fmla="*/ 1079501 h 4944135"/>
              <a:gd name="connsiteX3" fmla="*/ 3124200 w 6703683"/>
              <a:gd name="connsiteY3" fmla="*/ 88900 h 4944135"/>
              <a:gd name="connsiteX4" fmla="*/ 6172200 w 6703683"/>
              <a:gd name="connsiteY4" fmla="*/ 546101 h 4944135"/>
              <a:gd name="connsiteX5" fmla="*/ 6313098 w 6703683"/>
              <a:gd name="connsiteY5" fmla="*/ 1336856 h 4944135"/>
              <a:gd name="connsiteX6" fmla="*/ 5715000 w 6703683"/>
              <a:gd name="connsiteY6" fmla="*/ 2984501 h 4944135"/>
              <a:gd name="connsiteX7" fmla="*/ 3505200 w 6703683"/>
              <a:gd name="connsiteY7" fmla="*/ 2984501 h 4944135"/>
              <a:gd name="connsiteX8" fmla="*/ 2068902 w 6703683"/>
              <a:gd name="connsiteY8" fmla="*/ 2475543 h 4944135"/>
              <a:gd name="connsiteX9" fmla="*/ 921589 w 6703683"/>
              <a:gd name="connsiteY9" fmla="*/ 2673950 h 4944135"/>
              <a:gd name="connsiteX10" fmla="*/ 162464 w 6703683"/>
              <a:gd name="connsiteY10" fmla="*/ 3631482 h 4944135"/>
              <a:gd name="connsiteX11" fmla="*/ 421257 w 6703683"/>
              <a:gd name="connsiteY11" fmla="*/ 4502750 h 4944135"/>
              <a:gd name="connsiteX12" fmla="*/ 1974011 w 6703683"/>
              <a:gd name="connsiteY12" fmla="*/ 4908192 h 4944135"/>
              <a:gd name="connsiteX13" fmla="*/ 3397370 w 6703683"/>
              <a:gd name="connsiteY13" fmla="*/ 4718410 h 4944135"/>
              <a:gd name="connsiteX0" fmla="*/ 0 w 6452798"/>
              <a:gd name="connsiteY0" fmla="*/ 1473201 h 4956835"/>
              <a:gd name="connsiteX1" fmla="*/ 838200 w 6452798"/>
              <a:gd name="connsiteY1" fmla="*/ 177801 h 4956835"/>
              <a:gd name="connsiteX2" fmla="*/ 1828800 w 6452798"/>
              <a:gd name="connsiteY2" fmla="*/ 1092201 h 4956835"/>
              <a:gd name="connsiteX3" fmla="*/ 3124200 w 6452798"/>
              <a:gd name="connsiteY3" fmla="*/ 101600 h 4956835"/>
              <a:gd name="connsiteX4" fmla="*/ 4876800 w 6452798"/>
              <a:gd name="connsiteY4" fmla="*/ 482601 h 4956835"/>
              <a:gd name="connsiteX5" fmla="*/ 6313098 w 6452798"/>
              <a:gd name="connsiteY5" fmla="*/ 1349556 h 4956835"/>
              <a:gd name="connsiteX6" fmla="*/ 5715000 w 6452798"/>
              <a:gd name="connsiteY6" fmla="*/ 2997201 h 4956835"/>
              <a:gd name="connsiteX7" fmla="*/ 3505200 w 6452798"/>
              <a:gd name="connsiteY7" fmla="*/ 2997201 h 4956835"/>
              <a:gd name="connsiteX8" fmla="*/ 2068902 w 6452798"/>
              <a:gd name="connsiteY8" fmla="*/ 2488243 h 4956835"/>
              <a:gd name="connsiteX9" fmla="*/ 921589 w 6452798"/>
              <a:gd name="connsiteY9" fmla="*/ 2686650 h 4956835"/>
              <a:gd name="connsiteX10" fmla="*/ 162464 w 6452798"/>
              <a:gd name="connsiteY10" fmla="*/ 3644182 h 4956835"/>
              <a:gd name="connsiteX11" fmla="*/ 421257 w 6452798"/>
              <a:gd name="connsiteY11" fmla="*/ 4515450 h 4956835"/>
              <a:gd name="connsiteX12" fmla="*/ 1974011 w 6452798"/>
              <a:gd name="connsiteY12" fmla="*/ 4920892 h 4956835"/>
              <a:gd name="connsiteX13" fmla="*/ 3397370 w 6452798"/>
              <a:gd name="connsiteY13" fmla="*/ 4731110 h 4956835"/>
              <a:gd name="connsiteX0" fmla="*/ 0 w 6096000"/>
              <a:gd name="connsiteY0" fmla="*/ 1473201 h 4956835"/>
              <a:gd name="connsiteX1" fmla="*/ 838200 w 6096000"/>
              <a:gd name="connsiteY1" fmla="*/ 177801 h 4956835"/>
              <a:gd name="connsiteX2" fmla="*/ 1828800 w 6096000"/>
              <a:gd name="connsiteY2" fmla="*/ 1092201 h 4956835"/>
              <a:gd name="connsiteX3" fmla="*/ 3124200 w 6096000"/>
              <a:gd name="connsiteY3" fmla="*/ 101600 h 4956835"/>
              <a:gd name="connsiteX4" fmla="*/ 4876800 w 6096000"/>
              <a:gd name="connsiteY4" fmla="*/ 482601 h 4956835"/>
              <a:gd name="connsiteX5" fmla="*/ 5791200 w 6096000"/>
              <a:gd name="connsiteY5" fmla="*/ 1244601 h 4956835"/>
              <a:gd name="connsiteX6" fmla="*/ 5715000 w 6096000"/>
              <a:gd name="connsiteY6" fmla="*/ 2997201 h 4956835"/>
              <a:gd name="connsiteX7" fmla="*/ 3505200 w 6096000"/>
              <a:gd name="connsiteY7" fmla="*/ 2997201 h 4956835"/>
              <a:gd name="connsiteX8" fmla="*/ 2068902 w 6096000"/>
              <a:gd name="connsiteY8" fmla="*/ 2488243 h 4956835"/>
              <a:gd name="connsiteX9" fmla="*/ 921589 w 6096000"/>
              <a:gd name="connsiteY9" fmla="*/ 2686650 h 4956835"/>
              <a:gd name="connsiteX10" fmla="*/ 162464 w 6096000"/>
              <a:gd name="connsiteY10" fmla="*/ 3644182 h 4956835"/>
              <a:gd name="connsiteX11" fmla="*/ 421257 w 6096000"/>
              <a:gd name="connsiteY11" fmla="*/ 4515450 h 4956835"/>
              <a:gd name="connsiteX12" fmla="*/ 1974011 w 6096000"/>
              <a:gd name="connsiteY12" fmla="*/ 4920892 h 4956835"/>
              <a:gd name="connsiteX13" fmla="*/ 3397370 w 6096000"/>
              <a:gd name="connsiteY13" fmla="*/ 4731110 h 4956835"/>
              <a:gd name="connsiteX0" fmla="*/ 0 w 5930900"/>
              <a:gd name="connsiteY0" fmla="*/ 1473201 h 4956835"/>
              <a:gd name="connsiteX1" fmla="*/ 838200 w 5930900"/>
              <a:gd name="connsiteY1" fmla="*/ 177801 h 4956835"/>
              <a:gd name="connsiteX2" fmla="*/ 1828800 w 5930900"/>
              <a:gd name="connsiteY2" fmla="*/ 1092201 h 4956835"/>
              <a:gd name="connsiteX3" fmla="*/ 3124200 w 5930900"/>
              <a:gd name="connsiteY3" fmla="*/ 101600 h 4956835"/>
              <a:gd name="connsiteX4" fmla="*/ 4876800 w 5930900"/>
              <a:gd name="connsiteY4" fmla="*/ 482601 h 4956835"/>
              <a:gd name="connsiteX5" fmla="*/ 5791200 w 5930900"/>
              <a:gd name="connsiteY5" fmla="*/ 1244601 h 4956835"/>
              <a:gd name="connsiteX6" fmla="*/ 5715000 w 5930900"/>
              <a:gd name="connsiteY6" fmla="*/ 2997201 h 4956835"/>
              <a:gd name="connsiteX7" fmla="*/ 4527430 w 5930900"/>
              <a:gd name="connsiteY7" fmla="*/ 3143850 h 4956835"/>
              <a:gd name="connsiteX8" fmla="*/ 3505200 w 5930900"/>
              <a:gd name="connsiteY8" fmla="*/ 2997201 h 4956835"/>
              <a:gd name="connsiteX9" fmla="*/ 2068902 w 5930900"/>
              <a:gd name="connsiteY9" fmla="*/ 2488243 h 4956835"/>
              <a:gd name="connsiteX10" fmla="*/ 921589 w 5930900"/>
              <a:gd name="connsiteY10" fmla="*/ 2686650 h 4956835"/>
              <a:gd name="connsiteX11" fmla="*/ 162464 w 5930900"/>
              <a:gd name="connsiteY11" fmla="*/ 3644182 h 4956835"/>
              <a:gd name="connsiteX12" fmla="*/ 421257 w 5930900"/>
              <a:gd name="connsiteY12" fmla="*/ 4515450 h 4956835"/>
              <a:gd name="connsiteX13" fmla="*/ 1974011 w 5930900"/>
              <a:gd name="connsiteY13" fmla="*/ 4920892 h 4956835"/>
              <a:gd name="connsiteX14" fmla="*/ 3397370 w 5930900"/>
              <a:gd name="connsiteY14" fmla="*/ 4731110 h 4956835"/>
              <a:gd name="connsiteX0" fmla="*/ 0 w 5930900"/>
              <a:gd name="connsiteY0" fmla="*/ 1473201 h 4956835"/>
              <a:gd name="connsiteX1" fmla="*/ 838200 w 5930900"/>
              <a:gd name="connsiteY1" fmla="*/ 177801 h 4956835"/>
              <a:gd name="connsiteX2" fmla="*/ 1828800 w 5930900"/>
              <a:gd name="connsiteY2" fmla="*/ 1092201 h 4956835"/>
              <a:gd name="connsiteX3" fmla="*/ 3124200 w 5930900"/>
              <a:gd name="connsiteY3" fmla="*/ 101600 h 4956835"/>
              <a:gd name="connsiteX4" fmla="*/ 4876800 w 5930900"/>
              <a:gd name="connsiteY4" fmla="*/ 482601 h 4956835"/>
              <a:gd name="connsiteX5" fmla="*/ 5791200 w 5930900"/>
              <a:gd name="connsiteY5" fmla="*/ 1244601 h 4956835"/>
              <a:gd name="connsiteX6" fmla="*/ 5715000 w 5930900"/>
              <a:gd name="connsiteY6" fmla="*/ 2997201 h 4956835"/>
              <a:gd name="connsiteX7" fmla="*/ 5029200 w 5930900"/>
              <a:gd name="connsiteY7" fmla="*/ 2768601 h 4956835"/>
              <a:gd name="connsiteX8" fmla="*/ 3505200 w 5930900"/>
              <a:gd name="connsiteY8" fmla="*/ 2997201 h 4956835"/>
              <a:gd name="connsiteX9" fmla="*/ 2068902 w 5930900"/>
              <a:gd name="connsiteY9" fmla="*/ 2488243 h 4956835"/>
              <a:gd name="connsiteX10" fmla="*/ 921589 w 5930900"/>
              <a:gd name="connsiteY10" fmla="*/ 2686650 h 4956835"/>
              <a:gd name="connsiteX11" fmla="*/ 162464 w 5930900"/>
              <a:gd name="connsiteY11" fmla="*/ 3644182 h 4956835"/>
              <a:gd name="connsiteX12" fmla="*/ 421257 w 5930900"/>
              <a:gd name="connsiteY12" fmla="*/ 4515450 h 4956835"/>
              <a:gd name="connsiteX13" fmla="*/ 1974011 w 5930900"/>
              <a:gd name="connsiteY13" fmla="*/ 4920892 h 4956835"/>
              <a:gd name="connsiteX14" fmla="*/ 3397370 w 5930900"/>
              <a:gd name="connsiteY14" fmla="*/ 4731110 h 4956835"/>
              <a:gd name="connsiteX0" fmla="*/ 0 w 5930900"/>
              <a:gd name="connsiteY0" fmla="*/ 1473201 h 4956835"/>
              <a:gd name="connsiteX1" fmla="*/ 838200 w 5930900"/>
              <a:gd name="connsiteY1" fmla="*/ 177801 h 4956835"/>
              <a:gd name="connsiteX2" fmla="*/ 1828800 w 5930900"/>
              <a:gd name="connsiteY2" fmla="*/ 1092201 h 4956835"/>
              <a:gd name="connsiteX3" fmla="*/ 3124200 w 5930900"/>
              <a:gd name="connsiteY3" fmla="*/ 101600 h 4956835"/>
              <a:gd name="connsiteX4" fmla="*/ 4876800 w 5930900"/>
              <a:gd name="connsiteY4" fmla="*/ 482601 h 4956835"/>
              <a:gd name="connsiteX5" fmla="*/ 5791200 w 5930900"/>
              <a:gd name="connsiteY5" fmla="*/ 1244601 h 4956835"/>
              <a:gd name="connsiteX6" fmla="*/ 5715000 w 5930900"/>
              <a:gd name="connsiteY6" fmla="*/ 2997201 h 4956835"/>
              <a:gd name="connsiteX7" fmla="*/ 5029200 w 5930900"/>
              <a:gd name="connsiteY7" fmla="*/ 2768601 h 4956835"/>
              <a:gd name="connsiteX8" fmla="*/ 3962400 w 5930900"/>
              <a:gd name="connsiteY8" fmla="*/ 3454401 h 4956835"/>
              <a:gd name="connsiteX9" fmla="*/ 2068902 w 5930900"/>
              <a:gd name="connsiteY9" fmla="*/ 2488243 h 4956835"/>
              <a:gd name="connsiteX10" fmla="*/ 921589 w 5930900"/>
              <a:gd name="connsiteY10" fmla="*/ 2686650 h 4956835"/>
              <a:gd name="connsiteX11" fmla="*/ 162464 w 5930900"/>
              <a:gd name="connsiteY11" fmla="*/ 3644182 h 4956835"/>
              <a:gd name="connsiteX12" fmla="*/ 421257 w 5930900"/>
              <a:gd name="connsiteY12" fmla="*/ 4515450 h 4956835"/>
              <a:gd name="connsiteX13" fmla="*/ 1974011 w 5930900"/>
              <a:gd name="connsiteY13" fmla="*/ 4920892 h 4956835"/>
              <a:gd name="connsiteX14" fmla="*/ 3397370 w 5930900"/>
              <a:gd name="connsiteY14" fmla="*/ 4731110 h 4956835"/>
              <a:gd name="connsiteX0" fmla="*/ 0 w 5930900"/>
              <a:gd name="connsiteY0" fmla="*/ 1473201 h 4956835"/>
              <a:gd name="connsiteX1" fmla="*/ 838200 w 5930900"/>
              <a:gd name="connsiteY1" fmla="*/ 177801 h 4956835"/>
              <a:gd name="connsiteX2" fmla="*/ 1828800 w 5930900"/>
              <a:gd name="connsiteY2" fmla="*/ 1092201 h 4956835"/>
              <a:gd name="connsiteX3" fmla="*/ 3124200 w 5930900"/>
              <a:gd name="connsiteY3" fmla="*/ 101600 h 4956835"/>
              <a:gd name="connsiteX4" fmla="*/ 4876800 w 5930900"/>
              <a:gd name="connsiteY4" fmla="*/ 482601 h 4956835"/>
              <a:gd name="connsiteX5" fmla="*/ 5791200 w 5930900"/>
              <a:gd name="connsiteY5" fmla="*/ 1244601 h 4956835"/>
              <a:gd name="connsiteX6" fmla="*/ 5715000 w 5930900"/>
              <a:gd name="connsiteY6" fmla="*/ 2997201 h 4956835"/>
              <a:gd name="connsiteX7" fmla="*/ 5029200 w 5930900"/>
              <a:gd name="connsiteY7" fmla="*/ 2768601 h 4956835"/>
              <a:gd name="connsiteX8" fmla="*/ 3962400 w 5930900"/>
              <a:gd name="connsiteY8" fmla="*/ 3454401 h 4956835"/>
              <a:gd name="connsiteX9" fmla="*/ 2209800 w 5930900"/>
              <a:gd name="connsiteY9" fmla="*/ 2463801 h 4956835"/>
              <a:gd name="connsiteX10" fmla="*/ 921589 w 5930900"/>
              <a:gd name="connsiteY10" fmla="*/ 2686650 h 4956835"/>
              <a:gd name="connsiteX11" fmla="*/ 162464 w 5930900"/>
              <a:gd name="connsiteY11" fmla="*/ 3644182 h 4956835"/>
              <a:gd name="connsiteX12" fmla="*/ 421257 w 5930900"/>
              <a:gd name="connsiteY12" fmla="*/ 4515450 h 4956835"/>
              <a:gd name="connsiteX13" fmla="*/ 1974011 w 5930900"/>
              <a:gd name="connsiteY13" fmla="*/ 4920892 h 4956835"/>
              <a:gd name="connsiteX14" fmla="*/ 3397370 w 5930900"/>
              <a:gd name="connsiteY14" fmla="*/ 4731110 h 4956835"/>
              <a:gd name="connsiteX0" fmla="*/ 0 w 5930900"/>
              <a:gd name="connsiteY0" fmla="*/ 1473201 h 4956835"/>
              <a:gd name="connsiteX1" fmla="*/ 838200 w 5930900"/>
              <a:gd name="connsiteY1" fmla="*/ 177801 h 4956835"/>
              <a:gd name="connsiteX2" fmla="*/ 1828800 w 5930900"/>
              <a:gd name="connsiteY2" fmla="*/ 1092201 h 4956835"/>
              <a:gd name="connsiteX3" fmla="*/ 3124200 w 5930900"/>
              <a:gd name="connsiteY3" fmla="*/ 101600 h 4956835"/>
              <a:gd name="connsiteX4" fmla="*/ 4876800 w 5930900"/>
              <a:gd name="connsiteY4" fmla="*/ 482601 h 4956835"/>
              <a:gd name="connsiteX5" fmla="*/ 5791200 w 5930900"/>
              <a:gd name="connsiteY5" fmla="*/ 1244601 h 4956835"/>
              <a:gd name="connsiteX6" fmla="*/ 5715000 w 5930900"/>
              <a:gd name="connsiteY6" fmla="*/ 2997201 h 4956835"/>
              <a:gd name="connsiteX7" fmla="*/ 5029200 w 5930900"/>
              <a:gd name="connsiteY7" fmla="*/ 2768601 h 4956835"/>
              <a:gd name="connsiteX8" fmla="*/ 3962400 w 5930900"/>
              <a:gd name="connsiteY8" fmla="*/ 3454401 h 4956835"/>
              <a:gd name="connsiteX9" fmla="*/ 2209800 w 5930900"/>
              <a:gd name="connsiteY9" fmla="*/ 2463801 h 4956835"/>
              <a:gd name="connsiteX10" fmla="*/ 1219200 w 5930900"/>
              <a:gd name="connsiteY10" fmla="*/ 2387601 h 4956835"/>
              <a:gd name="connsiteX11" fmla="*/ 162464 w 5930900"/>
              <a:gd name="connsiteY11" fmla="*/ 3644182 h 4956835"/>
              <a:gd name="connsiteX12" fmla="*/ 421257 w 5930900"/>
              <a:gd name="connsiteY12" fmla="*/ 4515450 h 4956835"/>
              <a:gd name="connsiteX13" fmla="*/ 1974011 w 5930900"/>
              <a:gd name="connsiteY13" fmla="*/ 4920892 h 4956835"/>
              <a:gd name="connsiteX14" fmla="*/ 3397370 w 5930900"/>
              <a:gd name="connsiteY14" fmla="*/ 4731110 h 4956835"/>
              <a:gd name="connsiteX0" fmla="*/ 0 w 5930900"/>
              <a:gd name="connsiteY0" fmla="*/ 1473201 h 4956835"/>
              <a:gd name="connsiteX1" fmla="*/ 838200 w 5930900"/>
              <a:gd name="connsiteY1" fmla="*/ 177801 h 4956835"/>
              <a:gd name="connsiteX2" fmla="*/ 1828800 w 5930900"/>
              <a:gd name="connsiteY2" fmla="*/ 1092201 h 4956835"/>
              <a:gd name="connsiteX3" fmla="*/ 3124200 w 5930900"/>
              <a:gd name="connsiteY3" fmla="*/ 101600 h 4956835"/>
              <a:gd name="connsiteX4" fmla="*/ 4876800 w 5930900"/>
              <a:gd name="connsiteY4" fmla="*/ 482601 h 4956835"/>
              <a:gd name="connsiteX5" fmla="*/ 5791200 w 5930900"/>
              <a:gd name="connsiteY5" fmla="*/ 1244601 h 4956835"/>
              <a:gd name="connsiteX6" fmla="*/ 5715000 w 5930900"/>
              <a:gd name="connsiteY6" fmla="*/ 2997201 h 4956835"/>
              <a:gd name="connsiteX7" fmla="*/ 5029200 w 5930900"/>
              <a:gd name="connsiteY7" fmla="*/ 2768601 h 4956835"/>
              <a:gd name="connsiteX8" fmla="*/ 3962400 w 5930900"/>
              <a:gd name="connsiteY8" fmla="*/ 3454401 h 4956835"/>
              <a:gd name="connsiteX9" fmla="*/ 2209800 w 5930900"/>
              <a:gd name="connsiteY9" fmla="*/ 2463801 h 4956835"/>
              <a:gd name="connsiteX10" fmla="*/ 1219200 w 5930900"/>
              <a:gd name="connsiteY10" fmla="*/ 2387601 h 4956835"/>
              <a:gd name="connsiteX11" fmla="*/ 1447800 w 5930900"/>
              <a:gd name="connsiteY11" fmla="*/ 3454401 h 4956835"/>
              <a:gd name="connsiteX12" fmla="*/ 421257 w 5930900"/>
              <a:gd name="connsiteY12" fmla="*/ 4515450 h 4956835"/>
              <a:gd name="connsiteX13" fmla="*/ 1974011 w 5930900"/>
              <a:gd name="connsiteY13" fmla="*/ 4920892 h 4956835"/>
              <a:gd name="connsiteX14" fmla="*/ 3397370 w 5930900"/>
              <a:gd name="connsiteY14" fmla="*/ 4731110 h 4956835"/>
              <a:gd name="connsiteX0" fmla="*/ 0 w 5930900"/>
              <a:gd name="connsiteY0" fmla="*/ 1473201 h 4956835"/>
              <a:gd name="connsiteX1" fmla="*/ 838200 w 5930900"/>
              <a:gd name="connsiteY1" fmla="*/ 177801 h 4956835"/>
              <a:gd name="connsiteX2" fmla="*/ 1828800 w 5930900"/>
              <a:gd name="connsiteY2" fmla="*/ 1092201 h 4956835"/>
              <a:gd name="connsiteX3" fmla="*/ 3124200 w 5930900"/>
              <a:gd name="connsiteY3" fmla="*/ 101600 h 4956835"/>
              <a:gd name="connsiteX4" fmla="*/ 4876800 w 5930900"/>
              <a:gd name="connsiteY4" fmla="*/ 482601 h 4956835"/>
              <a:gd name="connsiteX5" fmla="*/ 5791200 w 5930900"/>
              <a:gd name="connsiteY5" fmla="*/ 1244601 h 4956835"/>
              <a:gd name="connsiteX6" fmla="*/ 5715000 w 5930900"/>
              <a:gd name="connsiteY6" fmla="*/ 2997201 h 4956835"/>
              <a:gd name="connsiteX7" fmla="*/ 5029200 w 5930900"/>
              <a:gd name="connsiteY7" fmla="*/ 2768601 h 4956835"/>
              <a:gd name="connsiteX8" fmla="*/ 3962400 w 5930900"/>
              <a:gd name="connsiteY8" fmla="*/ 3454401 h 4956835"/>
              <a:gd name="connsiteX9" fmla="*/ 2209800 w 5930900"/>
              <a:gd name="connsiteY9" fmla="*/ 2463801 h 4956835"/>
              <a:gd name="connsiteX10" fmla="*/ 1219200 w 5930900"/>
              <a:gd name="connsiteY10" fmla="*/ 2387601 h 4956835"/>
              <a:gd name="connsiteX11" fmla="*/ 1600200 w 5930900"/>
              <a:gd name="connsiteY11" fmla="*/ 3530601 h 4956835"/>
              <a:gd name="connsiteX12" fmla="*/ 421257 w 5930900"/>
              <a:gd name="connsiteY12" fmla="*/ 4515450 h 4956835"/>
              <a:gd name="connsiteX13" fmla="*/ 1974011 w 5930900"/>
              <a:gd name="connsiteY13" fmla="*/ 4920892 h 4956835"/>
              <a:gd name="connsiteX14" fmla="*/ 3397370 w 5930900"/>
              <a:gd name="connsiteY14" fmla="*/ 4731110 h 4956835"/>
              <a:gd name="connsiteX0" fmla="*/ 0 w 5930900"/>
              <a:gd name="connsiteY0" fmla="*/ 1473201 h 4981516"/>
              <a:gd name="connsiteX1" fmla="*/ 838200 w 5930900"/>
              <a:gd name="connsiteY1" fmla="*/ 177801 h 4981516"/>
              <a:gd name="connsiteX2" fmla="*/ 1828800 w 5930900"/>
              <a:gd name="connsiteY2" fmla="*/ 1092201 h 4981516"/>
              <a:gd name="connsiteX3" fmla="*/ 3124200 w 5930900"/>
              <a:gd name="connsiteY3" fmla="*/ 101600 h 4981516"/>
              <a:gd name="connsiteX4" fmla="*/ 4876800 w 5930900"/>
              <a:gd name="connsiteY4" fmla="*/ 482601 h 4981516"/>
              <a:gd name="connsiteX5" fmla="*/ 5791200 w 5930900"/>
              <a:gd name="connsiteY5" fmla="*/ 1244601 h 4981516"/>
              <a:gd name="connsiteX6" fmla="*/ 5715000 w 5930900"/>
              <a:gd name="connsiteY6" fmla="*/ 2997201 h 4981516"/>
              <a:gd name="connsiteX7" fmla="*/ 5029200 w 5930900"/>
              <a:gd name="connsiteY7" fmla="*/ 2768601 h 4981516"/>
              <a:gd name="connsiteX8" fmla="*/ 3962400 w 5930900"/>
              <a:gd name="connsiteY8" fmla="*/ 3454401 h 4981516"/>
              <a:gd name="connsiteX9" fmla="*/ 2209800 w 5930900"/>
              <a:gd name="connsiteY9" fmla="*/ 2463801 h 4981516"/>
              <a:gd name="connsiteX10" fmla="*/ 1219200 w 5930900"/>
              <a:gd name="connsiteY10" fmla="*/ 2387601 h 4981516"/>
              <a:gd name="connsiteX11" fmla="*/ 1600200 w 5930900"/>
              <a:gd name="connsiteY11" fmla="*/ 3530601 h 4981516"/>
              <a:gd name="connsiteX12" fmla="*/ 1676400 w 5930900"/>
              <a:gd name="connsiteY12" fmla="*/ 4749801 h 4981516"/>
              <a:gd name="connsiteX13" fmla="*/ 1974011 w 5930900"/>
              <a:gd name="connsiteY13" fmla="*/ 4920892 h 4981516"/>
              <a:gd name="connsiteX14" fmla="*/ 3397370 w 5930900"/>
              <a:gd name="connsiteY14" fmla="*/ 4731110 h 4981516"/>
              <a:gd name="connsiteX0" fmla="*/ 0 w 5930900"/>
              <a:gd name="connsiteY0" fmla="*/ 1473201 h 4927601"/>
              <a:gd name="connsiteX1" fmla="*/ 838200 w 5930900"/>
              <a:gd name="connsiteY1" fmla="*/ 177801 h 4927601"/>
              <a:gd name="connsiteX2" fmla="*/ 1828800 w 5930900"/>
              <a:gd name="connsiteY2" fmla="*/ 1092201 h 4927601"/>
              <a:gd name="connsiteX3" fmla="*/ 3124200 w 5930900"/>
              <a:gd name="connsiteY3" fmla="*/ 101600 h 4927601"/>
              <a:gd name="connsiteX4" fmla="*/ 4876800 w 5930900"/>
              <a:gd name="connsiteY4" fmla="*/ 482601 h 4927601"/>
              <a:gd name="connsiteX5" fmla="*/ 5791200 w 5930900"/>
              <a:gd name="connsiteY5" fmla="*/ 1244601 h 4927601"/>
              <a:gd name="connsiteX6" fmla="*/ 5715000 w 5930900"/>
              <a:gd name="connsiteY6" fmla="*/ 2997201 h 4927601"/>
              <a:gd name="connsiteX7" fmla="*/ 5029200 w 5930900"/>
              <a:gd name="connsiteY7" fmla="*/ 2768601 h 4927601"/>
              <a:gd name="connsiteX8" fmla="*/ 3962400 w 5930900"/>
              <a:gd name="connsiteY8" fmla="*/ 3454401 h 4927601"/>
              <a:gd name="connsiteX9" fmla="*/ 2209800 w 5930900"/>
              <a:gd name="connsiteY9" fmla="*/ 2463801 h 4927601"/>
              <a:gd name="connsiteX10" fmla="*/ 1219200 w 5930900"/>
              <a:gd name="connsiteY10" fmla="*/ 2387601 h 4927601"/>
              <a:gd name="connsiteX11" fmla="*/ 1600200 w 5930900"/>
              <a:gd name="connsiteY11" fmla="*/ 3530601 h 4927601"/>
              <a:gd name="connsiteX12" fmla="*/ 1676400 w 5930900"/>
              <a:gd name="connsiteY12" fmla="*/ 4749801 h 4927601"/>
              <a:gd name="connsiteX13" fmla="*/ 2590800 w 5930900"/>
              <a:gd name="connsiteY13" fmla="*/ 4597400 h 4927601"/>
              <a:gd name="connsiteX14" fmla="*/ 3397370 w 5930900"/>
              <a:gd name="connsiteY14" fmla="*/ 4731110 h 4927601"/>
              <a:gd name="connsiteX0" fmla="*/ 0 w 5930900"/>
              <a:gd name="connsiteY0" fmla="*/ 1473201 h 4927601"/>
              <a:gd name="connsiteX1" fmla="*/ 838200 w 5930900"/>
              <a:gd name="connsiteY1" fmla="*/ 177801 h 4927601"/>
              <a:gd name="connsiteX2" fmla="*/ 1828800 w 5930900"/>
              <a:gd name="connsiteY2" fmla="*/ 1092201 h 4927601"/>
              <a:gd name="connsiteX3" fmla="*/ 3124200 w 5930900"/>
              <a:gd name="connsiteY3" fmla="*/ 101600 h 4927601"/>
              <a:gd name="connsiteX4" fmla="*/ 4876800 w 5930900"/>
              <a:gd name="connsiteY4" fmla="*/ 482601 h 4927601"/>
              <a:gd name="connsiteX5" fmla="*/ 5791200 w 5930900"/>
              <a:gd name="connsiteY5" fmla="*/ 1244601 h 4927601"/>
              <a:gd name="connsiteX6" fmla="*/ 5715000 w 5930900"/>
              <a:gd name="connsiteY6" fmla="*/ 2997201 h 4927601"/>
              <a:gd name="connsiteX7" fmla="*/ 5029200 w 5930900"/>
              <a:gd name="connsiteY7" fmla="*/ 2768601 h 4927601"/>
              <a:gd name="connsiteX8" fmla="*/ 3962400 w 5930900"/>
              <a:gd name="connsiteY8" fmla="*/ 3454401 h 4927601"/>
              <a:gd name="connsiteX9" fmla="*/ 2209800 w 5930900"/>
              <a:gd name="connsiteY9" fmla="*/ 2463801 h 4927601"/>
              <a:gd name="connsiteX10" fmla="*/ 1219200 w 5930900"/>
              <a:gd name="connsiteY10" fmla="*/ 2387601 h 4927601"/>
              <a:gd name="connsiteX11" fmla="*/ 1600200 w 5930900"/>
              <a:gd name="connsiteY11" fmla="*/ 3530601 h 4927601"/>
              <a:gd name="connsiteX12" fmla="*/ 1676400 w 5930900"/>
              <a:gd name="connsiteY12" fmla="*/ 4749801 h 4927601"/>
              <a:gd name="connsiteX13" fmla="*/ 2590800 w 5930900"/>
              <a:gd name="connsiteY13" fmla="*/ 4597400 h 4927601"/>
              <a:gd name="connsiteX14" fmla="*/ 2971800 w 5930900"/>
              <a:gd name="connsiteY14" fmla="*/ 3759201 h 4927601"/>
              <a:gd name="connsiteX0" fmla="*/ 0 w 5930900"/>
              <a:gd name="connsiteY0" fmla="*/ 1473201 h 4927601"/>
              <a:gd name="connsiteX1" fmla="*/ 838200 w 5930900"/>
              <a:gd name="connsiteY1" fmla="*/ 177801 h 4927601"/>
              <a:gd name="connsiteX2" fmla="*/ 1828800 w 5930900"/>
              <a:gd name="connsiteY2" fmla="*/ 1092201 h 4927601"/>
              <a:gd name="connsiteX3" fmla="*/ 3124200 w 5930900"/>
              <a:gd name="connsiteY3" fmla="*/ 101600 h 4927601"/>
              <a:gd name="connsiteX4" fmla="*/ 4876800 w 5930900"/>
              <a:gd name="connsiteY4" fmla="*/ 482601 h 4927601"/>
              <a:gd name="connsiteX5" fmla="*/ 5791200 w 5930900"/>
              <a:gd name="connsiteY5" fmla="*/ 1244601 h 4927601"/>
              <a:gd name="connsiteX6" fmla="*/ 5715000 w 5930900"/>
              <a:gd name="connsiteY6" fmla="*/ 2997201 h 4927601"/>
              <a:gd name="connsiteX7" fmla="*/ 5029200 w 5930900"/>
              <a:gd name="connsiteY7" fmla="*/ 2768601 h 4927601"/>
              <a:gd name="connsiteX8" fmla="*/ 3962400 w 5930900"/>
              <a:gd name="connsiteY8" fmla="*/ 3454401 h 4927601"/>
              <a:gd name="connsiteX9" fmla="*/ 2209800 w 5930900"/>
              <a:gd name="connsiteY9" fmla="*/ 2463801 h 4927601"/>
              <a:gd name="connsiteX10" fmla="*/ 1219200 w 5930900"/>
              <a:gd name="connsiteY10" fmla="*/ 2387601 h 4927601"/>
              <a:gd name="connsiteX11" fmla="*/ 1600200 w 5930900"/>
              <a:gd name="connsiteY11" fmla="*/ 3530601 h 4927601"/>
              <a:gd name="connsiteX12" fmla="*/ 1676400 w 5930900"/>
              <a:gd name="connsiteY12" fmla="*/ 4749801 h 4927601"/>
              <a:gd name="connsiteX13" fmla="*/ 2590800 w 5930900"/>
              <a:gd name="connsiteY13" fmla="*/ 4597400 h 4927601"/>
              <a:gd name="connsiteX14" fmla="*/ 2971800 w 5930900"/>
              <a:gd name="connsiteY14" fmla="*/ 3759201 h 4927601"/>
              <a:gd name="connsiteX0" fmla="*/ 0 w 5930900"/>
              <a:gd name="connsiteY0" fmla="*/ 1473201 h 4927601"/>
              <a:gd name="connsiteX1" fmla="*/ 838200 w 5930900"/>
              <a:gd name="connsiteY1" fmla="*/ 177801 h 4927601"/>
              <a:gd name="connsiteX2" fmla="*/ 1828800 w 5930900"/>
              <a:gd name="connsiteY2" fmla="*/ 1092201 h 4927601"/>
              <a:gd name="connsiteX3" fmla="*/ 3124200 w 5930900"/>
              <a:gd name="connsiteY3" fmla="*/ 101600 h 4927601"/>
              <a:gd name="connsiteX4" fmla="*/ 4876800 w 5930900"/>
              <a:gd name="connsiteY4" fmla="*/ 482601 h 4927601"/>
              <a:gd name="connsiteX5" fmla="*/ 5791200 w 5930900"/>
              <a:gd name="connsiteY5" fmla="*/ 1244601 h 4927601"/>
              <a:gd name="connsiteX6" fmla="*/ 5715000 w 5930900"/>
              <a:gd name="connsiteY6" fmla="*/ 2997201 h 4927601"/>
              <a:gd name="connsiteX7" fmla="*/ 5029200 w 5930900"/>
              <a:gd name="connsiteY7" fmla="*/ 2768601 h 4927601"/>
              <a:gd name="connsiteX8" fmla="*/ 3962400 w 5930900"/>
              <a:gd name="connsiteY8" fmla="*/ 3454401 h 4927601"/>
              <a:gd name="connsiteX9" fmla="*/ 2209800 w 5930900"/>
              <a:gd name="connsiteY9" fmla="*/ 2463801 h 4927601"/>
              <a:gd name="connsiteX10" fmla="*/ 1219200 w 5930900"/>
              <a:gd name="connsiteY10" fmla="*/ 2387601 h 4927601"/>
              <a:gd name="connsiteX11" fmla="*/ 1600200 w 5930900"/>
              <a:gd name="connsiteY11" fmla="*/ 3530601 h 4927601"/>
              <a:gd name="connsiteX12" fmla="*/ 1676400 w 5930900"/>
              <a:gd name="connsiteY12" fmla="*/ 4749801 h 4927601"/>
              <a:gd name="connsiteX13" fmla="*/ 2590800 w 5930900"/>
              <a:gd name="connsiteY13" fmla="*/ 4597400 h 4927601"/>
              <a:gd name="connsiteX14" fmla="*/ 2590800 w 5930900"/>
              <a:gd name="connsiteY14" fmla="*/ 3835401 h 4927601"/>
              <a:gd name="connsiteX0" fmla="*/ 0 w 5930900"/>
              <a:gd name="connsiteY0" fmla="*/ 1473201 h 4953001"/>
              <a:gd name="connsiteX1" fmla="*/ 838200 w 5930900"/>
              <a:gd name="connsiteY1" fmla="*/ 177801 h 4953001"/>
              <a:gd name="connsiteX2" fmla="*/ 1828800 w 5930900"/>
              <a:gd name="connsiteY2" fmla="*/ 1092201 h 4953001"/>
              <a:gd name="connsiteX3" fmla="*/ 3124200 w 5930900"/>
              <a:gd name="connsiteY3" fmla="*/ 101600 h 4953001"/>
              <a:gd name="connsiteX4" fmla="*/ 4876800 w 5930900"/>
              <a:gd name="connsiteY4" fmla="*/ 482601 h 4953001"/>
              <a:gd name="connsiteX5" fmla="*/ 5791200 w 5930900"/>
              <a:gd name="connsiteY5" fmla="*/ 1244601 h 4953001"/>
              <a:gd name="connsiteX6" fmla="*/ 5715000 w 5930900"/>
              <a:gd name="connsiteY6" fmla="*/ 2997201 h 4953001"/>
              <a:gd name="connsiteX7" fmla="*/ 5029200 w 5930900"/>
              <a:gd name="connsiteY7" fmla="*/ 2768601 h 4953001"/>
              <a:gd name="connsiteX8" fmla="*/ 3962400 w 5930900"/>
              <a:gd name="connsiteY8" fmla="*/ 3454401 h 4953001"/>
              <a:gd name="connsiteX9" fmla="*/ 2209800 w 5930900"/>
              <a:gd name="connsiteY9" fmla="*/ 2463801 h 4953001"/>
              <a:gd name="connsiteX10" fmla="*/ 1219200 w 5930900"/>
              <a:gd name="connsiteY10" fmla="*/ 2387601 h 4953001"/>
              <a:gd name="connsiteX11" fmla="*/ 1600200 w 5930900"/>
              <a:gd name="connsiteY11" fmla="*/ 3530601 h 4953001"/>
              <a:gd name="connsiteX12" fmla="*/ 1676400 w 5930900"/>
              <a:gd name="connsiteY12" fmla="*/ 4749801 h 4953001"/>
              <a:gd name="connsiteX13" fmla="*/ 2209800 w 5930900"/>
              <a:gd name="connsiteY13" fmla="*/ 4749801 h 4953001"/>
              <a:gd name="connsiteX14" fmla="*/ 2590800 w 5930900"/>
              <a:gd name="connsiteY14" fmla="*/ 3835401 h 4953001"/>
              <a:gd name="connsiteX0" fmla="*/ 0 w 5930900"/>
              <a:gd name="connsiteY0" fmla="*/ 1587500 h 5067300"/>
              <a:gd name="connsiteX1" fmla="*/ 1219200 w 5930900"/>
              <a:gd name="connsiteY1" fmla="*/ 63500 h 5067300"/>
              <a:gd name="connsiteX2" fmla="*/ 1828800 w 5930900"/>
              <a:gd name="connsiteY2" fmla="*/ 1206500 h 5067300"/>
              <a:gd name="connsiteX3" fmla="*/ 3124200 w 5930900"/>
              <a:gd name="connsiteY3" fmla="*/ 215899 h 5067300"/>
              <a:gd name="connsiteX4" fmla="*/ 4876800 w 5930900"/>
              <a:gd name="connsiteY4" fmla="*/ 596900 h 5067300"/>
              <a:gd name="connsiteX5" fmla="*/ 5791200 w 5930900"/>
              <a:gd name="connsiteY5" fmla="*/ 1358900 h 5067300"/>
              <a:gd name="connsiteX6" fmla="*/ 5715000 w 5930900"/>
              <a:gd name="connsiteY6" fmla="*/ 3111500 h 5067300"/>
              <a:gd name="connsiteX7" fmla="*/ 5029200 w 5930900"/>
              <a:gd name="connsiteY7" fmla="*/ 2882900 h 5067300"/>
              <a:gd name="connsiteX8" fmla="*/ 3962400 w 5930900"/>
              <a:gd name="connsiteY8" fmla="*/ 3568700 h 5067300"/>
              <a:gd name="connsiteX9" fmla="*/ 2209800 w 5930900"/>
              <a:gd name="connsiteY9" fmla="*/ 2578100 h 5067300"/>
              <a:gd name="connsiteX10" fmla="*/ 1219200 w 5930900"/>
              <a:gd name="connsiteY10" fmla="*/ 2501900 h 5067300"/>
              <a:gd name="connsiteX11" fmla="*/ 1600200 w 5930900"/>
              <a:gd name="connsiteY11" fmla="*/ 3644900 h 5067300"/>
              <a:gd name="connsiteX12" fmla="*/ 1676400 w 5930900"/>
              <a:gd name="connsiteY12" fmla="*/ 4864100 h 5067300"/>
              <a:gd name="connsiteX13" fmla="*/ 2209800 w 5930900"/>
              <a:gd name="connsiteY13" fmla="*/ 4864100 h 5067300"/>
              <a:gd name="connsiteX14" fmla="*/ 2590800 w 5930900"/>
              <a:gd name="connsiteY14" fmla="*/ 3949700 h 5067300"/>
              <a:gd name="connsiteX0" fmla="*/ 0 w 5168900"/>
              <a:gd name="connsiteY0" fmla="*/ 1676400 h 5080000"/>
              <a:gd name="connsiteX1" fmla="*/ 457200 w 5168900"/>
              <a:gd name="connsiteY1" fmla="*/ 76200 h 5080000"/>
              <a:gd name="connsiteX2" fmla="*/ 1066800 w 5168900"/>
              <a:gd name="connsiteY2" fmla="*/ 1219200 h 5080000"/>
              <a:gd name="connsiteX3" fmla="*/ 2362200 w 5168900"/>
              <a:gd name="connsiteY3" fmla="*/ 228599 h 5080000"/>
              <a:gd name="connsiteX4" fmla="*/ 4114800 w 5168900"/>
              <a:gd name="connsiteY4" fmla="*/ 609600 h 5080000"/>
              <a:gd name="connsiteX5" fmla="*/ 5029200 w 5168900"/>
              <a:gd name="connsiteY5" fmla="*/ 1371600 h 5080000"/>
              <a:gd name="connsiteX6" fmla="*/ 4953000 w 5168900"/>
              <a:gd name="connsiteY6" fmla="*/ 3124200 h 5080000"/>
              <a:gd name="connsiteX7" fmla="*/ 4267200 w 5168900"/>
              <a:gd name="connsiteY7" fmla="*/ 2895600 h 5080000"/>
              <a:gd name="connsiteX8" fmla="*/ 3200400 w 5168900"/>
              <a:gd name="connsiteY8" fmla="*/ 3581400 h 5080000"/>
              <a:gd name="connsiteX9" fmla="*/ 1447800 w 5168900"/>
              <a:gd name="connsiteY9" fmla="*/ 2590800 h 5080000"/>
              <a:gd name="connsiteX10" fmla="*/ 457200 w 5168900"/>
              <a:gd name="connsiteY10" fmla="*/ 2514600 h 5080000"/>
              <a:gd name="connsiteX11" fmla="*/ 838200 w 5168900"/>
              <a:gd name="connsiteY11" fmla="*/ 3657600 h 5080000"/>
              <a:gd name="connsiteX12" fmla="*/ 914400 w 5168900"/>
              <a:gd name="connsiteY12" fmla="*/ 4876800 h 5080000"/>
              <a:gd name="connsiteX13" fmla="*/ 1447800 w 5168900"/>
              <a:gd name="connsiteY13" fmla="*/ 4876800 h 5080000"/>
              <a:gd name="connsiteX14" fmla="*/ 1828800 w 5168900"/>
              <a:gd name="connsiteY14" fmla="*/ 3962400 h 5080000"/>
              <a:gd name="connsiteX0" fmla="*/ 0 w 5092700"/>
              <a:gd name="connsiteY0" fmla="*/ 1676400 h 5080000"/>
              <a:gd name="connsiteX1" fmla="*/ 381000 w 5092700"/>
              <a:gd name="connsiteY1" fmla="*/ 76200 h 5080000"/>
              <a:gd name="connsiteX2" fmla="*/ 990600 w 5092700"/>
              <a:gd name="connsiteY2" fmla="*/ 1219200 h 5080000"/>
              <a:gd name="connsiteX3" fmla="*/ 2286000 w 5092700"/>
              <a:gd name="connsiteY3" fmla="*/ 228599 h 5080000"/>
              <a:gd name="connsiteX4" fmla="*/ 4038600 w 5092700"/>
              <a:gd name="connsiteY4" fmla="*/ 609600 h 5080000"/>
              <a:gd name="connsiteX5" fmla="*/ 4953000 w 5092700"/>
              <a:gd name="connsiteY5" fmla="*/ 1371600 h 5080000"/>
              <a:gd name="connsiteX6" fmla="*/ 4876800 w 5092700"/>
              <a:gd name="connsiteY6" fmla="*/ 3124200 h 5080000"/>
              <a:gd name="connsiteX7" fmla="*/ 4191000 w 5092700"/>
              <a:gd name="connsiteY7" fmla="*/ 2895600 h 5080000"/>
              <a:gd name="connsiteX8" fmla="*/ 3124200 w 5092700"/>
              <a:gd name="connsiteY8" fmla="*/ 3581400 h 5080000"/>
              <a:gd name="connsiteX9" fmla="*/ 1371600 w 5092700"/>
              <a:gd name="connsiteY9" fmla="*/ 2590800 h 5080000"/>
              <a:gd name="connsiteX10" fmla="*/ 381000 w 5092700"/>
              <a:gd name="connsiteY10" fmla="*/ 2514600 h 5080000"/>
              <a:gd name="connsiteX11" fmla="*/ 762000 w 5092700"/>
              <a:gd name="connsiteY11" fmla="*/ 3657600 h 5080000"/>
              <a:gd name="connsiteX12" fmla="*/ 838200 w 5092700"/>
              <a:gd name="connsiteY12" fmla="*/ 4876800 h 5080000"/>
              <a:gd name="connsiteX13" fmla="*/ 1371600 w 5092700"/>
              <a:gd name="connsiteY13" fmla="*/ 4876800 h 5080000"/>
              <a:gd name="connsiteX14" fmla="*/ 1752600 w 5092700"/>
              <a:gd name="connsiteY14" fmla="*/ 3962400 h 5080000"/>
              <a:gd name="connsiteX0" fmla="*/ 132991 w 5225691"/>
              <a:gd name="connsiteY0" fmla="*/ 1676400 h 5080000"/>
              <a:gd name="connsiteX1" fmla="*/ 513991 w 5225691"/>
              <a:gd name="connsiteY1" fmla="*/ 76200 h 5080000"/>
              <a:gd name="connsiteX2" fmla="*/ 1123591 w 5225691"/>
              <a:gd name="connsiteY2" fmla="*/ 1219200 h 5080000"/>
              <a:gd name="connsiteX3" fmla="*/ 2418991 w 5225691"/>
              <a:gd name="connsiteY3" fmla="*/ 228599 h 5080000"/>
              <a:gd name="connsiteX4" fmla="*/ 4171591 w 5225691"/>
              <a:gd name="connsiteY4" fmla="*/ 609600 h 5080000"/>
              <a:gd name="connsiteX5" fmla="*/ 5085991 w 5225691"/>
              <a:gd name="connsiteY5" fmla="*/ 1371600 h 5080000"/>
              <a:gd name="connsiteX6" fmla="*/ 5009791 w 5225691"/>
              <a:gd name="connsiteY6" fmla="*/ 3124200 h 5080000"/>
              <a:gd name="connsiteX7" fmla="*/ 4323991 w 5225691"/>
              <a:gd name="connsiteY7" fmla="*/ 2895600 h 5080000"/>
              <a:gd name="connsiteX8" fmla="*/ 3257191 w 5225691"/>
              <a:gd name="connsiteY8" fmla="*/ 3581400 h 5080000"/>
              <a:gd name="connsiteX9" fmla="*/ 1504591 w 5225691"/>
              <a:gd name="connsiteY9" fmla="*/ 2590800 h 5080000"/>
              <a:gd name="connsiteX10" fmla="*/ 513991 w 5225691"/>
              <a:gd name="connsiteY10" fmla="*/ 2514600 h 5080000"/>
              <a:gd name="connsiteX11" fmla="*/ 894991 w 5225691"/>
              <a:gd name="connsiteY11" fmla="*/ 3657600 h 5080000"/>
              <a:gd name="connsiteX12" fmla="*/ 971191 w 5225691"/>
              <a:gd name="connsiteY12" fmla="*/ 4876800 h 5080000"/>
              <a:gd name="connsiteX13" fmla="*/ 1504591 w 5225691"/>
              <a:gd name="connsiteY13" fmla="*/ 4876800 h 5080000"/>
              <a:gd name="connsiteX14" fmla="*/ 1885591 w 5225691"/>
              <a:gd name="connsiteY14" fmla="*/ 3962400 h 5080000"/>
              <a:gd name="connsiteX0" fmla="*/ 132991 w 4825282"/>
              <a:gd name="connsiteY0" fmla="*/ 1409700 h 5041900"/>
              <a:gd name="connsiteX1" fmla="*/ 113582 w 4825282"/>
              <a:gd name="connsiteY1" fmla="*/ 38100 h 5041900"/>
              <a:gd name="connsiteX2" fmla="*/ 723182 w 4825282"/>
              <a:gd name="connsiteY2" fmla="*/ 1181100 h 5041900"/>
              <a:gd name="connsiteX3" fmla="*/ 2018582 w 4825282"/>
              <a:gd name="connsiteY3" fmla="*/ 190499 h 5041900"/>
              <a:gd name="connsiteX4" fmla="*/ 3771182 w 4825282"/>
              <a:gd name="connsiteY4" fmla="*/ 571500 h 5041900"/>
              <a:gd name="connsiteX5" fmla="*/ 4685582 w 4825282"/>
              <a:gd name="connsiteY5" fmla="*/ 1333500 h 5041900"/>
              <a:gd name="connsiteX6" fmla="*/ 4609382 w 4825282"/>
              <a:gd name="connsiteY6" fmla="*/ 3086100 h 5041900"/>
              <a:gd name="connsiteX7" fmla="*/ 3923582 w 4825282"/>
              <a:gd name="connsiteY7" fmla="*/ 2857500 h 5041900"/>
              <a:gd name="connsiteX8" fmla="*/ 2856782 w 4825282"/>
              <a:gd name="connsiteY8" fmla="*/ 3543300 h 5041900"/>
              <a:gd name="connsiteX9" fmla="*/ 1104182 w 4825282"/>
              <a:gd name="connsiteY9" fmla="*/ 2552700 h 5041900"/>
              <a:gd name="connsiteX10" fmla="*/ 113582 w 4825282"/>
              <a:gd name="connsiteY10" fmla="*/ 2476500 h 5041900"/>
              <a:gd name="connsiteX11" fmla="*/ 494582 w 4825282"/>
              <a:gd name="connsiteY11" fmla="*/ 3619500 h 5041900"/>
              <a:gd name="connsiteX12" fmla="*/ 570782 w 4825282"/>
              <a:gd name="connsiteY12" fmla="*/ 4838700 h 5041900"/>
              <a:gd name="connsiteX13" fmla="*/ 1104182 w 4825282"/>
              <a:gd name="connsiteY13" fmla="*/ 4838700 h 5041900"/>
              <a:gd name="connsiteX14" fmla="*/ 1485182 w 4825282"/>
              <a:gd name="connsiteY14" fmla="*/ 3924300 h 5041900"/>
              <a:gd name="connsiteX0" fmla="*/ 132991 w 4825282"/>
              <a:gd name="connsiteY0" fmla="*/ 1409700 h 5041900"/>
              <a:gd name="connsiteX1" fmla="*/ 209190 w 4825282"/>
              <a:gd name="connsiteY1" fmla="*/ 38100 h 5041900"/>
              <a:gd name="connsiteX2" fmla="*/ 723182 w 4825282"/>
              <a:gd name="connsiteY2" fmla="*/ 1181100 h 5041900"/>
              <a:gd name="connsiteX3" fmla="*/ 2018582 w 4825282"/>
              <a:gd name="connsiteY3" fmla="*/ 190499 h 5041900"/>
              <a:gd name="connsiteX4" fmla="*/ 3771182 w 4825282"/>
              <a:gd name="connsiteY4" fmla="*/ 571500 h 5041900"/>
              <a:gd name="connsiteX5" fmla="*/ 4685582 w 4825282"/>
              <a:gd name="connsiteY5" fmla="*/ 1333500 h 5041900"/>
              <a:gd name="connsiteX6" fmla="*/ 4609382 w 4825282"/>
              <a:gd name="connsiteY6" fmla="*/ 3086100 h 5041900"/>
              <a:gd name="connsiteX7" fmla="*/ 3923582 w 4825282"/>
              <a:gd name="connsiteY7" fmla="*/ 2857500 h 5041900"/>
              <a:gd name="connsiteX8" fmla="*/ 2856782 w 4825282"/>
              <a:gd name="connsiteY8" fmla="*/ 3543300 h 5041900"/>
              <a:gd name="connsiteX9" fmla="*/ 1104182 w 4825282"/>
              <a:gd name="connsiteY9" fmla="*/ 2552700 h 5041900"/>
              <a:gd name="connsiteX10" fmla="*/ 113582 w 4825282"/>
              <a:gd name="connsiteY10" fmla="*/ 2476500 h 5041900"/>
              <a:gd name="connsiteX11" fmla="*/ 494582 w 4825282"/>
              <a:gd name="connsiteY11" fmla="*/ 3619500 h 5041900"/>
              <a:gd name="connsiteX12" fmla="*/ 570782 w 4825282"/>
              <a:gd name="connsiteY12" fmla="*/ 4838700 h 5041900"/>
              <a:gd name="connsiteX13" fmla="*/ 1104182 w 4825282"/>
              <a:gd name="connsiteY13" fmla="*/ 4838700 h 5041900"/>
              <a:gd name="connsiteX14" fmla="*/ 1485182 w 4825282"/>
              <a:gd name="connsiteY14" fmla="*/ 3924300 h 5041900"/>
              <a:gd name="connsiteX0" fmla="*/ 132991 w 4825282"/>
              <a:gd name="connsiteY0" fmla="*/ 1371600 h 5003800"/>
              <a:gd name="connsiteX1" fmla="*/ 209190 w 4825282"/>
              <a:gd name="connsiteY1" fmla="*/ 0 h 5003800"/>
              <a:gd name="connsiteX2" fmla="*/ 894990 w 4825282"/>
              <a:gd name="connsiteY2" fmla="*/ 1371600 h 5003800"/>
              <a:gd name="connsiteX3" fmla="*/ 2018582 w 4825282"/>
              <a:gd name="connsiteY3" fmla="*/ 152399 h 5003800"/>
              <a:gd name="connsiteX4" fmla="*/ 3771182 w 4825282"/>
              <a:gd name="connsiteY4" fmla="*/ 533400 h 5003800"/>
              <a:gd name="connsiteX5" fmla="*/ 4685582 w 4825282"/>
              <a:gd name="connsiteY5" fmla="*/ 1295400 h 5003800"/>
              <a:gd name="connsiteX6" fmla="*/ 4609382 w 4825282"/>
              <a:gd name="connsiteY6" fmla="*/ 3048000 h 5003800"/>
              <a:gd name="connsiteX7" fmla="*/ 3923582 w 4825282"/>
              <a:gd name="connsiteY7" fmla="*/ 2819400 h 5003800"/>
              <a:gd name="connsiteX8" fmla="*/ 2856782 w 4825282"/>
              <a:gd name="connsiteY8" fmla="*/ 3505200 h 5003800"/>
              <a:gd name="connsiteX9" fmla="*/ 1104182 w 4825282"/>
              <a:gd name="connsiteY9" fmla="*/ 2514600 h 5003800"/>
              <a:gd name="connsiteX10" fmla="*/ 113582 w 4825282"/>
              <a:gd name="connsiteY10" fmla="*/ 2438400 h 5003800"/>
              <a:gd name="connsiteX11" fmla="*/ 494582 w 4825282"/>
              <a:gd name="connsiteY11" fmla="*/ 3581400 h 5003800"/>
              <a:gd name="connsiteX12" fmla="*/ 570782 w 4825282"/>
              <a:gd name="connsiteY12" fmla="*/ 4800600 h 5003800"/>
              <a:gd name="connsiteX13" fmla="*/ 1104182 w 4825282"/>
              <a:gd name="connsiteY13" fmla="*/ 4800600 h 5003800"/>
              <a:gd name="connsiteX14" fmla="*/ 1485182 w 4825282"/>
              <a:gd name="connsiteY14" fmla="*/ 3886200 h 5003800"/>
              <a:gd name="connsiteX0" fmla="*/ 132991 w 4825282"/>
              <a:gd name="connsiteY0" fmla="*/ 1587500 h 5219700"/>
              <a:gd name="connsiteX1" fmla="*/ 209190 w 4825282"/>
              <a:gd name="connsiteY1" fmla="*/ 215900 h 5219700"/>
              <a:gd name="connsiteX2" fmla="*/ 894990 w 4825282"/>
              <a:gd name="connsiteY2" fmla="*/ 1587500 h 5219700"/>
              <a:gd name="connsiteX3" fmla="*/ 1961790 w 4825282"/>
              <a:gd name="connsiteY3" fmla="*/ 139700 h 5219700"/>
              <a:gd name="connsiteX4" fmla="*/ 3771182 w 4825282"/>
              <a:gd name="connsiteY4" fmla="*/ 749300 h 5219700"/>
              <a:gd name="connsiteX5" fmla="*/ 4685582 w 4825282"/>
              <a:gd name="connsiteY5" fmla="*/ 1511300 h 5219700"/>
              <a:gd name="connsiteX6" fmla="*/ 4609382 w 4825282"/>
              <a:gd name="connsiteY6" fmla="*/ 3263900 h 5219700"/>
              <a:gd name="connsiteX7" fmla="*/ 3923582 w 4825282"/>
              <a:gd name="connsiteY7" fmla="*/ 3035300 h 5219700"/>
              <a:gd name="connsiteX8" fmla="*/ 2856782 w 4825282"/>
              <a:gd name="connsiteY8" fmla="*/ 3721100 h 5219700"/>
              <a:gd name="connsiteX9" fmla="*/ 1104182 w 4825282"/>
              <a:gd name="connsiteY9" fmla="*/ 2730500 h 5219700"/>
              <a:gd name="connsiteX10" fmla="*/ 113582 w 4825282"/>
              <a:gd name="connsiteY10" fmla="*/ 2654300 h 5219700"/>
              <a:gd name="connsiteX11" fmla="*/ 494582 w 4825282"/>
              <a:gd name="connsiteY11" fmla="*/ 3797300 h 5219700"/>
              <a:gd name="connsiteX12" fmla="*/ 570782 w 4825282"/>
              <a:gd name="connsiteY12" fmla="*/ 5016500 h 5219700"/>
              <a:gd name="connsiteX13" fmla="*/ 1104182 w 4825282"/>
              <a:gd name="connsiteY13" fmla="*/ 5016500 h 5219700"/>
              <a:gd name="connsiteX14" fmla="*/ 1485182 w 4825282"/>
              <a:gd name="connsiteY14" fmla="*/ 4102100 h 5219700"/>
              <a:gd name="connsiteX0" fmla="*/ 132991 w 5101447"/>
              <a:gd name="connsiteY0" fmla="*/ 1460500 h 5092700"/>
              <a:gd name="connsiteX1" fmla="*/ 209190 w 5101447"/>
              <a:gd name="connsiteY1" fmla="*/ 88900 h 5092700"/>
              <a:gd name="connsiteX2" fmla="*/ 894990 w 5101447"/>
              <a:gd name="connsiteY2" fmla="*/ 1460500 h 5092700"/>
              <a:gd name="connsiteX3" fmla="*/ 1961790 w 5101447"/>
              <a:gd name="connsiteY3" fmla="*/ 12700 h 5092700"/>
              <a:gd name="connsiteX4" fmla="*/ 2114190 w 5101447"/>
              <a:gd name="connsiteY4" fmla="*/ 1384300 h 5092700"/>
              <a:gd name="connsiteX5" fmla="*/ 4685582 w 5101447"/>
              <a:gd name="connsiteY5" fmla="*/ 1384300 h 5092700"/>
              <a:gd name="connsiteX6" fmla="*/ 4609382 w 5101447"/>
              <a:gd name="connsiteY6" fmla="*/ 3136900 h 5092700"/>
              <a:gd name="connsiteX7" fmla="*/ 3923582 w 5101447"/>
              <a:gd name="connsiteY7" fmla="*/ 2908300 h 5092700"/>
              <a:gd name="connsiteX8" fmla="*/ 2856782 w 5101447"/>
              <a:gd name="connsiteY8" fmla="*/ 3594100 h 5092700"/>
              <a:gd name="connsiteX9" fmla="*/ 1104182 w 5101447"/>
              <a:gd name="connsiteY9" fmla="*/ 2603500 h 5092700"/>
              <a:gd name="connsiteX10" fmla="*/ 113582 w 5101447"/>
              <a:gd name="connsiteY10" fmla="*/ 2527300 h 5092700"/>
              <a:gd name="connsiteX11" fmla="*/ 494582 w 5101447"/>
              <a:gd name="connsiteY11" fmla="*/ 3670300 h 5092700"/>
              <a:gd name="connsiteX12" fmla="*/ 570782 w 5101447"/>
              <a:gd name="connsiteY12" fmla="*/ 4889500 h 5092700"/>
              <a:gd name="connsiteX13" fmla="*/ 1104182 w 5101447"/>
              <a:gd name="connsiteY13" fmla="*/ 4889500 h 5092700"/>
              <a:gd name="connsiteX14" fmla="*/ 1485182 w 5101447"/>
              <a:gd name="connsiteY14" fmla="*/ 3975100 h 5092700"/>
              <a:gd name="connsiteX0" fmla="*/ 132991 w 4663655"/>
              <a:gd name="connsiteY0" fmla="*/ 1460500 h 5092700"/>
              <a:gd name="connsiteX1" fmla="*/ 209190 w 4663655"/>
              <a:gd name="connsiteY1" fmla="*/ 88900 h 5092700"/>
              <a:gd name="connsiteX2" fmla="*/ 894990 w 4663655"/>
              <a:gd name="connsiteY2" fmla="*/ 1460500 h 5092700"/>
              <a:gd name="connsiteX3" fmla="*/ 1961790 w 4663655"/>
              <a:gd name="connsiteY3" fmla="*/ 12700 h 5092700"/>
              <a:gd name="connsiteX4" fmla="*/ 2114190 w 4663655"/>
              <a:gd name="connsiteY4" fmla="*/ 1384300 h 5092700"/>
              <a:gd name="connsiteX5" fmla="*/ 4247790 w 4663655"/>
              <a:gd name="connsiteY5" fmla="*/ 622300 h 5092700"/>
              <a:gd name="connsiteX6" fmla="*/ 4609382 w 4663655"/>
              <a:gd name="connsiteY6" fmla="*/ 3136900 h 5092700"/>
              <a:gd name="connsiteX7" fmla="*/ 3923582 w 4663655"/>
              <a:gd name="connsiteY7" fmla="*/ 2908300 h 5092700"/>
              <a:gd name="connsiteX8" fmla="*/ 2856782 w 4663655"/>
              <a:gd name="connsiteY8" fmla="*/ 3594100 h 5092700"/>
              <a:gd name="connsiteX9" fmla="*/ 1104182 w 4663655"/>
              <a:gd name="connsiteY9" fmla="*/ 2603500 h 5092700"/>
              <a:gd name="connsiteX10" fmla="*/ 113582 w 4663655"/>
              <a:gd name="connsiteY10" fmla="*/ 2527300 h 5092700"/>
              <a:gd name="connsiteX11" fmla="*/ 494582 w 4663655"/>
              <a:gd name="connsiteY11" fmla="*/ 3670300 h 5092700"/>
              <a:gd name="connsiteX12" fmla="*/ 570782 w 4663655"/>
              <a:gd name="connsiteY12" fmla="*/ 4889500 h 5092700"/>
              <a:gd name="connsiteX13" fmla="*/ 1104182 w 4663655"/>
              <a:gd name="connsiteY13" fmla="*/ 4889500 h 5092700"/>
              <a:gd name="connsiteX14" fmla="*/ 1485182 w 4663655"/>
              <a:gd name="connsiteY14" fmla="*/ 3975100 h 5092700"/>
              <a:gd name="connsiteX0" fmla="*/ 132991 w 4663655"/>
              <a:gd name="connsiteY0" fmla="*/ 1460500 h 5092700"/>
              <a:gd name="connsiteX1" fmla="*/ 209190 w 4663655"/>
              <a:gd name="connsiteY1" fmla="*/ 88900 h 5092700"/>
              <a:gd name="connsiteX2" fmla="*/ 894990 w 4663655"/>
              <a:gd name="connsiteY2" fmla="*/ 1460500 h 5092700"/>
              <a:gd name="connsiteX3" fmla="*/ 1961790 w 4663655"/>
              <a:gd name="connsiteY3" fmla="*/ 12700 h 5092700"/>
              <a:gd name="connsiteX4" fmla="*/ 2114190 w 4663655"/>
              <a:gd name="connsiteY4" fmla="*/ 1384300 h 5092700"/>
              <a:gd name="connsiteX5" fmla="*/ 4247790 w 4663655"/>
              <a:gd name="connsiteY5" fmla="*/ 622300 h 5092700"/>
              <a:gd name="connsiteX6" fmla="*/ 4609382 w 4663655"/>
              <a:gd name="connsiteY6" fmla="*/ 3136900 h 5092700"/>
              <a:gd name="connsiteX7" fmla="*/ 3923582 w 4663655"/>
              <a:gd name="connsiteY7" fmla="*/ 2908300 h 5092700"/>
              <a:gd name="connsiteX8" fmla="*/ 2856782 w 4663655"/>
              <a:gd name="connsiteY8" fmla="*/ 3594100 h 5092700"/>
              <a:gd name="connsiteX9" fmla="*/ 1104182 w 4663655"/>
              <a:gd name="connsiteY9" fmla="*/ 2603500 h 5092700"/>
              <a:gd name="connsiteX10" fmla="*/ 113582 w 4663655"/>
              <a:gd name="connsiteY10" fmla="*/ 2527300 h 5092700"/>
              <a:gd name="connsiteX11" fmla="*/ 494582 w 4663655"/>
              <a:gd name="connsiteY11" fmla="*/ 3670300 h 5092700"/>
              <a:gd name="connsiteX12" fmla="*/ 570782 w 4663655"/>
              <a:gd name="connsiteY12" fmla="*/ 4889500 h 5092700"/>
              <a:gd name="connsiteX13" fmla="*/ 1104182 w 4663655"/>
              <a:gd name="connsiteY13" fmla="*/ 4889500 h 5092700"/>
              <a:gd name="connsiteX14" fmla="*/ 1485182 w 4663655"/>
              <a:gd name="connsiteY14" fmla="*/ 3975100 h 5092700"/>
              <a:gd name="connsiteX0" fmla="*/ 132991 w 4663655"/>
              <a:gd name="connsiteY0" fmla="*/ 1460500 h 5092700"/>
              <a:gd name="connsiteX1" fmla="*/ 209190 w 4663655"/>
              <a:gd name="connsiteY1" fmla="*/ 88900 h 5092700"/>
              <a:gd name="connsiteX2" fmla="*/ 894990 w 4663655"/>
              <a:gd name="connsiteY2" fmla="*/ 1460500 h 5092700"/>
              <a:gd name="connsiteX3" fmla="*/ 1961790 w 4663655"/>
              <a:gd name="connsiteY3" fmla="*/ 12700 h 5092700"/>
              <a:gd name="connsiteX4" fmla="*/ 2114190 w 4663655"/>
              <a:gd name="connsiteY4" fmla="*/ 1384300 h 5092700"/>
              <a:gd name="connsiteX5" fmla="*/ 4247790 w 4663655"/>
              <a:gd name="connsiteY5" fmla="*/ 622300 h 5092700"/>
              <a:gd name="connsiteX6" fmla="*/ 4609382 w 4663655"/>
              <a:gd name="connsiteY6" fmla="*/ 3136900 h 5092700"/>
              <a:gd name="connsiteX7" fmla="*/ 3923582 w 4663655"/>
              <a:gd name="connsiteY7" fmla="*/ 2908300 h 5092700"/>
              <a:gd name="connsiteX8" fmla="*/ 2856782 w 4663655"/>
              <a:gd name="connsiteY8" fmla="*/ 3594100 h 5092700"/>
              <a:gd name="connsiteX9" fmla="*/ 1104182 w 4663655"/>
              <a:gd name="connsiteY9" fmla="*/ 2603500 h 5092700"/>
              <a:gd name="connsiteX10" fmla="*/ 113582 w 4663655"/>
              <a:gd name="connsiteY10" fmla="*/ 2527300 h 5092700"/>
              <a:gd name="connsiteX11" fmla="*/ 494582 w 4663655"/>
              <a:gd name="connsiteY11" fmla="*/ 3670300 h 5092700"/>
              <a:gd name="connsiteX12" fmla="*/ 570782 w 4663655"/>
              <a:gd name="connsiteY12" fmla="*/ 4889500 h 5092700"/>
              <a:gd name="connsiteX13" fmla="*/ 1104182 w 4663655"/>
              <a:gd name="connsiteY13" fmla="*/ 4889500 h 5092700"/>
              <a:gd name="connsiteX14" fmla="*/ 1485182 w 4663655"/>
              <a:gd name="connsiteY14" fmla="*/ 3975100 h 5092700"/>
              <a:gd name="connsiteX0" fmla="*/ 132991 w 4663655"/>
              <a:gd name="connsiteY0" fmla="*/ 1460500 h 5092700"/>
              <a:gd name="connsiteX1" fmla="*/ 209190 w 4663655"/>
              <a:gd name="connsiteY1" fmla="*/ 88900 h 5092700"/>
              <a:gd name="connsiteX2" fmla="*/ 894990 w 4663655"/>
              <a:gd name="connsiteY2" fmla="*/ 1460500 h 5092700"/>
              <a:gd name="connsiteX3" fmla="*/ 1961790 w 4663655"/>
              <a:gd name="connsiteY3" fmla="*/ 12700 h 5092700"/>
              <a:gd name="connsiteX4" fmla="*/ 2114190 w 4663655"/>
              <a:gd name="connsiteY4" fmla="*/ 1384300 h 5092700"/>
              <a:gd name="connsiteX5" fmla="*/ 4247790 w 4663655"/>
              <a:gd name="connsiteY5" fmla="*/ 698500 h 5092700"/>
              <a:gd name="connsiteX6" fmla="*/ 4609382 w 4663655"/>
              <a:gd name="connsiteY6" fmla="*/ 3136900 h 5092700"/>
              <a:gd name="connsiteX7" fmla="*/ 3923582 w 4663655"/>
              <a:gd name="connsiteY7" fmla="*/ 2908300 h 5092700"/>
              <a:gd name="connsiteX8" fmla="*/ 2856782 w 4663655"/>
              <a:gd name="connsiteY8" fmla="*/ 3594100 h 5092700"/>
              <a:gd name="connsiteX9" fmla="*/ 1104182 w 4663655"/>
              <a:gd name="connsiteY9" fmla="*/ 2603500 h 5092700"/>
              <a:gd name="connsiteX10" fmla="*/ 113582 w 4663655"/>
              <a:gd name="connsiteY10" fmla="*/ 2527300 h 5092700"/>
              <a:gd name="connsiteX11" fmla="*/ 494582 w 4663655"/>
              <a:gd name="connsiteY11" fmla="*/ 3670300 h 5092700"/>
              <a:gd name="connsiteX12" fmla="*/ 570782 w 4663655"/>
              <a:gd name="connsiteY12" fmla="*/ 4889500 h 5092700"/>
              <a:gd name="connsiteX13" fmla="*/ 1104182 w 4663655"/>
              <a:gd name="connsiteY13" fmla="*/ 4889500 h 5092700"/>
              <a:gd name="connsiteX14" fmla="*/ 1485182 w 4663655"/>
              <a:gd name="connsiteY14" fmla="*/ 3975100 h 5092700"/>
              <a:gd name="connsiteX0" fmla="*/ 132991 w 4663655"/>
              <a:gd name="connsiteY0" fmla="*/ 1460500 h 5092700"/>
              <a:gd name="connsiteX1" fmla="*/ 209190 w 4663655"/>
              <a:gd name="connsiteY1" fmla="*/ 88900 h 5092700"/>
              <a:gd name="connsiteX2" fmla="*/ 894990 w 4663655"/>
              <a:gd name="connsiteY2" fmla="*/ 1460500 h 5092700"/>
              <a:gd name="connsiteX3" fmla="*/ 1961790 w 4663655"/>
              <a:gd name="connsiteY3" fmla="*/ 12700 h 5092700"/>
              <a:gd name="connsiteX4" fmla="*/ 2114190 w 4663655"/>
              <a:gd name="connsiteY4" fmla="*/ 1384300 h 5092700"/>
              <a:gd name="connsiteX5" fmla="*/ 4247790 w 4663655"/>
              <a:gd name="connsiteY5" fmla="*/ 698500 h 5092700"/>
              <a:gd name="connsiteX6" fmla="*/ 4609382 w 4663655"/>
              <a:gd name="connsiteY6" fmla="*/ 3136900 h 5092700"/>
              <a:gd name="connsiteX7" fmla="*/ 3923582 w 4663655"/>
              <a:gd name="connsiteY7" fmla="*/ 2908300 h 5092700"/>
              <a:gd name="connsiteX8" fmla="*/ 2856782 w 4663655"/>
              <a:gd name="connsiteY8" fmla="*/ 3594100 h 5092700"/>
              <a:gd name="connsiteX9" fmla="*/ 1104182 w 4663655"/>
              <a:gd name="connsiteY9" fmla="*/ 2603500 h 5092700"/>
              <a:gd name="connsiteX10" fmla="*/ 113582 w 4663655"/>
              <a:gd name="connsiteY10" fmla="*/ 2527300 h 5092700"/>
              <a:gd name="connsiteX11" fmla="*/ 494582 w 4663655"/>
              <a:gd name="connsiteY11" fmla="*/ 3670300 h 5092700"/>
              <a:gd name="connsiteX12" fmla="*/ 570782 w 4663655"/>
              <a:gd name="connsiteY12" fmla="*/ 4889500 h 5092700"/>
              <a:gd name="connsiteX13" fmla="*/ 1104182 w 4663655"/>
              <a:gd name="connsiteY13" fmla="*/ 4889500 h 5092700"/>
              <a:gd name="connsiteX14" fmla="*/ 1485182 w 4663655"/>
              <a:gd name="connsiteY14" fmla="*/ 3975100 h 5092700"/>
              <a:gd name="connsiteX0" fmla="*/ 132991 w 4663655"/>
              <a:gd name="connsiteY0" fmla="*/ 1460500 h 5092700"/>
              <a:gd name="connsiteX1" fmla="*/ 209190 w 4663655"/>
              <a:gd name="connsiteY1" fmla="*/ 88900 h 5092700"/>
              <a:gd name="connsiteX2" fmla="*/ 894990 w 4663655"/>
              <a:gd name="connsiteY2" fmla="*/ 1460500 h 5092700"/>
              <a:gd name="connsiteX3" fmla="*/ 1961790 w 4663655"/>
              <a:gd name="connsiteY3" fmla="*/ 12700 h 5092700"/>
              <a:gd name="connsiteX4" fmla="*/ 2114190 w 4663655"/>
              <a:gd name="connsiteY4" fmla="*/ 1384300 h 5092700"/>
              <a:gd name="connsiteX5" fmla="*/ 4247790 w 4663655"/>
              <a:gd name="connsiteY5" fmla="*/ 698500 h 5092700"/>
              <a:gd name="connsiteX6" fmla="*/ 4609382 w 4663655"/>
              <a:gd name="connsiteY6" fmla="*/ 3136900 h 5092700"/>
              <a:gd name="connsiteX7" fmla="*/ 3923582 w 4663655"/>
              <a:gd name="connsiteY7" fmla="*/ 2908300 h 5092700"/>
              <a:gd name="connsiteX8" fmla="*/ 2856782 w 4663655"/>
              <a:gd name="connsiteY8" fmla="*/ 3594100 h 5092700"/>
              <a:gd name="connsiteX9" fmla="*/ 1104182 w 4663655"/>
              <a:gd name="connsiteY9" fmla="*/ 2603500 h 5092700"/>
              <a:gd name="connsiteX10" fmla="*/ 113582 w 4663655"/>
              <a:gd name="connsiteY10" fmla="*/ 2527300 h 5092700"/>
              <a:gd name="connsiteX11" fmla="*/ 494582 w 4663655"/>
              <a:gd name="connsiteY11" fmla="*/ 3670300 h 5092700"/>
              <a:gd name="connsiteX12" fmla="*/ 570782 w 4663655"/>
              <a:gd name="connsiteY12" fmla="*/ 4889500 h 5092700"/>
              <a:gd name="connsiteX13" fmla="*/ 1104182 w 4663655"/>
              <a:gd name="connsiteY13" fmla="*/ 4889500 h 5092700"/>
              <a:gd name="connsiteX14" fmla="*/ 1485182 w 4663655"/>
              <a:gd name="connsiteY14" fmla="*/ 3975100 h 5092700"/>
              <a:gd name="connsiteX0" fmla="*/ 132991 w 4663655"/>
              <a:gd name="connsiteY0" fmla="*/ 1460500 h 5092700"/>
              <a:gd name="connsiteX1" fmla="*/ 209190 w 4663655"/>
              <a:gd name="connsiteY1" fmla="*/ 88900 h 5092700"/>
              <a:gd name="connsiteX2" fmla="*/ 894990 w 4663655"/>
              <a:gd name="connsiteY2" fmla="*/ 1460500 h 5092700"/>
              <a:gd name="connsiteX3" fmla="*/ 1961790 w 4663655"/>
              <a:gd name="connsiteY3" fmla="*/ 12700 h 5092700"/>
              <a:gd name="connsiteX4" fmla="*/ 2114190 w 4663655"/>
              <a:gd name="connsiteY4" fmla="*/ 1384300 h 5092700"/>
              <a:gd name="connsiteX5" fmla="*/ 4247790 w 4663655"/>
              <a:gd name="connsiteY5" fmla="*/ 698500 h 5092700"/>
              <a:gd name="connsiteX6" fmla="*/ 2876190 w 4663655"/>
              <a:gd name="connsiteY6" fmla="*/ 1612900 h 5092700"/>
              <a:gd name="connsiteX7" fmla="*/ 3923582 w 4663655"/>
              <a:gd name="connsiteY7" fmla="*/ 2908300 h 5092700"/>
              <a:gd name="connsiteX8" fmla="*/ 2856782 w 4663655"/>
              <a:gd name="connsiteY8" fmla="*/ 3594100 h 5092700"/>
              <a:gd name="connsiteX9" fmla="*/ 1104182 w 4663655"/>
              <a:gd name="connsiteY9" fmla="*/ 2603500 h 5092700"/>
              <a:gd name="connsiteX10" fmla="*/ 113582 w 4663655"/>
              <a:gd name="connsiteY10" fmla="*/ 2527300 h 5092700"/>
              <a:gd name="connsiteX11" fmla="*/ 494582 w 4663655"/>
              <a:gd name="connsiteY11" fmla="*/ 3670300 h 5092700"/>
              <a:gd name="connsiteX12" fmla="*/ 570782 w 4663655"/>
              <a:gd name="connsiteY12" fmla="*/ 4889500 h 5092700"/>
              <a:gd name="connsiteX13" fmla="*/ 1104182 w 4663655"/>
              <a:gd name="connsiteY13" fmla="*/ 4889500 h 5092700"/>
              <a:gd name="connsiteX14" fmla="*/ 1485182 w 4663655"/>
              <a:gd name="connsiteY14" fmla="*/ 3975100 h 5092700"/>
              <a:gd name="connsiteX0" fmla="*/ 132991 w 4358855"/>
              <a:gd name="connsiteY0" fmla="*/ 1460500 h 5092700"/>
              <a:gd name="connsiteX1" fmla="*/ 209190 w 4358855"/>
              <a:gd name="connsiteY1" fmla="*/ 88900 h 5092700"/>
              <a:gd name="connsiteX2" fmla="*/ 894990 w 4358855"/>
              <a:gd name="connsiteY2" fmla="*/ 1460500 h 5092700"/>
              <a:gd name="connsiteX3" fmla="*/ 1961790 w 4358855"/>
              <a:gd name="connsiteY3" fmla="*/ 12700 h 5092700"/>
              <a:gd name="connsiteX4" fmla="*/ 2114190 w 4358855"/>
              <a:gd name="connsiteY4" fmla="*/ 1384300 h 5092700"/>
              <a:gd name="connsiteX5" fmla="*/ 3942990 w 4358855"/>
              <a:gd name="connsiteY5" fmla="*/ 698500 h 5092700"/>
              <a:gd name="connsiteX6" fmla="*/ 2876190 w 4358855"/>
              <a:gd name="connsiteY6" fmla="*/ 1612900 h 5092700"/>
              <a:gd name="connsiteX7" fmla="*/ 3923582 w 4358855"/>
              <a:gd name="connsiteY7" fmla="*/ 2908300 h 5092700"/>
              <a:gd name="connsiteX8" fmla="*/ 2856782 w 4358855"/>
              <a:gd name="connsiteY8" fmla="*/ 3594100 h 5092700"/>
              <a:gd name="connsiteX9" fmla="*/ 1104182 w 4358855"/>
              <a:gd name="connsiteY9" fmla="*/ 2603500 h 5092700"/>
              <a:gd name="connsiteX10" fmla="*/ 113582 w 4358855"/>
              <a:gd name="connsiteY10" fmla="*/ 2527300 h 5092700"/>
              <a:gd name="connsiteX11" fmla="*/ 494582 w 4358855"/>
              <a:gd name="connsiteY11" fmla="*/ 3670300 h 5092700"/>
              <a:gd name="connsiteX12" fmla="*/ 570782 w 4358855"/>
              <a:gd name="connsiteY12" fmla="*/ 4889500 h 5092700"/>
              <a:gd name="connsiteX13" fmla="*/ 1104182 w 4358855"/>
              <a:gd name="connsiteY13" fmla="*/ 4889500 h 5092700"/>
              <a:gd name="connsiteX14" fmla="*/ 1485182 w 4358855"/>
              <a:gd name="connsiteY14" fmla="*/ 3975100 h 5092700"/>
              <a:gd name="connsiteX0" fmla="*/ 132991 w 4358855"/>
              <a:gd name="connsiteY0" fmla="*/ 1460500 h 5092700"/>
              <a:gd name="connsiteX1" fmla="*/ 209190 w 4358855"/>
              <a:gd name="connsiteY1" fmla="*/ 88900 h 5092700"/>
              <a:gd name="connsiteX2" fmla="*/ 894990 w 4358855"/>
              <a:gd name="connsiteY2" fmla="*/ 1460500 h 5092700"/>
              <a:gd name="connsiteX3" fmla="*/ 1961790 w 4358855"/>
              <a:gd name="connsiteY3" fmla="*/ 12700 h 5092700"/>
              <a:gd name="connsiteX4" fmla="*/ 2114190 w 4358855"/>
              <a:gd name="connsiteY4" fmla="*/ 1384300 h 5092700"/>
              <a:gd name="connsiteX5" fmla="*/ 3942990 w 4358855"/>
              <a:gd name="connsiteY5" fmla="*/ 698500 h 5092700"/>
              <a:gd name="connsiteX6" fmla="*/ 2876190 w 4358855"/>
              <a:gd name="connsiteY6" fmla="*/ 1612900 h 5092700"/>
              <a:gd name="connsiteX7" fmla="*/ 3638190 w 4358855"/>
              <a:gd name="connsiteY7" fmla="*/ 3289300 h 5092700"/>
              <a:gd name="connsiteX8" fmla="*/ 2856782 w 4358855"/>
              <a:gd name="connsiteY8" fmla="*/ 3594100 h 5092700"/>
              <a:gd name="connsiteX9" fmla="*/ 1104182 w 4358855"/>
              <a:gd name="connsiteY9" fmla="*/ 2603500 h 5092700"/>
              <a:gd name="connsiteX10" fmla="*/ 113582 w 4358855"/>
              <a:gd name="connsiteY10" fmla="*/ 2527300 h 5092700"/>
              <a:gd name="connsiteX11" fmla="*/ 494582 w 4358855"/>
              <a:gd name="connsiteY11" fmla="*/ 3670300 h 5092700"/>
              <a:gd name="connsiteX12" fmla="*/ 570782 w 4358855"/>
              <a:gd name="connsiteY12" fmla="*/ 4889500 h 5092700"/>
              <a:gd name="connsiteX13" fmla="*/ 1104182 w 4358855"/>
              <a:gd name="connsiteY13" fmla="*/ 4889500 h 5092700"/>
              <a:gd name="connsiteX14" fmla="*/ 1485182 w 4358855"/>
              <a:gd name="connsiteY14" fmla="*/ 3975100 h 5092700"/>
              <a:gd name="connsiteX0" fmla="*/ 132991 w 4358855"/>
              <a:gd name="connsiteY0" fmla="*/ 1460500 h 5092700"/>
              <a:gd name="connsiteX1" fmla="*/ 209190 w 4358855"/>
              <a:gd name="connsiteY1" fmla="*/ 88900 h 5092700"/>
              <a:gd name="connsiteX2" fmla="*/ 894990 w 4358855"/>
              <a:gd name="connsiteY2" fmla="*/ 1460500 h 5092700"/>
              <a:gd name="connsiteX3" fmla="*/ 1961790 w 4358855"/>
              <a:gd name="connsiteY3" fmla="*/ 12700 h 5092700"/>
              <a:gd name="connsiteX4" fmla="*/ 2114190 w 4358855"/>
              <a:gd name="connsiteY4" fmla="*/ 1384300 h 5092700"/>
              <a:gd name="connsiteX5" fmla="*/ 3942990 w 4358855"/>
              <a:gd name="connsiteY5" fmla="*/ 698500 h 5092700"/>
              <a:gd name="connsiteX6" fmla="*/ 2952390 w 4358855"/>
              <a:gd name="connsiteY6" fmla="*/ 1689100 h 5092700"/>
              <a:gd name="connsiteX7" fmla="*/ 3638190 w 4358855"/>
              <a:gd name="connsiteY7" fmla="*/ 3289300 h 5092700"/>
              <a:gd name="connsiteX8" fmla="*/ 2856782 w 4358855"/>
              <a:gd name="connsiteY8" fmla="*/ 3594100 h 5092700"/>
              <a:gd name="connsiteX9" fmla="*/ 1104182 w 4358855"/>
              <a:gd name="connsiteY9" fmla="*/ 2603500 h 5092700"/>
              <a:gd name="connsiteX10" fmla="*/ 113582 w 4358855"/>
              <a:gd name="connsiteY10" fmla="*/ 2527300 h 5092700"/>
              <a:gd name="connsiteX11" fmla="*/ 494582 w 4358855"/>
              <a:gd name="connsiteY11" fmla="*/ 3670300 h 5092700"/>
              <a:gd name="connsiteX12" fmla="*/ 570782 w 4358855"/>
              <a:gd name="connsiteY12" fmla="*/ 4889500 h 5092700"/>
              <a:gd name="connsiteX13" fmla="*/ 1104182 w 4358855"/>
              <a:gd name="connsiteY13" fmla="*/ 4889500 h 5092700"/>
              <a:gd name="connsiteX14" fmla="*/ 1485182 w 4358855"/>
              <a:gd name="connsiteY14" fmla="*/ 3975100 h 5092700"/>
              <a:gd name="connsiteX0" fmla="*/ 132991 w 4358855"/>
              <a:gd name="connsiteY0" fmla="*/ 1460500 h 5092700"/>
              <a:gd name="connsiteX1" fmla="*/ 209190 w 4358855"/>
              <a:gd name="connsiteY1" fmla="*/ 88900 h 5092700"/>
              <a:gd name="connsiteX2" fmla="*/ 894990 w 4358855"/>
              <a:gd name="connsiteY2" fmla="*/ 1460500 h 5092700"/>
              <a:gd name="connsiteX3" fmla="*/ 1961790 w 4358855"/>
              <a:gd name="connsiteY3" fmla="*/ 12700 h 5092700"/>
              <a:gd name="connsiteX4" fmla="*/ 2114190 w 4358855"/>
              <a:gd name="connsiteY4" fmla="*/ 1384300 h 5092700"/>
              <a:gd name="connsiteX5" fmla="*/ 3942990 w 4358855"/>
              <a:gd name="connsiteY5" fmla="*/ 698500 h 5092700"/>
              <a:gd name="connsiteX6" fmla="*/ 2952390 w 4358855"/>
              <a:gd name="connsiteY6" fmla="*/ 1689100 h 5092700"/>
              <a:gd name="connsiteX7" fmla="*/ 3638190 w 4358855"/>
              <a:gd name="connsiteY7" fmla="*/ 3289300 h 5092700"/>
              <a:gd name="connsiteX8" fmla="*/ 2342790 w 4358855"/>
              <a:gd name="connsiteY8" fmla="*/ 2298700 h 5092700"/>
              <a:gd name="connsiteX9" fmla="*/ 1104182 w 4358855"/>
              <a:gd name="connsiteY9" fmla="*/ 2603500 h 5092700"/>
              <a:gd name="connsiteX10" fmla="*/ 113582 w 4358855"/>
              <a:gd name="connsiteY10" fmla="*/ 2527300 h 5092700"/>
              <a:gd name="connsiteX11" fmla="*/ 494582 w 4358855"/>
              <a:gd name="connsiteY11" fmla="*/ 3670300 h 5092700"/>
              <a:gd name="connsiteX12" fmla="*/ 570782 w 4358855"/>
              <a:gd name="connsiteY12" fmla="*/ 4889500 h 5092700"/>
              <a:gd name="connsiteX13" fmla="*/ 1104182 w 4358855"/>
              <a:gd name="connsiteY13" fmla="*/ 4889500 h 5092700"/>
              <a:gd name="connsiteX14" fmla="*/ 1485182 w 4358855"/>
              <a:gd name="connsiteY14" fmla="*/ 3975100 h 5092700"/>
              <a:gd name="connsiteX0" fmla="*/ 200444 w 4426308"/>
              <a:gd name="connsiteY0" fmla="*/ 1460500 h 5092700"/>
              <a:gd name="connsiteX1" fmla="*/ 276643 w 4426308"/>
              <a:gd name="connsiteY1" fmla="*/ 88900 h 5092700"/>
              <a:gd name="connsiteX2" fmla="*/ 962443 w 4426308"/>
              <a:gd name="connsiteY2" fmla="*/ 1460500 h 5092700"/>
              <a:gd name="connsiteX3" fmla="*/ 2029243 w 4426308"/>
              <a:gd name="connsiteY3" fmla="*/ 12700 h 5092700"/>
              <a:gd name="connsiteX4" fmla="*/ 2181643 w 4426308"/>
              <a:gd name="connsiteY4" fmla="*/ 1384300 h 5092700"/>
              <a:gd name="connsiteX5" fmla="*/ 4010443 w 4426308"/>
              <a:gd name="connsiteY5" fmla="*/ 698500 h 5092700"/>
              <a:gd name="connsiteX6" fmla="*/ 3019843 w 4426308"/>
              <a:gd name="connsiteY6" fmla="*/ 1689100 h 5092700"/>
              <a:gd name="connsiteX7" fmla="*/ 3705643 w 4426308"/>
              <a:gd name="connsiteY7" fmla="*/ 3289300 h 5092700"/>
              <a:gd name="connsiteX8" fmla="*/ 2410243 w 4426308"/>
              <a:gd name="connsiteY8" fmla="*/ 2298700 h 5092700"/>
              <a:gd name="connsiteX9" fmla="*/ 1648243 w 4426308"/>
              <a:gd name="connsiteY9" fmla="*/ 2603500 h 5092700"/>
              <a:gd name="connsiteX10" fmla="*/ 181035 w 4426308"/>
              <a:gd name="connsiteY10" fmla="*/ 2527300 h 5092700"/>
              <a:gd name="connsiteX11" fmla="*/ 562035 w 4426308"/>
              <a:gd name="connsiteY11" fmla="*/ 3670300 h 5092700"/>
              <a:gd name="connsiteX12" fmla="*/ 638235 w 4426308"/>
              <a:gd name="connsiteY12" fmla="*/ 4889500 h 5092700"/>
              <a:gd name="connsiteX13" fmla="*/ 1171635 w 4426308"/>
              <a:gd name="connsiteY13" fmla="*/ 4889500 h 5092700"/>
              <a:gd name="connsiteX14" fmla="*/ 1552635 w 4426308"/>
              <a:gd name="connsiteY14" fmla="*/ 3975100 h 5092700"/>
              <a:gd name="connsiteX0" fmla="*/ 132991 w 4358855"/>
              <a:gd name="connsiteY0" fmla="*/ 1460500 h 5092700"/>
              <a:gd name="connsiteX1" fmla="*/ 209190 w 4358855"/>
              <a:gd name="connsiteY1" fmla="*/ 88900 h 5092700"/>
              <a:gd name="connsiteX2" fmla="*/ 894990 w 4358855"/>
              <a:gd name="connsiteY2" fmla="*/ 1460500 h 5092700"/>
              <a:gd name="connsiteX3" fmla="*/ 1961790 w 4358855"/>
              <a:gd name="connsiteY3" fmla="*/ 12700 h 5092700"/>
              <a:gd name="connsiteX4" fmla="*/ 2114190 w 4358855"/>
              <a:gd name="connsiteY4" fmla="*/ 1384300 h 5092700"/>
              <a:gd name="connsiteX5" fmla="*/ 3942990 w 4358855"/>
              <a:gd name="connsiteY5" fmla="*/ 698500 h 5092700"/>
              <a:gd name="connsiteX6" fmla="*/ 2952390 w 4358855"/>
              <a:gd name="connsiteY6" fmla="*/ 1689100 h 5092700"/>
              <a:gd name="connsiteX7" fmla="*/ 3638190 w 4358855"/>
              <a:gd name="connsiteY7" fmla="*/ 3289300 h 5092700"/>
              <a:gd name="connsiteX8" fmla="*/ 2342790 w 4358855"/>
              <a:gd name="connsiteY8" fmla="*/ 2298700 h 5092700"/>
              <a:gd name="connsiteX9" fmla="*/ 1580790 w 4358855"/>
              <a:gd name="connsiteY9" fmla="*/ 2603500 h 5092700"/>
              <a:gd name="connsiteX10" fmla="*/ 437790 w 4358855"/>
              <a:gd name="connsiteY10" fmla="*/ 2298700 h 5092700"/>
              <a:gd name="connsiteX11" fmla="*/ 494582 w 4358855"/>
              <a:gd name="connsiteY11" fmla="*/ 3670300 h 5092700"/>
              <a:gd name="connsiteX12" fmla="*/ 570782 w 4358855"/>
              <a:gd name="connsiteY12" fmla="*/ 4889500 h 5092700"/>
              <a:gd name="connsiteX13" fmla="*/ 1104182 w 4358855"/>
              <a:gd name="connsiteY13" fmla="*/ 4889500 h 5092700"/>
              <a:gd name="connsiteX14" fmla="*/ 1485182 w 4358855"/>
              <a:gd name="connsiteY14" fmla="*/ 3975100 h 5092700"/>
              <a:gd name="connsiteX0" fmla="*/ 132991 w 4358855"/>
              <a:gd name="connsiteY0" fmla="*/ 1460500 h 5156200"/>
              <a:gd name="connsiteX1" fmla="*/ 209190 w 4358855"/>
              <a:gd name="connsiteY1" fmla="*/ 88900 h 5156200"/>
              <a:gd name="connsiteX2" fmla="*/ 894990 w 4358855"/>
              <a:gd name="connsiteY2" fmla="*/ 1460500 h 5156200"/>
              <a:gd name="connsiteX3" fmla="*/ 1961790 w 4358855"/>
              <a:gd name="connsiteY3" fmla="*/ 12700 h 5156200"/>
              <a:gd name="connsiteX4" fmla="*/ 2114190 w 4358855"/>
              <a:gd name="connsiteY4" fmla="*/ 1384300 h 5156200"/>
              <a:gd name="connsiteX5" fmla="*/ 3942990 w 4358855"/>
              <a:gd name="connsiteY5" fmla="*/ 698500 h 5156200"/>
              <a:gd name="connsiteX6" fmla="*/ 2952390 w 4358855"/>
              <a:gd name="connsiteY6" fmla="*/ 1689100 h 5156200"/>
              <a:gd name="connsiteX7" fmla="*/ 3638190 w 4358855"/>
              <a:gd name="connsiteY7" fmla="*/ 3289300 h 5156200"/>
              <a:gd name="connsiteX8" fmla="*/ 2342790 w 4358855"/>
              <a:gd name="connsiteY8" fmla="*/ 2298700 h 5156200"/>
              <a:gd name="connsiteX9" fmla="*/ 1580790 w 4358855"/>
              <a:gd name="connsiteY9" fmla="*/ 2603500 h 5156200"/>
              <a:gd name="connsiteX10" fmla="*/ 437790 w 4358855"/>
              <a:gd name="connsiteY10" fmla="*/ 2298700 h 5156200"/>
              <a:gd name="connsiteX11" fmla="*/ 1504590 w 4358855"/>
              <a:gd name="connsiteY11" fmla="*/ 3289300 h 5156200"/>
              <a:gd name="connsiteX12" fmla="*/ 570782 w 4358855"/>
              <a:gd name="connsiteY12" fmla="*/ 4889500 h 5156200"/>
              <a:gd name="connsiteX13" fmla="*/ 1104182 w 4358855"/>
              <a:gd name="connsiteY13" fmla="*/ 4889500 h 5156200"/>
              <a:gd name="connsiteX14" fmla="*/ 1485182 w 4358855"/>
              <a:gd name="connsiteY14" fmla="*/ 3975100 h 5156200"/>
              <a:gd name="connsiteX0" fmla="*/ 132991 w 4358855"/>
              <a:gd name="connsiteY0" fmla="*/ 1460500 h 5156200"/>
              <a:gd name="connsiteX1" fmla="*/ 209190 w 4358855"/>
              <a:gd name="connsiteY1" fmla="*/ 88900 h 5156200"/>
              <a:gd name="connsiteX2" fmla="*/ 894990 w 4358855"/>
              <a:gd name="connsiteY2" fmla="*/ 1460500 h 5156200"/>
              <a:gd name="connsiteX3" fmla="*/ 1961790 w 4358855"/>
              <a:gd name="connsiteY3" fmla="*/ 12700 h 5156200"/>
              <a:gd name="connsiteX4" fmla="*/ 2114190 w 4358855"/>
              <a:gd name="connsiteY4" fmla="*/ 1384300 h 5156200"/>
              <a:gd name="connsiteX5" fmla="*/ 3942990 w 4358855"/>
              <a:gd name="connsiteY5" fmla="*/ 698500 h 5156200"/>
              <a:gd name="connsiteX6" fmla="*/ 2952390 w 4358855"/>
              <a:gd name="connsiteY6" fmla="*/ 1689100 h 5156200"/>
              <a:gd name="connsiteX7" fmla="*/ 3638190 w 4358855"/>
              <a:gd name="connsiteY7" fmla="*/ 3289300 h 5156200"/>
              <a:gd name="connsiteX8" fmla="*/ 2342790 w 4358855"/>
              <a:gd name="connsiteY8" fmla="*/ 2298700 h 5156200"/>
              <a:gd name="connsiteX9" fmla="*/ 1580790 w 4358855"/>
              <a:gd name="connsiteY9" fmla="*/ 2603500 h 5156200"/>
              <a:gd name="connsiteX10" fmla="*/ 513990 w 4358855"/>
              <a:gd name="connsiteY10" fmla="*/ 2374900 h 5156200"/>
              <a:gd name="connsiteX11" fmla="*/ 1504590 w 4358855"/>
              <a:gd name="connsiteY11" fmla="*/ 3289300 h 5156200"/>
              <a:gd name="connsiteX12" fmla="*/ 570782 w 4358855"/>
              <a:gd name="connsiteY12" fmla="*/ 4889500 h 5156200"/>
              <a:gd name="connsiteX13" fmla="*/ 1104182 w 4358855"/>
              <a:gd name="connsiteY13" fmla="*/ 4889500 h 5156200"/>
              <a:gd name="connsiteX14" fmla="*/ 1485182 w 4358855"/>
              <a:gd name="connsiteY14" fmla="*/ 3975100 h 5156200"/>
              <a:gd name="connsiteX0" fmla="*/ 132991 w 4358855"/>
              <a:gd name="connsiteY0" fmla="*/ 1460500 h 5156200"/>
              <a:gd name="connsiteX1" fmla="*/ 209190 w 4358855"/>
              <a:gd name="connsiteY1" fmla="*/ 88900 h 5156200"/>
              <a:gd name="connsiteX2" fmla="*/ 894990 w 4358855"/>
              <a:gd name="connsiteY2" fmla="*/ 1460500 h 5156200"/>
              <a:gd name="connsiteX3" fmla="*/ 1961790 w 4358855"/>
              <a:gd name="connsiteY3" fmla="*/ 12700 h 5156200"/>
              <a:gd name="connsiteX4" fmla="*/ 2114190 w 4358855"/>
              <a:gd name="connsiteY4" fmla="*/ 1384300 h 5156200"/>
              <a:gd name="connsiteX5" fmla="*/ 3942990 w 4358855"/>
              <a:gd name="connsiteY5" fmla="*/ 698500 h 5156200"/>
              <a:gd name="connsiteX6" fmla="*/ 2952390 w 4358855"/>
              <a:gd name="connsiteY6" fmla="*/ 1689100 h 5156200"/>
              <a:gd name="connsiteX7" fmla="*/ 3638190 w 4358855"/>
              <a:gd name="connsiteY7" fmla="*/ 3289300 h 5156200"/>
              <a:gd name="connsiteX8" fmla="*/ 2342790 w 4358855"/>
              <a:gd name="connsiteY8" fmla="*/ 2298700 h 5156200"/>
              <a:gd name="connsiteX9" fmla="*/ 1580790 w 4358855"/>
              <a:gd name="connsiteY9" fmla="*/ 2603500 h 5156200"/>
              <a:gd name="connsiteX10" fmla="*/ 513990 w 4358855"/>
              <a:gd name="connsiteY10" fmla="*/ 2374900 h 5156200"/>
              <a:gd name="connsiteX11" fmla="*/ 1504590 w 4358855"/>
              <a:gd name="connsiteY11" fmla="*/ 3289300 h 5156200"/>
              <a:gd name="connsiteX12" fmla="*/ 590190 w 4358855"/>
              <a:gd name="connsiteY12" fmla="*/ 4889500 h 5156200"/>
              <a:gd name="connsiteX13" fmla="*/ 1104182 w 4358855"/>
              <a:gd name="connsiteY13" fmla="*/ 4889500 h 5156200"/>
              <a:gd name="connsiteX14" fmla="*/ 1485182 w 4358855"/>
              <a:gd name="connsiteY14" fmla="*/ 3975100 h 5156200"/>
              <a:gd name="connsiteX0" fmla="*/ 132991 w 4358855"/>
              <a:gd name="connsiteY0" fmla="*/ 1460500 h 5186392"/>
              <a:gd name="connsiteX1" fmla="*/ 209190 w 4358855"/>
              <a:gd name="connsiteY1" fmla="*/ 88900 h 5186392"/>
              <a:gd name="connsiteX2" fmla="*/ 894990 w 4358855"/>
              <a:gd name="connsiteY2" fmla="*/ 1460500 h 5186392"/>
              <a:gd name="connsiteX3" fmla="*/ 1961790 w 4358855"/>
              <a:gd name="connsiteY3" fmla="*/ 12700 h 5186392"/>
              <a:gd name="connsiteX4" fmla="*/ 2114190 w 4358855"/>
              <a:gd name="connsiteY4" fmla="*/ 1384300 h 5186392"/>
              <a:gd name="connsiteX5" fmla="*/ 3942990 w 4358855"/>
              <a:gd name="connsiteY5" fmla="*/ 698500 h 5186392"/>
              <a:gd name="connsiteX6" fmla="*/ 2952390 w 4358855"/>
              <a:gd name="connsiteY6" fmla="*/ 1689100 h 5186392"/>
              <a:gd name="connsiteX7" fmla="*/ 3638190 w 4358855"/>
              <a:gd name="connsiteY7" fmla="*/ 3289300 h 5186392"/>
              <a:gd name="connsiteX8" fmla="*/ 2342790 w 4358855"/>
              <a:gd name="connsiteY8" fmla="*/ 2298700 h 5186392"/>
              <a:gd name="connsiteX9" fmla="*/ 1580790 w 4358855"/>
              <a:gd name="connsiteY9" fmla="*/ 2603500 h 5186392"/>
              <a:gd name="connsiteX10" fmla="*/ 513990 w 4358855"/>
              <a:gd name="connsiteY10" fmla="*/ 2374900 h 5186392"/>
              <a:gd name="connsiteX11" fmla="*/ 1504590 w 4358855"/>
              <a:gd name="connsiteY11" fmla="*/ 3289300 h 5186392"/>
              <a:gd name="connsiteX12" fmla="*/ 590190 w 4358855"/>
              <a:gd name="connsiteY12" fmla="*/ 4889500 h 5186392"/>
              <a:gd name="connsiteX13" fmla="*/ 1104182 w 4358855"/>
              <a:gd name="connsiteY13" fmla="*/ 4889500 h 5186392"/>
              <a:gd name="connsiteX14" fmla="*/ 1485182 w 4358855"/>
              <a:gd name="connsiteY14" fmla="*/ 3975100 h 5186392"/>
              <a:gd name="connsiteX0" fmla="*/ 132991 w 4358855"/>
              <a:gd name="connsiteY0" fmla="*/ 1460500 h 5186392"/>
              <a:gd name="connsiteX1" fmla="*/ 209190 w 4358855"/>
              <a:gd name="connsiteY1" fmla="*/ 88900 h 5186392"/>
              <a:gd name="connsiteX2" fmla="*/ 894990 w 4358855"/>
              <a:gd name="connsiteY2" fmla="*/ 1460500 h 5186392"/>
              <a:gd name="connsiteX3" fmla="*/ 1961790 w 4358855"/>
              <a:gd name="connsiteY3" fmla="*/ 12700 h 5186392"/>
              <a:gd name="connsiteX4" fmla="*/ 2114190 w 4358855"/>
              <a:gd name="connsiteY4" fmla="*/ 1384300 h 5186392"/>
              <a:gd name="connsiteX5" fmla="*/ 3942990 w 4358855"/>
              <a:gd name="connsiteY5" fmla="*/ 698500 h 5186392"/>
              <a:gd name="connsiteX6" fmla="*/ 2952390 w 4358855"/>
              <a:gd name="connsiteY6" fmla="*/ 1689100 h 5186392"/>
              <a:gd name="connsiteX7" fmla="*/ 3638190 w 4358855"/>
              <a:gd name="connsiteY7" fmla="*/ 3289300 h 5186392"/>
              <a:gd name="connsiteX8" fmla="*/ 2342790 w 4358855"/>
              <a:gd name="connsiteY8" fmla="*/ 2298700 h 5186392"/>
              <a:gd name="connsiteX9" fmla="*/ 1580790 w 4358855"/>
              <a:gd name="connsiteY9" fmla="*/ 2603500 h 5186392"/>
              <a:gd name="connsiteX10" fmla="*/ 513990 w 4358855"/>
              <a:gd name="connsiteY10" fmla="*/ 2374900 h 5186392"/>
              <a:gd name="connsiteX11" fmla="*/ 1504590 w 4358855"/>
              <a:gd name="connsiteY11" fmla="*/ 3289300 h 5186392"/>
              <a:gd name="connsiteX12" fmla="*/ 590190 w 4358855"/>
              <a:gd name="connsiteY12" fmla="*/ 4889500 h 5186392"/>
              <a:gd name="connsiteX13" fmla="*/ 1104182 w 4358855"/>
              <a:gd name="connsiteY13" fmla="*/ 4889500 h 5186392"/>
              <a:gd name="connsiteX14" fmla="*/ 1485182 w 4358855"/>
              <a:gd name="connsiteY14" fmla="*/ 3975100 h 5186392"/>
              <a:gd name="connsiteX0" fmla="*/ 132991 w 4358855"/>
              <a:gd name="connsiteY0" fmla="*/ 1460500 h 5186392"/>
              <a:gd name="connsiteX1" fmla="*/ 209190 w 4358855"/>
              <a:gd name="connsiteY1" fmla="*/ 88900 h 5186392"/>
              <a:gd name="connsiteX2" fmla="*/ 894990 w 4358855"/>
              <a:gd name="connsiteY2" fmla="*/ 1460500 h 5186392"/>
              <a:gd name="connsiteX3" fmla="*/ 1961790 w 4358855"/>
              <a:gd name="connsiteY3" fmla="*/ 12700 h 5186392"/>
              <a:gd name="connsiteX4" fmla="*/ 2114190 w 4358855"/>
              <a:gd name="connsiteY4" fmla="*/ 1384300 h 5186392"/>
              <a:gd name="connsiteX5" fmla="*/ 3942990 w 4358855"/>
              <a:gd name="connsiteY5" fmla="*/ 698500 h 5186392"/>
              <a:gd name="connsiteX6" fmla="*/ 2952390 w 4358855"/>
              <a:gd name="connsiteY6" fmla="*/ 1689100 h 5186392"/>
              <a:gd name="connsiteX7" fmla="*/ 3638190 w 4358855"/>
              <a:gd name="connsiteY7" fmla="*/ 3289300 h 5186392"/>
              <a:gd name="connsiteX8" fmla="*/ 2342790 w 4358855"/>
              <a:gd name="connsiteY8" fmla="*/ 2298700 h 5186392"/>
              <a:gd name="connsiteX9" fmla="*/ 1580790 w 4358855"/>
              <a:gd name="connsiteY9" fmla="*/ 2603500 h 5186392"/>
              <a:gd name="connsiteX10" fmla="*/ 513990 w 4358855"/>
              <a:gd name="connsiteY10" fmla="*/ 2374900 h 5186392"/>
              <a:gd name="connsiteX11" fmla="*/ 1504590 w 4358855"/>
              <a:gd name="connsiteY11" fmla="*/ 3289300 h 5186392"/>
              <a:gd name="connsiteX12" fmla="*/ 590190 w 4358855"/>
              <a:gd name="connsiteY12" fmla="*/ 4889500 h 5186392"/>
              <a:gd name="connsiteX13" fmla="*/ 1047390 w 4358855"/>
              <a:gd name="connsiteY13" fmla="*/ 4813300 h 5186392"/>
              <a:gd name="connsiteX14" fmla="*/ 1485182 w 4358855"/>
              <a:gd name="connsiteY14" fmla="*/ 3975100 h 5186392"/>
              <a:gd name="connsiteX0" fmla="*/ 132991 w 4358855"/>
              <a:gd name="connsiteY0" fmla="*/ 1460500 h 5186392"/>
              <a:gd name="connsiteX1" fmla="*/ 209190 w 4358855"/>
              <a:gd name="connsiteY1" fmla="*/ 88900 h 5186392"/>
              <a:gd name="connsiteX2" fmla="*/ 894990 w 4358855"/>
              <a:gd name="connsiteY2" fmla="*/ 1460500 h 5186392"/>
              <a:gd name="connsiteX3" fmla="*/ 1961790 w 4358855"/>
              <a:gd name="connsiteY3" fmla="*/ 12700 h 5186392"/>
              <a:gd name="connsiteX4" fmla="*/ 2114190 w 4358855"/>
              <a:gd name="connsiteY4" fmla="*/ 1384300 h 5186392"/>
              <a:gd name="connsiteX5" fmla="*/ 3942990 w 4358855"/>
              <a:gd name="connsiteY5" fmla="*/ 698500 h 5186392"/>
              <a:gd name="connsiteX6" fmla="*/ 2952390 w 4358855"/>
              <a:gd name="connsiteY6" fmla="*/ 1689100 h 5186392"/>
              <a:gd name="connsiteX7" fmla="*/ 3638190 w 4358855"/>
              <a:gd name="connsiteY7" fmla="*/ 3289300 h 5186392"/>
              <a:gd name="connsiteX8" fmla="*/ 2342790 w 4358855"/>
              <a:gd name="connsiteY8" fmla="*/ 2298700 h 5186392"/>
              <a:gd name="connsiteX9" fmla="*/ 1580790 w 4358855"/>
              <a:gd name="connsiteY9" fmla="*/ 2603500 h 5186392"/>
              <a:gd name="connsiteX10" fmla="*/ 513990 w 4358855"/>
              <a:gd name="connsiteY10" fmla="*/ 2374900 h 5186392"/>
              <a:gd name="connsiteX11" fmla="*/ 1504590 w 4358855"/>
              <a:gd name="connsiteY11" fmla="*/ 3289300 h 5186392"/>
              <a:gd name="connsiteX12" fmla="*/ 590190 w 4358855"/>
              <a:gd name="connsiteY12" fmla="*/ 4889500 h 5186392"/>
              <a:gd name="connsiteX13" fmla="*/ 1047390 w 4358855"/>
              <a:gd name="connsiteY13" fmla="*/ 4813300 h 5186392"/>
              <a:gd name="connsiteX14" fmla="*/ 1504590 w 4358855"/>
              <a:gd name="connsiteY14" fmla="*/ 3822700 h 5186392"/>
              <a:gd name="connsiteX0" fmla="*/ 132991 w 4358855"/>
              <a:gd name="connsiteY0" fmla="*/ 1460500 h 5186392"/>
              <a:gd name="connsiteX1" fmla="*/ 209190 w 4358855"/>
              <a:gd name="connsiteY1" fmla="*/ 88900 h 5186392"/>
              <a:gd name="connsiteX2" fmla="*/ 894990 w 4358855"/>
              <a:gd name="connsiteY2" fmla="*/ 1460500 h 5186392"/>
              <a:gd name="connsiteX3" fmla="*/ 1961790 w 4358855"/>
              <a:gd name="connsiteY3" fmla="*/ 12700 h 5186392"/>
              <a:gd name="connsiteX4" fmla="*/ 2114190 w 4358855"/>
              <a:gd name="connsiteY4" fmla="*/ 1384300 h 5186392"/>
              <a:gd name="connsiteX5" fmla="*/ 3942990 w 4358855"/>
              <a:gd name="connsiteY5" fmla="*/ 698500 h 5186392"/>
              <a:gd name="connsiteX6" fmla="*/ 2952390 w 4358855"/>
              <a:gd name="connsiteY6" fmla="*/ 1689100 h 5186392"/>
              <a:gd name="connsiteX7" fmla="*/ 3638190 w 4358855"/>
              <a:gd name="connsiteY7" fmla="*/ 3289300 h 5186392"/>
              <a:gd name="connsiteX8" fmla="*/ 2342790 w 4358855"/>
              <a:gd name="connsiteY8" fmla="*/ 2298700 h 5186392"/>
              <a:gd name="connsiteX9" fmla="*/ 1580790 w 4358855"/>
              <a:gd name="connsiteY9" fmla="*/ 2603500 h 5186392"/>
              <a:gd name="connsiteX10" fmla="*/ 513990 w 4358855"/>
              <a:gd name="connsiteY10" fmla="*/ 2374900 h 5186392"/>
              <a:gd name="connsiteX11" fmla="*/ 1504590 w 4358855"/>
              <a:gd name="connsiteY11" fmla="*/ 3289300 h 5186392"/>
              <a:gd name="connsiteX12" fmla="*/ 590190 w 4358855"/>
              <a:gd name="connsiteY12" fmla="*/ 4889500 h 5186392"/>
              <a:gd name="connsiteX13" fmla="*/ 1047390 w 4358855"/>
              <a:gd name="connsiteY13" fmla="*/ 4813300 h 5186392"/>
              <a:gd name="connsiteX14" fmla="*/ 1504590 w 4358855"/>
              <a:gd name="connsiteY14" fmla="*/ 3822700 h 5186392"/>
              <a:gd name="connsiteX0" fmla="*/ 132991 w 4358855"/>
              <a:gd name="connsiteY0" fmla="*/ 1460500 h 5186392"/>
              <a:gd name="connsiteX1" fmla="*/ 209190 w 4358855"/>
              <a:gd name="connsiteY1" fmla="*/ 88900 h 5186392"/>
              <a:gd name="connsiteX2" fmla="*/ 894990 w 4358855"/>
              <a:gd name="connsiteY2" fmla="*/ 1460500 h 5186392"/>
              <a:gd name="connsiteX3" fmla="*/ 1961790 w 4358855"/>
              <a:gd name="connsiteY3" fmla="*/ 12700 h 5186392"/>
              <a:gd name="connsiteX4" fmla="*/ 2114190 w 4358855"/>
              <a:gd name="connsiteY4" fmla="*/ 1384300 h 5186392"/>
              <a:gd name="connsiteX5" fmla="*/ 3942990 w 4358855"/>
              <a:gd name="connsiteY5" fmla="*/ 698500 h 5186392"/>
              <a:gd name="connsiteX6" fmla="*/ 2952390 w 4358855"/>
              <a:gd name="connsiteY6" fmla="*/ 1689100 h 5186392"/>
              <a:gd name="connsiteX7" fmla="*/ 3638190 w 4358855"/>
              <a:gd name="connsiteY7" fmla="*/ 3289300 h 5186392"/>
              <a:gd name="connsiteX8" fmla="*/ 2342790 w 4358855"/>
              <a:gd name="connsiteY8" fmla="*/ 2298700 h 5186392"/>
              <a:gd name="connsiteX9" fmla="*/ 1580790 w 4358855"/>
              <a:gd name="connsiteY9" fmla="*/ 2603500 h 5186392"/>
              <a:gd name="connsiteX10" fmla="*/ 513990 w 4358855"/>
              <a:gd name="connsiteY10" fmla="*/ 2374900 h 5186392"/>
              <a:gd name="connsiteX11" fmla="*/ 1504590 w 4358855"/>
              <a:gd name="connsiteY11" fmla="*/ 3289300 h 5186392"/>
              <a:gd name="connsiteX12" fmla="*/ 590190 w 4358855"/>
              <a:gd name="connsiteY12" fmla="*/ 4889500 h 5186392"/>
              <a:gd name="connsiteX13" fmla="*/ 1047390 w 4358855"/>
              <a:gd name="connsiteY13" fmla="*/ 4813300 h 5186392"/>
              <a:gd name="connsiteX14" fmla="*/ 1656990 w 4358855"/>
              <a:gd name="connsiteY14" fmla="*/ 3746500 h 5186392"/>
              <a:gd name="connsiteX0" fmla="*/ 241300 w 4238565"/>
              <a:gd name="connsiteY0" fmla="*/ 2082800 h 5199092"/>
              <a:gd name="connsiteX1" fmla="*/ 88900 w 4238565"/>
              <a:gd name="connsiteY1" fmla="*/ 101600 h 5199092"/>
              <a:gd name="connsiteX2" fmla="*/ 774700 w 4238565"/>
              <a:gd name="connsiteY2" fmla="*/ 1473200 h 5199092"/>
              <a:gd name="connsiteX3" fmla="*/ 1841500 w 4238565"/>
              <a:gd name="connsiteY3" fmla="*/ 25400 h 5199092"/>
              <a:gd name="connsiteX4" fmla="*/ 1993900 w 4238565"/>
              <a:gd name="connsiteY4" fmla="*/ 1397000 h 5199092"/>
              <a:gd name="connsiteX5" fmla="*/ 3822700 w 4238565"/>
              <a:gd name="connsiteY5" fmla="*/ 711200 h 5199092"/>
              <a:gd name="connsiteX6" fmla="*/ 2832100 w 4238565"/>
              <a:gd name="connsiteY6" fmla="*/ 1701800 h 5199092"/>
              <a:gd name="connsiteX7" fmla="*/ 3517900 w 4238565"/>
              <a:gd name="connsiteY7" fmla="*/ 3302000 h 5199092"/>
              <a:gd name="connsiteX8" fmla="*/ 2222500 w 4238565"/>
              <a:gd name="connsiteY8" fmla="*/ 2311400 h 5199092"/>
              <a:gd name="connsiteX9" fmla="*/ 1460500 w 4238565"/>
              <a:gd name="connsiteY9" fmla="*/ 2616200 h 5199092"/>
              <a:gd name="connsiteX10" fmla="*/ 393700 w 4238565"/>
              <a:gd name="connsiteY10" fmla="*/ 2387600 h 5199092"/>
              <a:gd name="connsiteX11" fmla="*/ 1384300 w 4238565"/>
              <a:gd name="connsiteY11" fmla="*/ 3302000 h 5199092"/>
              <a:gd name="connsiteX12" fmla="*/ 469900 w 4238565"/>
              <a:gd name="connsiteY12" fmla="*/ 4902200 h 5199092"/>
              <a:gd name="connsiteX13" fmla="*/ 927100 w 4238565"/>
              <a:gd name="connsiteY13" fmla="*/ 4826000 h 5199092"/>
              <a:gd name="connsiteX14" fmla="*/ 1536700 w 4238565"/>
              <a:gd name="connsiteY14" fmla="*/ 3759200 h 5199092"/>
              <a:gd name="connsiteX0" fmla="*/ 132991 w 4130256"/>
              <a:gd name="connsiteY0" fmla="*/ 2070100 h 5186392"/>
              <a:gd name="connsiteX1" fmla="*/ 209191 w 4130256"/>
              <a:gd name="connsiteY1" fmla="*/ 546100 h 5186392"/>
              <a:gd name="connsiteX2" fmla="*/ 666391 w 4130256"/>
              <a:gd name="connsiteY2" fmla="*/ 1460500 h 5186392"/>
              <a:gd name="connsiteX3" fmla="*/ 1733191 w 4130256"/>
              <a:gd name="connsiteY3" fmla="*/ 12700 h 5186392"/>
              <a:gd name="connsiteX4" fmla="*/ 1885591 w 4130256"/>
              <a:gd name="connsiteY4" fmla="*/ 1384300 h 5186392"/>
              <a:gd name="connsiteX5" fmla="*/ 3714391 w 4130256"/>
              <a:gd name="connsiteY5" fmla="*/ 698500 h 5186392"/>
              <a:gd name="connsiteX6" fmla="*/ 2723791 w 4130256"/>
              <a:gd name="connsiteY6" fmla="*/ 1689100 h 5186392"/>
              <a:gd name="connsiteX7" fmla="*/ 3409591 w 4130256"/>
              <a:gd name="connsiteY7" fmla="*/ 3289300 h 5186392"/>
              <a:gd name="connsiteX8" fmla="*/ 2114191 w 4130256"/>
              <a:gd name="connsiteY8" fmla="*/ 2298700 h 5186392"/>
              <a:gd name="connsiteX9" fmla="*/ 1352191 w 4130256"/>
              <a:gd name="connsiteY9" fmla="*/ 2603500 h 5186392"/>
              <a:gd name="connsiteX10" fmla="*/ 285391 w 4130256"/>
              <a:gd name="connsiteY10" fmla="*/ 2374900 h 5186392"/>
              <a:gd name="connsiteX11" fmla="*/ 1275991 w 4130256"/>
              <a:gd name="connsiteY11" fmla="*/ 3289300 h 5186392"/>
              <a:gd name="connsiteX12" fmla="*/ 361591 w 4130256"/>
              <a:gd name="connsiteY12" fmla="*/ 4889500 h 5186392"/>
              <a:gd name="connsiteX13" fmla="*/ 818791 w 4130256"/>
              <a:gd name="connsiteY13" fmla="*/ 4813300 h 5186392"/>
              <a:gd name="connsiteX14" fmla="*/ 1428391 w 4130256"/>
              <a:gd name="connsiteY14" fmla="*/ 3746500 h 5186392"/>
              <a:gd name="connsiteX0" fmla="*/ 132991 w 4130256"/>
              <a:gd name="connsiteY0" fmla="*/ 2159000 h 5275292"/>
              <a:gd name="connsiteX1" fmla="*/ 209191 w 4130256"/>
              <a:gd name="connsiteY1" fmla="*/ 635000 h 5275292"/>
              <a:gd name="connsiteX2" fmla="*/ 894990 w 4130256"/>
              <a:gd name="connsiteY2" fmla="*/ 2082800 h 5275292"/>
              <a:gd name="connsiteX3" fmla="*/ 1733191 w 4130256"/>
              <a:gd name="connsiteY3" fmla="*/ 101600 h 5275292"/>
              <a:gd name="connsiteX4" fmla="*/ 1885591 w 4130256"/>
              <a:gd name="connsiteY4" fmla="*/ 1473200 h 5275292"/>
              <a:gd name="connsiteX5" fmla="*/ 3714391 w 4130256"/>
              <a:gd name="connsiteY5" fmla="*/ 787400 h 5275292"/>
              <a:gd name="connsiteX6" fmla="*/ 2723791 w 4130256"/>
              <a:gd name="connsiteY6" fmla="*/ 1778000 h 5275292"/>
              <a:gd name="connsiteX7" fmla="*/ 3409591 w 4130256"/>
              <a:gd name="connsiteY7" fmla="*/ 3378200 h 5275292"/>
              <a:gd name="connsiteX8" fmla="*/ 2114191 w 4130256"/>
              <a:gd name="connsiteY8" fmla="*/ 2387600 h 5275292"/>
              <a:gd name="connsiteX9" fmla="*/ 1352191 w 4130256"/>
              <a:gd name="connsiteY9" fmla="*/ 2692400 h 5275292"/>
              <a:gd name="connsiteX10" fmla="*/ 285391 w 4130256"/>
              <a:gd name="connsiteY10" fmla="*/ 2463800 h 5275292"/>
              <a:gd name="connsiteX11" fmla="*/ 1275991 w 4130256"/>
              <a:gd name="connsiteY11" fmla="*/ 3378200 h 5275292"/>
              <a:gd name="connsiteX12" fmla="*/ 361591 w 4130256"/>
              <a:gd name="connsiteY12" fmla="*/ 4978400 h 5275292"/>
              <a:gd name="connsiteX13" fmla="*/ 818791 w 4130256"/>
              <a:gd name="connsiteY13" fmla="*/ 4902200 h 5275292"/>
              <a:gd name="connsiteX14" fmla="*/ 1428391 w 4130256"/>
              <a:gd name="connsiteY14" fmla="*/ 3835400 h 5275292"/>
              <a:gd name="connsiteX0" fmla="*/ 132991 w 4130256"/>
              <a:gd name="connsiteY0" fmla="*/ 1778000 h 4894292"/>
              <a:gd name="connsiteX1" fmla="*/ 209191 w 4130256"/>
              <a:gd name="connsiteY1" fmla="*/ 254000 h 4894292"/>
              <a:gd name="connsiteX2" fmla="*/ 894990 w 4130256"/>
              <a:gd name="connsiteY2" fmla="*/ 1701800 h 4894292"/>
              <a:gd name="connsiteX3" fmla="*/ 1275990 w 4130256"/>
              <a:gd name="connsiteY3" fmla="*/ 101600 h 4894292"/>
              <a:gd name="connsiteX4" fmla="*/ 1885591 w 4130256"/>
              <a:gd name="connsiteY4" fmla="*/ 1092200 h 4894292"/>
              <a:gd name="connsiteX5" fmla="*/ 3714391 w 4130256"/>
              <a:gd name="connsiteY5" fmla="*/ 406400 h 4894292"/>
              <a:gd name="connsiteX6" fmla="*/ 2723791 w 4130256"/>
              <a:gd name="connsiteY6" fmla="*/ 1397000 h 4894292"/>
              <a:gd name="connsiteX7" fmla="*/ 3409591 w 4130256"/>
              <a:gd name="connsiteY7" fmla="*/ 2997200 h 4894292"/>
              <a:gd name="connsiteX8" fmla="*/ 2114191 w 4130256"/>
              <a:gd name="connsiteY8" fmla="*/ 2006600 h 4894292"/>
              <a:gd name="connsiteX9" fmla="*/ 1352191 w 4130256"/>
              <a:gd name="connsiteY9" fmla="*/ 2311400 h 4894292"/>
              <a:gd name="connsiteX10" fmla="*/ 285391 w 4130256"/>
              <a:gd name="connsiteY10" fmla="*/ 2082800 h 4894292"/>
              <a:gd name="connsiteX11" fmla="*/ 1275991 w 4130256"/>
              <a:gd name="connsiteY11" fmla="*/ 2997200 h 4894292"/>
              <a:gd name="connsiteX12" fmla="*/ 361591 w 4130256"/>
              <a:gd name="connsiteY12" fmla="*/ 4597400 h 4894292"/>
              <a:gd name="connsiteX13" fmla="*/ 818791 w 4130256"/>
              <a:gd name="connsiteY13" fmla="*/ 4521200 h 4894292"/>
              <a:gd name="connsiteX14" fmla="*/ 1428391 w 4130256"/>
              <a:gd name="connsiteY14" fmla="*/ 3454400 h 4894292"/>
              <a:gd name="connsiteX0" fmla="*/ 132991 w 4130256"/>
              <a:gd name="connsiteY0" fmla="*/ 1689100 h 4805392"/>
              <a:gd name="connsiteX1" fmla="*/ 209191 w 4130256"/>
              <a:gd name="connsiteY1" fmla="*/ 165100 h 4805392"/>
              <a:gd name="connsiteX2" fmla="*/ 894990 w 4130256"/>
              <a:gd name="connsiteY2" fmla="*/ 1612900 h 4805392"/>
              <a:gd name="connsiteX3" fmla="*/ 971190 w 4130256"/>
              <a:gd name="connsiteY3" fmla="*/ 1079500 h 4805392"/>
              <a:gd name="connsiteX4" fmla="*/ 1275990 w 4130256"/>
              <a:gd name="connsiteY4" fmla="*/ 12700 h 4805392"/>
              <a:gd name="connsiteX5" fmla="*/ 1885591 w 4130256"/>
              <a:gd name="connsiteY5" fmla="*/ 1003300 h 4805392"/>
              <a:gd name="connsiteX6" fmla="*/ 3714391 w 4130256"/>
              <a:gd name="connsiteY6" fmla="*/ 317500 h 4805392"/>
              <a:gd name="connsiteX7" fmla="*/ 2723791 w 4130256"/>
              <a:gd name="connsiteY7" fmla="*/ 1308100 h 4805392"/>
              <a:gd name="connsiteX8" fmla="*/ 3409591 w 4130256"/>
              <a:gd name="connsiteY8" fmla="*/ 2908300 h 4805392"/>
              <a:gd name="connsiteX9" fmla="*/ 2114191 w 4130256"/>
              <a:gd name="connsiteY9" fmla="*/ 1917700 h 4805392"/>
              <a:gd name="connsiteX10" fmla="*/ 1352191 w 4130256"/>
              <a:gd name="connsiteY10" fmla="*/ 2222500 h 4805392"/>
              <a:gd name="connsiteX11" fmla="*/ 285391 w 4130256"/>
              <a:gd name="connsiteY11" fmla="*/ 1993900 h 4805392"/>
              <a:gd name="connsiteX12" fmla="*/ 1275991 w 4130256"/>
              <a:gd name="connsiteY12" fmla="*/ 2908300 h 4805392"/>
              <a:gd name="connsiteX13" fmla="*/ 361591 w 4130256"/>
              <a:gd name="connsiteY13" fmla="*/ 4508500 h 4805392"/>
              <a:gd name="connsiteX14" fmla="*/ 818791 w 4130256"/>
              <a:gd name="connsiteY14" fmla="*/ 4432300 h 4805392"/>
              <a:gd name="connsiteX15" fmla="*/ 1428391 w 4130256"/>
              <a:gd name="connsiteY15" fmla="*/ 3365500 h 4805392"/>
              <a:gd name="connsiteX0" fmla="*/ 132991 w 4130256"/>
              <a:gd name="connsiteY0" fmla="*/ 1689100 h 4805392"/>
              <a:gd name="connsiteX1" fmla="*/ 209191 w 4130256"/>
              <a:gd name="connsiteY1" fmla="*/ 165100 h 4805392"/>
              <a:gd name="connsiteX2" fmla="*/ 838200 w 4130256"/>
              <a:gd name="connsiteY2" fmla="*/ 1524000 h 4805392"/>
              <a:gd name="connsiteX3" fmla="*/ 971190 w 4130256"/>
              <a:gd name="connsiteY3" fmla="*/ 1079500 h 4805392"/>
              <a:gd name="connsiteX4" fmla="*/ 1275990 w 4130256"/>
              <a:gd name="connsiteY4" fmla="*/ 12700 h 4805392"/>
              <a:gd name="connsiteX5" fmla="*/ 1885591 w 4130256"/>
              <a:gd name="connsiteY5" fmla="*/ 1003300 h 4805392"/>
              <a:gd name="connsiteX6" fmla="*/ 3714391 w 4130256"/>
              <a:gd name="connsiteY6" fmla="*/ 317500 h 4805392"/>
              <a:gd name="connsiteX7" fmla="*/ 2723791 w 4130256"/>
              <a:gd name="connsiteY7" fmla="*/ 1308100 h 4805392"/>
              <a:gd name="connsiteX8" fmla="*/ 3409591 w 4130256"/>
              <a:gd name="connsiteY8" fmla="*/ 2908300 h 4805392"/>
              <a:gd name="connsiteX9" fmla="*/ 2114191 w 4130256"/>
              <a:gd name="connsiteY9" fmla="*/ 1917700 h 4805392"/>
              <a:gd name="connsiteX10" fmla="*/ 1352191 w 4130256"/>
              <a:gd name="connsiteY10" fmla="*/ 2222500 h 4805392"/>
              <a:gd name="connsiteX11" fmla="*/ 285391 w 4130256"/>
              <a:gd name="connsiteY11" fmla="*/ 1993900 h 4805392"/>
              <a:gd name="connsiteX12" fmla="*/ 1275991 w 4130256"/>
              <a:gd name="connsiteY12" fmla="*/ 2908300 h 4805392"/>
              <a:gd name="connsiteX13" fmla="*/ 361591 w 4130256"/>
              <a:gd name="connsiteY13" fmla="*/ 4508500 h 4805392"/>
              <a:gd name="connsiteX14" fmla="*/ 818791 w 4130256"/>
              <a:gd name="connsiteY14" fmla="*/ 4432300 h 4805392"/>
              <a:gd name="connsiteX15" fmla="*/ 1428391 w 4130256"/>
              <a:gd name="connsiteY15" fmla="*/ 3365500 h 4805392"/>
              <a:gd name="connsiteX0" fmla="*/ 132991 w 4130256"/>
              <a:gd name="connsiteY0" fmla="*/ 1689100 h 4805392"/>
              <a:gd name="connsiteX1" fmla="*/ 209191 w 4130256"/>
              <a:gd name="connsiteY1" fmla="*/ 165100 h 4805392"/>
              <a:gd name="connsiteX2" fmla="*/ 838200 w 4130256"/>
              <a:gd name="connsiteY2" fmla="*/ 1752600 h 4805392"/>
              <a:gd name="connsiteX3" fmla="*/ 971190 w 4130256"/>
              <a:gd name="connsiteY3" fmla="*/ 1079500 h 4805392"/>
              <a:gd name="connsiteX4" fmla="*/ 1275990 w 4130256"/>
              <a:gd name="connsiteY4" fmla="*/ 12700 h 4805392"/>
              <a:gd name="connsiteX5" fmla="*/ 1885591 w 4130256"/>
              <a:gd name="connsiteY5" fmla="*/ 1003300 h 4805392"/>
              <a:gd name="connsiteX6" fmla="*/ 3714391 w 4130256"/>
              <a:gd name="connsiteY6" fmla="*/ 317500 h 4805392"/>
              <a:gd name="connsiteX7" fmla="*/ 2723791 w 4130256"/>
              <a:gd name="connsiteY7" fmla="*/ 1308100 h 4805392"/>
              <a:gd name="connsiteX8" fmla="*/ 3409591 w 4130256"/>
              <a:gd name="connsiteY8" fmla="*/ 2908300 h 4805392"/>
              <a:gd name="connsiteX9" fmla="*/ 2114191 w 4130256"/>
              <a:gd name="connsiteY9" fmla="*/ 1917700 h 4805392"/>
              <a:gd name="connsiteX10" fmla="*/ 1352191 w 4130256"/>
              <a:gd name="connsiteY10" fmla="*/ 2222500 h 4805392"/>
              <a:gd name="connsiteX11" fmla="*/ 285391 w 4130256"/>
              <a:gd name="connsiteY11" fmla="*/ 1993900 h 4805392"/>
              <a:gd name="connsiteX12" fmla="*/ 1275991 w 4130256"/>
              <a:gd name="connsiteY12" fmla="*/ 2908300 h 4805392"/>
              <a:gd name="connsiteX13" fmla="*/ 361591 w 4130256"/>
              <a:gd name="connsiteY13" fmla="*/ 4508500 h 4805392"/>
              <a:gd name="connsiteX14" fmla="*/ 818791 w 4130256"/>
              <a:gd name="connsiteY14" fmla="*/ 4432300 h 4805392"/>
              <a:gd name="connsiteX15" fmla="*/ 1428391 w 4130256"/>
              <a:gd name="connsiteY15" fmla="*/ 3365500 h 4805392"/>
              <a:gd name="connsiteX0" fmla="*/ 132991 w 4130256"/>
              <a:gd name="connsiteY0" fmla="*/ 1596126 h 4712418"/>
              <a:gd name="connsiteX1" fmla="*/ 209191 w 4130256"/>
              <a:gd name="connsiteY1" fmla="*/ 72126 h 4712418"/>
              <a:gd name="connsiteX2" fmla="*/ 838200 w 4130256"/>
              <a:gd name="connsiteY2" fmla="*/ 1659626 h 4712418"/>
              <a:gd name="connsiteX3" fmla="*/ 971190 w 4130256"/>
              <a:gd name="connsiteY3" fmla="*/ 986526 h 4712418"/>
              <a:gd name="connsiteX4" fmla="*/ 1295400 w 4130256"/>
              <a:gd name="connsiteY4" fmla="*/ 59426 h 4712418"/>
              <a:gd name="connsiteX5" fmla="*/ 1885591 w 4130256"/>
              <a:gd name="connsiteY5" fmla="*/ 910326 h 4712418"/>
              <a:gd name="connsiteX6" fmla="*/ 3714391 w 4130256"/>
              <a:gd name="connsiteY6" fmla="*/ 224526 h 4712418"/>
              <a:gd name="connsiteX7" fmla="*/ 2723791 w 4130256"/>
              <a:gd name="connsiteY7" fmla="*/ 1215126 h 4712418"/>
              <a:gd name="connsiteX8" fmla="*/ 3409591 w 4130256"/>
              <a:gd name="connsiteY8" fmla="*/ 2815326 h 4712418"/>
              <a:gd name="connsiteX9" fmla="*/ 2114191 w 4130256"/>
              <a:gd name="connsiteY9" fmla="*/ 1824726 h 4712418"/>
              <a:gd name="connsiteX10" fmla="*/ 1352191 w 4130256"/>
              <a:gd name="connsiteY10" fmla="*/ 2129526 h 4712418"/>
              <a:gd name="connsiteX11" fmla="*/ 285391 w 4130256"/>
              <a:gd name="connsiteY11" fmla="*/ 1900926 h 4712418"/>
              <a:gd name="connsiteX12" fmla="*/ 1275991 w 4130256"/>
              <a:gd name="connsiteY12" fmla="*/ 2815326 h 4712418"/>
              <a:gd name="connsiteX13" fmla="*/ 361591 w 4130256"/>
              <a:gd name="connsiteY13" fmla="*/ 4415526 h 4712418"/>
              <a:gd name="connsiteX14" fmla="*/ 818791 w 4130256"/>
              <a:gd name="connsiteY14" fmla="*/ 4339326 h 4712418"/>
              <a:gd name="connsiteX15" fmla="*/ 1428391 w 4130256"/>
              <a:gd name="connsiteY15" fmla="*/ 3272526 h 4712418"/>
              <a:gd name="connsiteX0" fmla="*/ 132991 w 4130256"/>
              <a:gd name="connsiteY0" fmla="*/ 1648883 h 4765175"/>
              <a:gd name="connsiteX1" fmla="*/ 209191 w 4130256"/>
              <a:gd name="connsiteY1" fmla="*/ 124883 h 4765175"/>
              <a:gd name="connsiteX2" fmla="*/ 838200 w 4130256"/>
              <a:gd name="connsiteY2" fmla="*/ 1712383 h 4765175"/>
              <a:gd name="connsiteX3" fmla="*/ 971190 w 4130256"/>
              <a:gd name="connsiteY3" fmla="*/ 1039283 h 4765175"/>
              <a:gd name="connsiteX4" fmla="*/ 1295400 w 4130256"/>
              <a:gd name="connsiteY4" fmla="*/ 112183 h 4765175"/>
              <a:gd name="connsiteX5" fmla="*/ 1905000 w 4130256"/>
              <a:gd name="connsiteY5" fmla="*/ 1712383 h 4765175"/>
              <a:gd name="connsiteX6" fmla="*/ 3714391 w 4130256"/>
              <a:gd name="connsiteY6" fmla="*/ 277283 h 4765175"/>
              <a:gd name="connsiteX7" fmla="*/ 2723791 w 4130256"/>
              <a:gd name="connsiteY7" fmla="*/ 1267883 h 4765175"/>
              <a:gd name="connsiteX8" fmla="*/ 3409591 w 4130256"/>
              <a:gd name="connsiteY8" fmla="*/ 2868083 h 4765175"/>
              <a:gd name="connsiteX9" fmla="*/ 2114191 w 4130256"/>
              <a:gd name="connsiteY9" fmla="*/ 1877483 h 4765175"/>
              <a:gd name="connsiteX10" fmla="*/ 1352191 w 4130256"/>
              <a:gd name="connsiteY10" fmla="*/ 2182283 h 4765175"/>
              <a:gd name="connsiteX11" fmla="*/ 285391 w 4130256"/>
              <a:gd name="connsiteY11" fmla="*/ 1953683 h 4765175"/>
              <a:gd name="connsiteX12" fmla="*/ 1275991 w 4130256"/>
              <a:gd name="connsiteY12" fmla="*/ 2868083 h 4765175"/>
              <a:gd name="connsiteX13" fmla="*/ 361591 w 4130256"/>
              <a:gd name="connsiteY13" fmla="*/ 4468283 h 4765175"/>
              <a:gd name="connsiteX14" fmla="*/ 818791 w 4130256"/>
              <a:gd name="connsiteY14" fmla="*/ 4392083 h 4765175"/>
              <a:gd name="connsiteX15" fmla="*/ 1428391 w 4130256"/>
              <a:gd name="connsiteY15" fmla="*/ 3325283 h 4765175"/>
              <a:gd name="connsiteX0" fmla="*/ 132991 w 4130256"/>
              <a:gd name="connsiteY0" fmla="*/ 1648883 h 4765175"/>
              <a:gd name="connsiteX1" fmla="*/ 209191 w 4130256"/>
              <a:gd name="connsiteY1" fmla="*/ 124883 h 4765175"/>
              <a:gd name="connsiteX2" fmla="*/ 838200 w 4130256"/>
              <a:gd name="connsiteY2" fmla="*/ 1712383 h 4765175"/>
              <a:gd name="connsiteX3" fmla="*/ 971190 w 4130256"/>
              <a:gd name="connsiteY3" fmla="*/ 1039283 h 4765175"/>
              <a:gd name="connsiteX4" fmla="*/ 1295400 w 4130256"/>
              <a:gd name="connsiteY4" fmla="*/ 112183 h 4765175"/>
              <a:gd name="connsiteX5" fmla="*/ 1905000 w 4130256"/>
              <a:gd name="connsiteY5" fmla="*/ 1712383 h 4765175"/>
              <a:gd name="connsiteX6" fmla="*/ 2286000 w 4130256"/>
              <a:gd name="connsiteY6" fmla="*/ 1178984 h 4765175"/>
              <a:gd name="connsiteX7" fmla="*/ 3714391 w 4130256"/>
              <a:gd name="connsiteY7" fmla="*/ 277283 h 4765175"/>
              <a:gd name="connsiteX8" fmla="*/ 2723791 w 4130256"/>
              <a:gd name="connsiteY8" fmla="*/ 1267883 h 4765175"/>
              <a:gd name="connsiteX9" fmla="*/ 3409591 w 4130256"/>
              <a:gd name="connsiteY9" fmla="*/ 2868083 h 4765175"/>
              <a:gd name="connsiteX10" fmla="*/ 2114191 w 4130256"/>
              <a:gd name="connsiteY10" fmla="*/ 1877483 h 4765175"/>
              <a:gd name="connsiteX11" fmla="*/ 1352191 w 4130256"/>
              <a:gd name="connsiteY11" fmla="*/ 2182283 h 4765175"/>
              <a:gd name="connsiteX12" fmla="*/ 285391 w 4130256"/>
              <a:gd name="connsiteY12" fmla="*/ 1953683 h 4765175"/>
              <a:gd name="connsiteX13" fmla="*/ 1275991 w 4130256"/>
              <a:gd name="connsiteY13" fmla="*/ 2868083 h 4765175"/>
              <a:gd name="connsiteX14" fmla="*/ 361591 w 4130256"/>
              <a:gd name="connsiteY14" fmla="*/ 4468283 h 4765175"/>
              <a:gd name="connsiteX15" fmla="*/ 818791 w 4130256"/>
              <a:gd name="connsiteY15" fmla="*/ 4392083 h 4765175"/>
              <a:gd name="connsiteX16" fmla="*/ 1428391 w 4130256"/>
              <a:gd name="connsiteY16" fmla="*/ 3325283 h 4765175"/>
              <a:gd name="connsiteX0" fmla="*/ 132991 w 3692465"/>
              <a:gd name="connsiteY0" fmla="*/ 1648883 h 4765175"/>
              <a:gd name="connsiteX1" fmla="*/ 209191 w 3692465"/>
              <a:gd name="connsiteY1" fmla="*/ 124883 h 4765175"/>
              <a:gd name="connsiteX2" fmla="*/ 838200 w 3692465"/>
              <a:gd name="connsiteY2" fmla="*/ 1712383 h 4765175"/>
              <a:gd name="connsiteX3" fmla="*/ 971190 w 3692465"/>
              <a:gd name="connsiteY3" fmla="*/ 1039283 h 4765175"/>
              <a:gd name="connsiteX4" fmla="*/ 1295400 w 3692465"/>
              <a:gd name="connsiteY4" fmla="*/ 112183 h 4765175"/>
              <a:gd name="connsiteX5" fmla="*/ 1905000 w 3692465"/>
              <a:gd name="connsiteY5" fmla="*/ 1712383 h 4765175"/>
              <a:gd name="connsiteX6" fmla="*/ 2286000 w 3692465"/>
              <a:gd name="connsiteY6" fmla="*/ 1178984 h 4765175"/>
              <a:gd name="connsiteX7" fmla="*/ 3276600 w 3692465"/>
              <a:gd name="connsiteY7" fmla="*/ 340784 h 4765175"/>
              <a:gd name="connsiteX8" fmla="*/ 2723791 w 3692465"/>
              <a:gd name="connsiteY8" fmla="*/ 1267883 h 4765175"/>
              <a:gd name="connsiteX9" fmla="*/ 3409591 w 3692465"/>
              <a:gd name="connsiteY9" fmla="*/ 2868083 h 4765175"/>
              <a:gd name="connsiteX10" fmla="*/ 2114191 w 3692465"/>
              <a:gd name="connsiteY10" fmla="*/ 1877483 h 4765175"/>
              <a:gd name="connsiteX11" fmla="*/ 1352191 w 3692465"/>
              <a:gd name="connsiteY11" fmla="*/ 2182283 h 4765175"/>
              <a:gd name="connsiteX12" fmla="*/ 285391 w 3692465"/>
              <a:gd name="connsiteY12" fmla="*/ 1953683 h 4765175"/>
              <a:gd name="connsiteX13" fmla="*/ 1275991 w 3692465"/>
              <a:gd name="connsiteY13" fmla="*/ 2868083 h 4765175"/>
              <a:gd name="connsiteX14" fmla="*/ 361591 w 3692465"/>
              <a:gd name="connsiteY14" fmla="*/ 4468283 h 4765175"/>
              <a:gd name="connsiteX15" fmla="*/ 818791 w 3692465"/>
              <a:gd name="connsiteY15" fmla="*/ 4392083 h 4765175"/>
              <a:gd name="connsiteX16" fmla="*/ 1428391 w 3692465"/>
              <a:gd name="connsiteY16" fmla="*/ 3325283 h 4765175"/>
              <a:gd name="connsiteX0" fmla="*/ 132991 w 3692465"/>
              <a:gd name="connsiteY0" fmla="*/ 1648883 h 4765175"/>
              <a:gd name="connsiteX1" fmla="*/ 209191 w 3692465"/>
              <a:gd name="connsiteY1" fmla="*/ 124883 h 4765175"/>
              <a:gd name="connsiteX2" fmla="*/ 838200 w 3692465"/>
              <a:gd name="connsiteY2" fmla="*/ 1712383 h 4765175"/>
              <a:gd name="connsiteX3" fmla="*/ 971190 w 3692465"/>
              <a:gd name="connsiteY3" fmla="*/ 1039283 h 4765175"/>
              <a:gd name="connsiteX4" fmla="*/ 1295400 w 3692465"/>
              <a:gd name="connsiteY4" fmla="*/ 112183 h 4765175"/>
              <a:gd name="connsiteX5" fmla="*/ 1905000 w 3692465"/>
              <a:gd name="connsiteY5" fmla="*/ 1712383 h 4765175"/>
              <a:gd name="connsiteX6" fmla="*/ 2286000 w 3692465"/>
              <a:gd name="connsiteY6" fmla="*/ 1178984 h 4765175"/>
              <a:gd name="connsiteX7" fmla="*/ 3276600 w 3692465"/>
              <a:gd name="connsiteY7" fmla="*/ 340784 h 4765175"/>
              <a:gd name="connsiteX8" fmla="*/ 2723791 w 3692465"/>
              <a:gd name="connsiteY8" fmla="*/ 1267883 h 4765175"/>
              <a:gd name="connsiteX9" fmla="*/ 3409591 w 3692465"/>
              <a:gd name="connsiteY9" fmla="*/ 2868083 h 4765175"/>
              <a:gd name="connsiteX10" fmla="*/ 2114191 w 3692465"/>
              <a:gd name="connsiteY10" fmla="*/ 1877483 h 4765175"/>
              <a:gd name="connsiteX11" fmla="*/ 1352191 w 3692465"/>
              <a:gd name="connsiteY11" fmla="*/ 2182283 h 4765175"/>
              <a:gd name="connsiteX12" fmla="*/ 285391 w 3692465"/>
              <a:gd name="connsiteY12" fmla="*/ 1953683 h 4765175"/>
              <a:gd name="connsiteX13" fmla="*/ 1275991 w 3692465"/>
              <a:gd name="connsiteY13" fmla="*/ 2868083 h 4765175"/>
              <a:gd name="connsiteX14" fmla="*/ 361591 w 3692465"/>
              <a:gd name="connsiteY14" fmla="*/ 4468283 h 4765175"/>
              <a:gd name="connsiteX15" fmla="*/ 818791 w 3692465"/>
              <a:gd name="connsiteY15" fmla="*/ 4392083 h 4765175"/>
              <a:gd name="connsiteX16" fmla="*/ 1428391 w 3692465"/>
              <a:gd name="connsiteY16" fmla="*/ 3325283 h 4765175"/>
              <a:gd name="connsiteX0" fmla="*/ 132991 w 3540066"/>
              <a:gd name="connsiteY0" fmla="*/ 1648883 h 4765175"/>
              <a:gd name="connsiteX1" fmla="*/ 209191 w 3540066"/>
              <a:gd name="connsiteY1" fmla="*/ 124883 h 4765175"/>
              <a:gd name="connsiteX2" fmla="*/ 838200 w 3540066"/>
              <a:gd name="connsiteY2" fmla="*/ 1712383 h 4765175"/>
              <a:gd name="connsiteX3" fmla="*/ 971190 w 3540066"/>
              <a:gd name="connsiteY3" fmla="*/ 1039283 h 4765175"/>
              <a:gd name="connsiteX4" fmla="*/ 1295400 w 3540066"/>
              <a:gd name="connsiteY4" fmla="*/ 112183 h 4765175"/>
              <a:gd name="connsiteX5" fmla="*/ 1905000 w 3540066"/>
              <a:gd name="connsiteY5" fmla="*/ 1712383 h 4765175"/>
              <a:gd name="connsiteX6" fmla="*/ 2286000 w 3540066"/>
              <a:gd name="connsiteY6" fmla="*/ 1178984 h 4765175"/>
              <a:gd name="connsiteX7" fmla="*/ 3124201 w 3540066"/>
              <a:gd name="connsiteY7" fmla="*/ 493184 h 4765175"/>
              <a:gd name="connsiteX8" fmla="*/ 2723791 w 3540066"/>
              <a:gd name="connsiteY8" fmla="*/ 1267883 h 4765175"/>
              <a:gd name="connsiteX9" fmla="*/ 3409591 w 3540066"/>
              <a:gd name="connsiteY9" fmla="*/ 2868083 h 4765175"/>
              <a:gd name="connsiteX10" fmla="*/ 2114191 w 3540066"/>
              <a:gd name="connsiteY10" fmla="*/ 1877483 h 4765175"/>
              <a:gd name="connsiteX11" fmla="*/ 1352191 w 3540066"/>
              <a:gd name="connsiteY11" fmla="*/ 2182283 h 4765175"/>
              <a:gd name="connsiteX12" fmla="*/ 285391 w 3540066"/>
              <a:gd name="connsiteY12" fmla="*/ 1953683 h 4765175"/>
              <a:gd name="connsiteX13" fmla="*/ 1275991 w 3540066"/>
              <a:gd name="connsiteY13" fmla="*/ 2868083 h 4765175"/>
              <a:gd name="connsiteX14" fmla="*/ 361591 w 3540066"/>
              <a:gd name="connsiteY14" fmla="*/ 4468283 h 4765175"/>
              <a:gd name="connsiteX15" fmla="*/ 818791 w 3540066"/>
              <a:gd name="connsiteY15" fmla="*/ 4392083 h 4765175"/>
              <a:gd name="connsiteX16" fmla="*/ 1428391 w 3540066"/>
              <a:gd name="connsiteY16" fmla="*/ 3325283 h 4765175"/>
              <a:gd name="connsiteX0" fmla="*/ 132991 w 3540066"/>
              <a:gd name="connsiteY0" fmla="*/ 1648883 h 4765175"/>
              <a:gd name="connsiteX1" fmla="*/ 209191 w 3540066"/>
              <a:gd name="connsiteY1" fmla="*/ 124883 h 4765175"/>
              <a:gd name="connsiteX2" fmla="*/ 838200 w 3540066"/>
              <a:gd name="connsiteY2" fmla="*/ 1712383 h 4765175"/>
              <a:gd name="connsiteX3" fmla="*/ 971190 w 3540066"/>
              <a:gd name="connsiteY3" fmla="*/ 1039283 h 4765175"/>
              <a:gd name="connsiteX4" fmla="*/ 1295400 w 3540066"/>
              <a:gd name="connsiteY4" fmla="*/ 112183 h 4765175"/>
              <a:gd name="connsiteX5" fmla="*/ 1905000 w 3540066"/>
              <a:gd name="connsiteY5" fmla="*/ 1712383 h 4765175"/>
              <a:gd name="connsiteX6" fmla="*/ 2286000 w 3540066"/>
              <a:gd name="connsiteY6" fmla="*/ 1178984 h 4765175"/>
              <a:gd name="connsiteX7" fmla="*/ 3124201 w 3540066"/>
              <a:gd name="connsiteY7" fmla="*/ 493184 h 4765175"/>
              <a:gd name="connsiteX8" fmla="*/ 2514601 w 3540066"/>
              <a:gd name="connsiteY8" fmla="*/ 1636184 h 4765175"/>
              <a:gd name="connsiteX9" fmla="*/ 3409591 w 3540066"/>
              <a:gd name="connsiteY9" fmla="*/ 2868083 h 4765175"/>
              <a:gd name="connsiteX10" fmla="*/ 2114191 w 3540066"/>
              <a:gd name="connsiteY10" fmla="*/ 1877483 h 4765175"/>
              <a:gd name="connsiteX11" fmla="*/ 1352191 w 3540066"/>
              <a:gd name="connsiteY11" fmla="*/ 2182283 h 4765175"/>
              <a:gd name="connsiteX12" fmla="*/ 285391 w 3540066"/>
              <a:gd name="connsiteY12" fmla="*/ 1953683 h 4765175"/>
              <a:gd name="connsiteX13" fmla="*/ 1275991 w 3540066"/>
              <a:gd name="connsiteY13" fmla="*/ 2868083 h 4765175"/>
              <a:gd name="connsiteX14" fmla="*/ 361591 w 3540066"/>
              <a:gd name="connsiteY14" fmla="*/ 4468283 h 4765175"/>
              <a:gd name="connsiteX15" fmla="*/ 818791 w 3540066"/>
              <a:gd name="connsiteY15" fmla="*/ 4392083 h 4765175"/>
              <a:gd name="connsiteX16" fmla="*/ 1428391 w 3540066"/>
              <a:gd name="connsiteY16" fmla="*/ 3325283 h 4765175"/>
              <a:gd name="connsiteX0" fmla="*/ 132991 w 3540066"/>
              <a:gd name="connsiteY0" fmla="*/ 1648883 h 4765175"/>
              <a:gd name="connsiteX1" fmla="*/ 209191 w 3540066"/>
              <a:gd name="connsiteY1" fmla="*/ 124883 h 4765175"/>
              <a:gd name="connsiteX2" fmla="*/ 838200 w 3540066"/>
              <a:gd name="connsiteY2" fmla="*/ 1712383 h 4765175"/>
              <a:gd name="connsiteX3" fmla="*/ 971190 w 3540066"/>
              <a:gd name="connsiteY3" fmla="*/ 1039283 h 4765175"/>
              <a:gd name="connsiteX4" fmla="*/ 1295400 w 3540066"/>
              <a:gd name="connsiteY4" fmla="*/ 112183 h 4765175"/>
              <a:gd name="connsiteX5" fmla="*/ 1905000 w 3540066"/>
              <a:gd name="connsiteY5" fmla="*/ 1712383 h 4765175"/>
              <a:gd name="connsiteX6" fmla="*/ 2286000 w 3540066"/>
              <a:gd name="connsiteY6" fmla="*/ 1178984 h 4765175"/>
              <a:gd name="connsiteX7" fmla="*/ 3124201 w 3540066"/>
              <a:gd name="connsiteY7" fmla="*/ 493184 h 4765175"/>
              <a:gd name="connsiteX8" fmla="*/ 2514601 w 3540066"/>
              <a:gd name="connsiteY8" fmla="*/ 1636184 h 4765175"/>
              <a:gd name="connsiteX9" fmla="*/ 3409591 w 3540066"/>
              <a:gd name="connsiteY9" fmla="*/ 2868083 h 4765175"/>
              <a:gd name="connsiteX10" fmla="*/ 1828801 w 3540066"/>
              <a:gd name="connsiteY10" fmla="*/ 2474384 h 4765175"/>
              <a:gd name="connsiteX11" fmla="*/ 1352191 w 3540066"/>
              <a:gd name="connsiteY11" fmla="*/ 2182283 h 4765175"/>
              <a:gd name="connsiteX12" fmla="*/ 285391 w 3540066"/>
              <a:gd name="connsiteY12" fmla="*/ 1953683 h 4765175"/>
              <a:gd name="connsiteX13" fmla="*/ 1275991 w 3540066"/>
              <a:gd name="connsiteY13" fmla="*/ 2868083 h 4765175"/>
              <a:gd name="connsiteX14" fmla="*/ 361591 w 3540066"/>
              <a:gd name="connsiteY14" fmla="*/ 4468283 h 4765175"/>
              <a:gd name="connsiteX15" fmla="*/ 818791 w 3540066"/>
              <a:gd name="connsiteY15" fmla="*/ 4392083 h 4765175"/>
              <a:gd name="connsiteX16" fmla="*/ 1428391 w 3540066"/>
              <a:gd name="connsiteY16" fmla="*/ 3325283 h 4765175"/>
              <a:gd name="connsiteX0" fmla="*/ 132991 w 3540066"/>
              <a:gd name="connsiteY0" fmla="*/ 1648883 h 4765175"/>
              <a:gd name="connsiteX1" fmla="*/ 209191 w 3540066"/>
              <a:gd name="connsiteY1" fmla="*/ 124883 h 4765175"/>
              <a:gd name="connsiteX2" fmla="*/ 838200 w 3540066"/>
              <a:gd name="connsiteY2" fmla="*/ 1712383 h 4765175"/>
              <a:gd name="connsiteX3" fmla="*/ 971190 w 3540066"/>
              <a:gd name="connsiteY3" fmla="*/ 1039283 h 4765175"/>
              <a:gd name="connsiteX4" fmla="*/ 1295400 w 3540066"/>
              <a:gd name="connsiteY4" fmla="*/ 112183 h 4765175"/>
              <a:gd name="connsiteX5" fmla="*/ 1905000 w 3540066"/>
              <a:gd name="connsiteY5" fmla="*/ 1712383 h 4765175"/>
              <a:gd name="connsiteX6" fmla="*/ 2286000 w 3540066"/>
              <a:gd name="connsiteY6" fmla="*/ 1178984 h 4765175"/>
              <a:gd name="connsiteX7" fmla="*/ 3124201 w 3540066"/>
              <a:gd name="connsiteY7" fmla="*/ 493184 h 4765175"/>
              <a:gd name="connsiteX8" fmla="*/ 1981201 w 3540066"/>
              <a:gd name="connsiteY8" fmla="*/ 2093384 h 4765175"/>
              <a:gd name="connsiteX9" fmla="*/ 3409591 w 3540066"/>
              <a:gd name="connsiteY9" fmla="*/ 2868083 h 4765175"/>
              <a:gd name="connsiteX10" fmla="*/ 1828801 w 3540066"/>
              <a:gd name="connsiteY10" fmla="*/ 2474384 h 4765175"/>
              <a:gd name="connsiteX11" fmla="*/ 1352191 w 3540066"/>
              <a:gd name="connsiteY11" fmla="*/ 2182283 h 4765175"/>
              <a:gd name="connsiteX12" fmla="*/ 285391 w 3540066"/>
              <a:gd name="connsiteY12" fmla="*/ 1953683 h 4765175"/>
              <a:gd name="connsiteX13" fmla="*/ 1275991 w 3540066"/>
              <a:gd name="connsiteY13" fmla="*/ 2868083 h 4765175"/>
              <a:gd name="connsiteX14" fmla="*/ 361591 w 3540066"/>
              <a:gd name="connsiteY14" fmla="*/ 4468283 h 4765175"/>
              <a:gd name="connsiteX15" fmla="*/ 818791 w 3540066"/>
              <a:gd name="connsiteY15" fmla="*/ 4392083 h 4765175"/>
              <a:gd name="connsiteX16" fmla="*/ 1428391 w 3540066"/>
              <a:gd name="connsiteY16" fmla="*/ 3325283 h 4765175"/>
              <a:gd name="connsiteX0" fmla="*/ 132991 w 3540066"/>
              <a:gd name="connsiteY0" fmla="*/ 1648883 h 4765175"/>
              <a:gd name="connsiteX1" fmla="*/ 209191 w 3540066"/>
              <a:gd name="connsiteY1" fmla="*/ 124883 h 4765175"/>
              <a:gd name="connsiteX2" fmla="*/ 838200 w 3540066"/>
              <a:gd name="connsiteY2" fmla="*/ 1712383 h 4765175"/>
              <a:gd name="connsiteX3" fmla="*/ 971190 w 3540066"/>
              <a:gd name="connsiteY3" fmla="*/ 1039283 h 4765175"/>
              <a:gd name="connsiteX4" fmla="*/ 1295400 w 3540066"/>
              <a:gd name="connsiteY4" fmla="*/ 112183 h 4765175"/>
              <a:gd name="connsiteX5" fmla="*/ 1905000 w 3540066"/>
              <a:gd name="connsiteY5" fmla="*/ 1712383 h 4765175"/>
              <a:gd name="connsiteX6" fmla="*/ 2286000 w 3540066"/>
              <a:gd name="connsiteY6" fmla="*/ 1178984 h 4765175"/>
              <a:gd name="connsiteX7" fmla="*/ 3124201 w 3540066"/>
              <a:gd name="connsiteY7" fmla="*/ 493184 h 4765175"/>
              <a:gd name="connsiteX8" fmla="*/ 1981201 w 3540066"/>
              <a:gd name="connsiteY8" fmla="*/ 2093384 h 4765175"/>
              <a:gd name="connsiteX9" fmla="*/ 2743201 w 3540066"/>
              <a:gd name="connsiteY9" fmla="*/ 2169584 h 4765175"/>
              <a:gd name="connsiteX10" fmla="*/ 1828801 w 3540066"/>
              <a:gd name="connsiteY10" fmla="*/ 2474384 h 4765175"/>
              <a:gd name="connsiteX11" fmla="*/ 1352191 w 3540066"/>
              <a:gd name="connsiteY11" fmla="*/ 2182283 h 4765175"/>
              <a:gd name="connsiteX12" fmla="*/ 285391 w 3540066"/>
              <a:gd name="connsiteY12" fmla="*/ 1953683 h 4765175"/>
              <a:gd name="connsiteX13" fmla="*/ 1275991 w 3540066"/>
              <a:gd name="connsiteY13" fmla="*/ 2868083 h 4765175"/>
              <a:gd name="connsiteX14" fmla="*/ 361591 w 3540066"/>
              <a:gd name="connsiteY14" fmla="*/ 4468283 h 4765175"/>
              <a:gd name="connsiteX15" fmla="*/ 818791 w 3540066"/>
              <a:gd name="connsiteY15" fmla="*/ 4392083 h 4765175"/>
              <a:gd name="connsiteX16" fmla="*/ 1428391 w 3540066"/>
              <a:gd name="connsiteY16" fmla="*/ 3325283 h 4765175"/>
              <a:gd name="connsiteX0" fmla="*/ 132991 w 3813236"/>
              <a:gd name="connsiteY0" fmla="*/ 1648883 h 4765175"/>
              <a:gd name="connsiteX1" fmla="*/ 209191 w 3813236"/>
              <a:gd name="connsiteY1" fmla="*/ 124883 h 4765175"/>
              <a:gd name="connsiteX2" fmla="*/ 838200 w 3813236"/>
              <a:gd name="connsiteY2" fmla="*/ 1712383 h 4765175"/>
              <a:gd name="connsiteX3" fmla="*/ 971190 w 3813236"/>
              <a:gd name="connsiteY3" fmla="*/ 1039283 h 4765175"/>
              <a:gd name="connsiteX4" fmla="*/ 1295400 w 3813236"/>
              <a:gd name="connsiteY4" fmla="*/ 112183 h 4765175"/>
              <a:gd name="connsiteX5" fmla="*/ 1905000 w 3813236"/>
              <a:gd name="connsiteY5" fmla="*/ 1712383 h 4765175"/>
              <a:gd name="connsiteX6" fmla="*/ 2286000 w 3813236"/>
              <a:gd name="connsiteY6" fmla="*/ 1178984 h 4765175"/>
              <a:gd name="connsiteX7" fmla="*/ 3124201 w 3813236"/>
              <a:gd name="connsiteY7" fmla="*/ 493184 h 4765175"/>
              <a:gd name="connsiteX8" fmla="*/ 1981201 w 3813236"/>
              <a:gd name="connsiteY8" fmla="*/ 2093384 h 4765175"/>
              <a:gd name="connsiteX9" fmla="*/ 2743201 w 3813236"/>
              <a:gd name="connsiteY9" fmla="*/ 2169584 h 4765175"/>
              <a:gd name="connsiteX10" fmla="*/ 3581401 w 3813236"/>
              <a:gd name="connsiteY10" fmla="*/ 1864784 h 4765175"/>
              <a:gd name="connsiteX11" fmla="*/ 1352191 w 3813236"/>
              <a:gd name="connsiteY11" fmla="*/ 2182283 h 4765175"/>
              <a:gd name="connsiteX12" fmla="*/ 285391 w 3813236"/>
              <a:gd name="connsiteY12" fmla="*/ 1953683 h 4765175"/>
              <a:gd name="connsiteX13" fmla="*/ 1275991 w 3813236"/>
              <a:gd name="connsiteY13" fmla="*/ 2868083 h 4765175"/>
              <a:gd name="connsiteX14" fmla="*/ 361591 w 3813236"/>
              <a:gd name="connsiteY14" fmla="*/ 4468283 h 4765175"/>
              <a:gd name="connsiteX15" fmla="*/ 818791 w 3813236"/>
              <a:gd name="connsiteY15" fmla="*/ 4392083 h 4765175"/>
              <a:gd name="connsiteX16" fmla="*/ 1428391 w 3813236"/>
              <a:gd name="connsiteY16" fmla="*/ 3325283 h 4765175"/>
              <a:gd name="connsiteX0" fmla="*/ 155635 w 3696180"/>
              <a:gd name="connsiteY0" fmla="*/ 1648883 h 4765175"/>
              <a:gd name="connsiteX1" fmla="*/ 231835 w 3696180"/>
              <a:gd name="connsiteY1" fmla="*/ 124883 h 4765175"/>
              <a:gd name="connsiteX2" fmla="*/ 860844 w 3696180"/>
              <a:gd name="connsiteY2" fmla="*/ 1712383 h 4765175"/>
              <a:gd name="connsiteX3" fmla="*/ 993834 w 3696180"/>
              <a:gd name="connsiteY3" fmla="*/ 1039283 h 4765175"/>
              <a:gd name="connsiteX4" fmla="*/ 1318044 w 3696180"/>
              <a:gd name="connsiteY4" fmla="*/ 112183 h 4765175"/>
              <a:gd name="connsiteX5" fmla="*/ 1927644 w 3696180"/>
              <a:gd name="connsiteY5" fmla="*/ 1712383 h 4765175"/>
              <a:gd name="connsiteX6" fmla="*/ 2308644 w 3696180"/>
              <a:gd name="connsiteY6" fmla="*/ 1178984 h 4765175"/>
              <a:gd name="connsiteX7" fmla="*/ 3146845 w 3696180"/>
              <a:gd name="connsiteY7" fmla="*/ 493184 h 4765175"/>
              <a:gd name="connsiteX8" fmla="*/ 2003845 w 3696180"/>
              <a:gd name="connsiteY8" fmla="*/ 2093384 h 4765175"/>
              <a:gd name="connsiteX9" fmla="*/ 2765845 w 3696180"/>
              <a:gd name="connsiteY9" fmla="*/ 2169584 h 4765175"/>
              <a:gd name="connsiteX10" fmla="*/ 3604045 w 3696180"/>
              <a:gd name="connsiteY10" fmla="*/ 1864784 h 4765175"/>
              <a:gd name="connsiteX11" fmla="*/ 3146845 w 3696180"/>
              <a:gd name="connsiteY11" fmla="*/ 2321984 h 4765175"/>
              <a:gd name="connsiteX12" fmla="*/ 308035 w 3696180"/>
              <a:gd name="connsiteY12" fmla="*/ 1953683 h 4765175"/>
              <a:gd name="connsiteX13" fmla="*/ 1298635 w 3696180"/>
              <a:gd name="connsiteY13" fmla="*/ 2868083 h 4765175"/>
              <a:gd name="connsiteX14" fmla="*/ 384235 w 3696180"/>
              <a:gd name="connsiteY14" fmla="*/ 4468283 h 4765175"/>
              <a:gd name="connsiteX15" fmla="*/ 841435 w 3696180"/>
              <a:gd name="connsiteY15" fmla="*/ 4392083 h 4765175"/>
              <a:gd name="connsiteX16" fmla="*/ 1451035 w 3696180"/>
              <a:gd name="connsiteY16" fmla="*/ 3325283 h 4765175"/>
              <a:gd name="connsiteX0" fmla="*/ 132991 w 3644901"/>
              <a:gd name="connsiteY0" fmla="*/ 1648883 h 4765175"/>
              <a:gd name="connsiteX1" fmla="*/ 209191 w 3644901"/>
              <a:gd name="connsiteY1" fmla="*/ 124883 h 4765175"/>
              <a:gd name="connsiteX2" fmla="*/ 838200 w 3644901"/>
              <a:gd name="connsiteY2" fmla="*/ 1712383 h 4765175"/>
              <a:gd name="connsiteX3" fmla="*/ 971190 w 3644901"/>
              <a:gd name="connsiteY3" fmla="*/ 1039283 h 4765175"/>
              <a:gd name="connsiteX4" fmla="*/ 1295400 w 3644901"/>
              <a:gd name="connsiteY4" fmla="*/ 112183 h 4765175"/>
              <a:gd name="connsiteX5" fmla="*/ 1905000 w 3644901"/>
              <a:gd name="connsiteY5" fmla="*/ 1712383 h 4765175"/>
              <a:gd name="connsiteX6" fmla="*/ 2286000 w 3644901"/>
              <a:gd name="connsiteY6" fmla="*/ 1178984 h 4765175"/>
              <a:gd name="connsiteX7" fmla="*/ 3124201 w 3644901"/>
              <a:gd name="connsiteY7" fmla="*/ 493184 h 4765175"/>
              <a:gd name="connsiteX8" fmla="*/ 1981201 w 3644901"/>
              <a:gd name="connsiteY8" fmla="*/ 2093384 h 4765175"/>
              <a:gd name="connsiteX9" fmla="*/ 2743201 w 3644901"/>
              <a:gd name="connsiteY9" fmla="*/ 2169584 h 4765175"/>
              <a:gd name="connsiteX10" fmla="*/ 3581401 w 3644901"/>
              <a:gd name="connsiteY10" fmla="*/ 1864784 h 4765175"/>
              <a:gd name="connsiteX11" fmla="*/ 3124201 w 3644901"/>
              <a:gd name="connsiteY11" fmla="*/ 2321984 h 4765175"/>
              <a:gd name="connsiteX12" fmla="*/ 2209801 w 3644901"/>
              <a:gd name="connsiteY12" fmla="*/ 2779184 h 4765175"/>
              <a:gd name="connsiteX13" fmla="*/ 1275991 w 3644901"/>
              <a:gd name="connsiteY13" fmla="*/ 2868083 h 4765175"/>
              <a:gd name="connsiteX14" fmla="*/ 361591 w 3644901"/>
              <a:gd name="connsiteY14" fmla="*/ 4468283 h 4765175"/>
              <a:gd name="connsiteX15" fmla="*/ 818791 w 3644901"/>
              <a:gd name="connsiteY15" fmla="*/ 4392083 h 4765175"/>
              <a:gd name="connsiteX16" fmla="*/ 1428391 w 3644901"/>
              <a:gd name="connsiteY16" fmla="*/ 3325283 h 4765175"/>
              <a:gd name="connsiteX0" fmla="*/ 132991 w 3644901"/>
              <a:gd name="connsiteY0" fmla="*/ 1648883 h 4765175"/>
              <a:gd name="connsiteX1" fmla="*/ 209191 w 3644901"/>
              <a:gd name="connsiteY1" fmla="*/ 124883 h 4765175"/>
              <a:gd name="connsiteX2" fmla="*/ 838200 w 3644901"/>
              <a:gd name="connsiteY2" fmla="*/ 1712383 h 4765175"/>
              <a:gd name="connsiteX3" fmla="*/ 971190 w 3644901"/>
              <a:gd name="connsiteY3" fmla="*/ 1039283 h 4765175"/>
              <a:gd name="connsiteX4" fmla="*/ 1295400 w 3644901"/>
              <a:gd name="connsiteY4" fmla="*/ 112183 h 4765175"/>
              <a:gd name="connsiteX5" fmla="*/ 1905000 w 3644901"/>
              <a:gd name="connsiteY5" fmla="*/ 1712383 h 4765175"/>
              <a:gd name="connsiteX6" fmla="*/ 2286000 w 3644901"/>
              <a:gd name="connsiteY6" fmla="*/ 1178984 h 4765175"/>
              <a:gd name="connsiteX7" fmla="*/ 3124201 w 3644901"/>
              <a:gd name="connsiteY7" fmla="*/ 493184 h 4765175"/>
              <a:gd name="connsiteX8" fmla="*/ 1981201 w 3644901"/>
              <a:gd name="connsiteY8" fmla="*/ 2093384 h 4765175"/>
              <a:gd name="connsiteX9" fmla="*/ 2743201 w 3644901"/>
              <a:gd name="connsiteY9" fmla="*/ 2169584 h 4765175"/>
              <a:gd name="connsiteX10" fmla="*/ 3581401 w 3644901"/>
              <a:gd name="connsiteY10" fmla="*/ 1864784 h 4765175"/>
              <a:gd name="connsiteX11" fmla="*/ 3124201 w 3644901"/>
              <a:gd name="connsiteY11" fmla="*/ 2321984 h 4765175"/>
              <a:gd name="connsiteX12" fmla="*/ 2209801 w 3644901"/>
              <a:gd name="connsiteY12" fmla="*/ 2779184 h 4765175"/>
              <a:gd name="connsiteX13" fmla="*/ 1066802 w 3644901"/>
              <a:gd name="connsiteY13" fmla="*/ 2626784 h 4765175"/>
              <a:gd name="connsiteX14" fmla="*/ 361591 w 3644901"/>
              <a:gd name="connsiteY14" fmla="*/ 4468283 h 4765175"/>
              <a:gd name="connsiteX15" fmla="*/ 818791 w 3644901"/>
              <a:gd name="connsiteY15" fmla="*/ 4392083 h 4765175"/>
              <a:gd name="connsiteX16" fmla="*/ 1428391 w 3644901"/>
              <a:gd name="connsiteY16" fmla="*/ 3325283 h 4765175"/>
              <a:gd name="connsiteX0" fmla="*/ 132991 w 3644901"/>
              <a:gd name="connsiteY0" fmla="*/ 1648883 h 4765175"/>
              <a:gd name="connsiteX1" fmla="*/ 209191 w 3644901"/>
              <a:gd name="connsiteY1" fmla="*/ 124883 h 4765175"/>
              <a:gd name="connsiteX2" fmla="*/ 838200 w 3644901"/>
              <a:gd name="connsiteY2" fmla="*/ 1712383 h 4765175"/>
              <a:gd name="connsiteX3" fmla="*/ 971190 w 3644901"/>
              <a:gd name="connsiteY3" fmla="*/ 1039283 h 4765175"/>
              <a:gd name="connsiteX4" fmla="*/ 1295400 w 3644901"/>
              <a:gd name="connsiteY4" fmla="*/ 112183 h 4765175"/>
              <a:gd name="connsiteX5" fmla="*/ 1905000 w 3644901"/>
              <a:gd name="connsiteY5" fmla="*/ 1712383 h 4765175"/>
              <a:gd name="connsiteX6" fmla="*/ 2286000 w 3644901"/>
              <a:gd name="connsiteY6" fmla="*/ 1178984 h 4765175"/>
              <a:gd name="connsiteX7" fmla="*/ 3124201 w 3644901"/>
              <a:gd name="connsiteY7" fmla="*/ 493184 h 4765175"/>
              <a:gd name="connsiteX8" fmla="*/ 1981201 w 3644901"/>
              <a:gd name="connsiteY8" fmla="*/ 2093384 h 4765175"/>
              <a:gd name="connsiteX9" fmla="*/ 2743201 w 3644901"/>
              <a:gd name="connsiteY9" fmla="*/ 2169584 h 4765175"/>
              <a:gd name="connsiteX10" fmla="*/ 3581401 w 3644901"/>
              <a:gd name="connsiteY10" fmla="*/ 1864784 h 4765175"/>
              <a:gd name="connsiteX11" fmla="*/ 3124201 w 3644901"/>
              <a:gd name="connsiteY11" fmla="*/ 2321984 h 4765175"/>
              <a:gd name="connsiteX12" fmla="*/ 2209801 w 3644901"/>
              <a:gd name="connsiteY12" fmla="*/ 2779184 h 4765175"/>
              <a:gd name="connsiteX13" fmla="*/ 1066802 w 3644901"/>
              <a:gd name="connsiteY13" fmla="*/ 2626784 h 4765175"/>
              <a:gd name="connsiteX14" fmla="*/ 361591 w 3644901"/>
              <a:gd name="connsiteY14" fmla="*/ 4468283 h 4765175"/>
              <a:gd name="connsiteX15" fmla="*/ 818791 w 3644901"/>
              <a:gd name="connsiteY15" fmla="*/ 4392083 h 4765175"/>
              <a:gd name="connsiteX16" fmla="*/ 2819402 w 3644901"/>
              <a:gd name="connsiteY16" fmla="*/ 3922184 h 4765175"/>
              <a:gd name="connsiteX0" fmla="*/ 132991 w 3644901"/>
              <a:gd name="connsiteY0" fmla="*/ 1648883 h 4455583"/>
              <a:gd name="connsiteX1" fmla="*/ 209191 w 3644901"/>
              <a:gd name="connsiteY1" fmla="*/ 124883 h 4455583"/>
              <a:gd name="connsiteX2" fmla="*/ 838200 w 3644901"/>
              <a:gd name="connsiteY2" fmla="*/ 1712383 h 4455583"/>
              <a:gd name="connsiteX3" fmla="*/ 971190 w 3644901"/>
              <a:gd name="connsiteY3" fmla="*/ 1039283 h 4455583"/>
              <a:gd name="connsiteX4" fmla="*/ 1295400 w 3644901"/>
              <a:gd name="connsiteY4" fmla="*/ 112183 h 4455583"/>
              <a:gd name="connsiteX5" fmla="*/ 1905000 w 3644901"/>
              <a:gd name="connsiteY5" fmla="*/ 1712383 h 4455583"/>
              <a:gd name="connsiteX6" fmla="*/ 2286000 w 3644901"/>
              <a:gd name="connsiteY6" fmla="*/ 1178984 h 4455583"/>
              <a:gd name="connsiteX7" fmla="*/ 3124201 w 3644901"/>
              <a:gd name="connsiteY7" fmla="*/ 493184 h 4455583"/>
              <a:gd name="connsiteX8" fmla="*/ 1981201 w 3644901"/>
              <a:gd name="connsiteY8" fmla="*/ 2093384 h 4455583"/>
              <a:gd name="connsiteX9" fmla="*/ 2743201 w 3644901"/>
              <a:gd name="connsiteY9" fmla="*/ 2169584 h 4455583"/>
              <a:gd name="connsiteX10" fmla="*/ 3581401 w 3644901"/>
              <a:gd name="connsiteY10" fmla="*/ 1864784 h 4455583"/>
              <a:gd name="connsiteX11" fmla="*/ 3124201 w 3644901"/>
              <a:gd name="connsiteY11" fmla="*/ 2321984 h 4455583"/>
              <a:gd name="connsiteX12" fmla="*/ 2209801 w 3644901"/>
              <a:gd name="connsiteY12" fmla="*/ 2779184 h 4455583"/>
              <a:gd name="connsiteX13" fmla="*/ 1066802 w 3644901"/>
              <a:gd name="connsiteY13" fmla="*/ 2626784 h 4455583"/>
              <a:gd name="connsiteX14" fmla="*/ 990602 w 3644901"/>
              <a:gd name="connsiteY14" fmla="*/ 3541184 h 4455583"/>
              <a:gd name="connsiteX15" fmla="*/ 818791 w 3644901"/>
              <a:gd name="connsiteY15" fmla="*/ 4392083 h 4455583"/>
              <a:gd name="connsiteX16" fmla="*/ 2819402 w 3644901"/>
              <a:gd name="connsiteY16" fmla="*/ 3922184 h 4455583"/>
              <a:gd name="connsiteX0" fmla="*/ 132991 w 3644901"/>
              <a:gd name="connsiteY0" fmla="*/ 1648883 h 4390167"/>
              <a:gd name="connsiteX1" fmla="*/ 209191 w 3644901"/>
              <a:gd name="connsiteY1" fmla="*/ 124883 h 4390167"/>
              <a:gd name="connsiteX2" fmla="*/ 838200 w 3644901"/>
              <a:gd name="connsiteY2" fmla="*/ 1712383 h 4390167"/>
              <a:gd name="connsiteX3" fmla="*/ 971190 w 3644901"/>
              <a:gd name="connsiteY3" fmla="*/ 1039283 h 4390167"/>
              <a:gd name="connsiteX4" fmla="*/ 1295400 w 3644901"/>
              <a:gd name="connsiteY4" fmla="*/ 112183 h 4390167"/>
              <a:gd name="connsiteX5" fmla="*/ 1905000 w 3644901"/>
              <a:gd name="connsiteY5" fmla="*/ 1712383 h 4390167"/>
              <a:gd name="connsiteX6" fmla="*/ 2286000 w 3644901"/>
              <a:gd name="connsiteY6" fmla="*/ 1178984 h 4390167"/>
              <a:gd name="connsiteX7" fmla="*/ 3124201 w 3644901"/>
              <a:gd name="connsiteY7" fmla="*/ 493184 h 4390167"/>
              <a:gd name="connsiteX8" fmla="*/ 1981201 w 3644901"/>
              <a:gd name="connsiteY8" fmla="*/ 2093384 h 4390167"/>
              <a:gd name="connsiteX9" fmla="*/ 2743201 w 3644901"/>
              <a:gd name="connsiteY9" fmla="*/ 2169584 h 4390167"/>
              <a:gd name="connsiteX10" fmla="*/ 3581401 w 3644901"/>
              <a:gd name="connsiteY10" fmla="*/ 1864784 h 4390167"/>
              <a:gd name="connsiteX11" fmla="*/ 3124201 w 3644901"/>
              <a:gd name="connsiteY11" fmla="*/ 2321984 h 4390167"/>
              <a:gd name="connsiteX12" fmla="*/ 2209801 w 3644901"/>
              <a:gd name="connsiteY12" fmla="*/ 2779184 h 4390167"/>
              <a:gd name="connsiteX13" fmla="*/ 1066802 w 3644901"/>
              <a:gd name="connsiteY13" fmla="*/ 2626784 h 4390167"/>
              <a:gd name="connsiteX14" fmla="*/ 990602 w 3644901"/>
              <a:gd name="connsiteY14" fmla="*/ 3541184 h 4390167"/>
              <a:gd name="connsiteX15" fmla="*/ 2514602 w 3644901"/>
              <a:gd name="connsiteY15" fmla="*/ 3464984 h 4390167"/>
              <a:gd name="connsiteX16" fmla="*/ 2819402 w 3644901"/>
              <a:gd name="connsiteY16" fmla="*/ 3922184 h 4390167"/>
              <a:gd name="connsiteX0" fmla="*/ 132991 w 3644901"/>
              <a:gd name="connsiteY0" fmla="*/ 1648883 h 4390167"/>
              <a:gd name="connsiteX1" fmla="*/ 209191 w 3644901"/>
              <a:gd name="connsiteY1" fmla="*/ 124883 h 4390167"/>
              <a:gd name="connsiteX2" fmla="*/ 838200 w 3644901"/>
              <a:gd name="connsiteY2" fmla="*/ 1712383 h 4390167"/>
              <a:gd name="connsiteX3" fmla="*/ 971190 w 3644901"/>
              <a:gd name="connsiteY3" fmla="*/ 1039283 h 4390167"/>
              <a:gd name="connsiteX4" fmla="*/ 1295400 w 3644901"/>
              <a:gd name="connsiteY4" fmla="*/ 112183 h 4390167"/>
              <a:gd name="connsiteX5" fmla="*/ 1905000 w 3644901"/>
              <a:gd name="connsiteY5" fmla="*/ 1712383 h 4390167"/>
              <a:gd name="connsiteX6" fmla="*/ 2286000 w 3644901"/>
              <a:gd name="connsiteY6" fmla="*/ 1178984 h 4390167"/>
              <a:gd name="connsiteX7" fmla="*/ 3124201 w 3644901"/>
              <a:gd name="connsiteY7" fmla="*/ 493184 h 4390167"/>
              <a:gd name="connsiteX8" fmla="*/ 1981201 w 3644901"/>
              <a:gd name="connsiteY8" fmla="*/ 2093384 h 4390167"/>
              <a:gd name="connsiteX9" fmla="*/ 2743201 w 3644901"/>
              <a:gd name="connsiteY9" fmla="*/ 2169584 h 4390167"/>
              <a:gd name="connsiteX10" fmla="*/ 3581401 w 3644901"/>
              <a:gd name="connsiteY10" fmla="*/ 1864784 h 4390167"/>
              <a:gd name="connsiteX11" fmla="*/ 3124201 w 3644901"/>
              <a:gd name="connsiteY11" fmla="*/ 2321984 h 4390167"/>
              <a:gd name="connsiteX12" fmla="*/ 2209801 w 3644901"/>
              <a:gd name="connsiteY12" fmla="*/ 2779184 h 4390167"/>
              <a:gd name="connsiteX13" fmla="*/ 1066802 w 3644901"/>
              <a:gd name="connsiteY13" fmla="*/ 2626784 h 4390167"/>
              <a:gd name="connsiteX14" fmla="*/ 2514602 w 3644901"/>
              <a:gd name="connsiteY14" fmla="*/ 3312584 h 4390167"/>
              <a:gd name="connsiteX15" fmla="*/ 2514602 w 3644901"/>
              <a:gd name="connsiteY15" fmla="*/ 3464984 h 4390167"/>
              <a:gd name="connsiteX16" fmla="*/ 2819402 w 3644901"/>
              <a:gd name="connsiteY16" fmla="*/ 3922184 h 4390167"/>
              <a:gd name="connsiteX0" fmla="*/ 132991 w 3644901"/>
              <a:gd name="connsiteY0" fmla="*/ 1648883 h 4390167"/>
              <a:gd name="connsiteX1" fmla="*/ 209191 w 3644901"/>
              <a:gd name="connsiteY1" fmla="*/ 124883 h 4390167"/>
              <a:gd name="connsiteX2" fmla="*/ 838200 w 3644901"/>
              <a:gd name="connsiteY2" fmla="*/ 1712383 h 4390167"/>
              <a:gd name="connsiteX3" fmla="*/ 971190 w 3644901"/>
              <a:gd name="connsiteY3" fmla="*/ 1039283 h 4390167"/>
              <a:gd name="connsiteX4" fmla="*/ 1295400 w 3644901"/>
              <a:gd name="connsiteY4" fmla="*/ 112183 h 4390167"/>
              <a:gd name="connsiteX5" fmla="*/ 1905000 w 3644901"/>
              <a:gd name="connsiteY5" fmla="*/ 1712383 h 4390167"/>
              <a:gd name="connsiteX6" fmla="*/ 2286000 w 3644901"/>
              <a:gd name="connsiteY6" fmla="*/ 1178984 h 4390167"/>
              <a:gd name="connsiteX7" fmla="*/ 3124201 w 3644901"/>
              <a:gd name="connsiteY7" fmla="*/ 493184 h 4390167"/>
              <a:gd name="connsiteX8" fmla="*/ 1981201 w 3644901"/>
              <a:gd name="connsiteY8" fmla="*/ 2093384 h 4390167"/>
              <a:gd name="connsiteX9" fmla="*/ 2743201 w 3644901"/>
              <a:gd name="connsiteY9" fmla="*/ 2169584 h 4390167"/>
              <a:gd name="connsiteX10" fmla="*/ 3581401 w 3644901"/>
              <a:gd name="connsiteY10" fmla="*/ 1864784 h 4390167"/>
              <a:gd name="connsiteX11" fmla="*/ 3124201 w 3644901"/>
              <a:gd name="connsiteY11" fmla="*/ 2321984 h 4390167"/>
              <a:gd name="connsiteX12" fmla="*/ 2209801 w 3644901"/>
              <a:gd name="connsiteY12" fmla="*/ 2779184 h 4390167"/>
              <a:gd name="connsiteX13" fmla="*/ 1066802 w 3644901"/>
              <a:gd name="connsiteY13" fmla="*/ 2626784 h 4390167"/>
              <a:gd name="connsiteX14" fmla="*/ 2514602 w 3644901"/>
              <a:gd name="connsiteY14" fmla="*/ 3312584 h 4390167"/>
              <a:gd name="connsiteX15" fmla="*/ 1066802 w 3644901"/>
              <a:gd name="connsiteY15" fmla="*/ 2855384 h 4390167"/>
              <a:gd name="connsiteX16" fmla="*/ 2819402 w 3644901"/>
              <a:gd name="connsiteY16" fmla="*/ 3922184 h 4390167"/>
              <a:gd name="connsiteX0" fmla="*/ 132991 w 3644901"/>
              <a:gd name="connsiteY0" fmla="*/ 1648883 h 4390167"/>
              <a:gd name="connsiteX1" fmla="*/ 209191 w 3644901"/>
              <a:gd name="connsiteY1" fmla="*/ 124883 h 4390167"/>
              <a:gd name="connsiteX2" fmla="*/ 838200 w 3644901"/>
              <a:gd name="connsiteY2" fmla="*/ 1712383 h 4390167"/>
              <a:gd name="connsiteX3" fmla="*/ 971190 w 3644901"/>
              <a:gd name="connsiteY3" fmla="*/ 1039283 h 4390167"/>
              <a:gd name="connsiteX4" fmla="*/ 1295400 w 3644901"/>
              <a:gd name="connsiteY4" fmla="*/ 112183 h 4390167"/>
              <a:gd name="connsiteX5" fmla="*/ 1905000 w 3644901"/>
              <a:gd name="connsiteY5" fmla="*/ 1712383 h 4390167"/>
              <a:gd name="connsiteX6" fmla="*/ 2286000 w 3644901"/>
              <a:gd name="connsiteY6" fmla="*/ 1178984 h 4390167"/>
              <a:gd name="connsiteX7" fmla="*/ 3124201 w 3644901"/>
              <a:gd name="connsiteY7" fmla="*/ 493184 h 4390167"/>
              <a:gd name="connsiteX8" fmla="*/ 1981201 w 3644901"/>
              <a:gd name="connsiteY8" fmla="*/ 2093384 h 4390167"/>
              <a:gd name="connsiteX9" fmla="*/ 2743201 w 3644901"/>
              <a:gd name="connsiteY9" fmla="*/ 2169584 h 4390167"/>
              <a:gd name="connsiteX10" fmla="*/ 3581401 w 3644901"/>
              <a:gd name="connsiteY10" fmla="*/ 1864784 h 4390167"/>
              <a:gd name="connsiteX11" fmla="*/ 3124201 w 3644901"/>
              <a:gd name="connsiteY11" fmla="*/ 2321984 h 4390167"/>
              <a:gd name="connsiteX12" fmla="*/ 2209801 w 3644901"/>
              <a:gd name="connsiteY12" fmla="*/ 2779184 h 4390167"/>
              <a:gd name="connsiteX13" fmla="*/ 838202 w 3644901"/>
              <a:gd name="connsiteY13" fmla="*/ 2550584 h 4390167"/>
              <a:gd name="connsiteX14" fmla="*/ 2514602 w 3644901"/>
              <a:gd name="connsiteY14" fmla="*/ 3312584 h 4390167"/>
              <a:gd name="connsiteX15" fmla="*/ 1066802 w 3644901"/>
              <a:gd name="connsiteY15" fmla="*/ 2855384 h 4390167"/>
              <a:gd name="connsiteX16" fmla="*/ 2819402 w 3644901"/>
              <a:gd name="connsiteY16" fmla="*/ 3922184 h 4390167"/>
              <a:gd name="connsiteX0" fmla="*/ 132991 w 3644901"/>
              <a:gd name="connsiteY0" fmla="*/ 1648883 h 4390167"/>
              <a:gd name="connsiteX1" fmla="*/ 209191 w 3644901"/>
              <a:gd name="connsiteY1" fmla="*/ 124883 h 4390167"/>
              <a:gd name="connsiteX2" fmla="*/ 838200 w 3644901"/>
              <a:gd name="connsiteY2" fmla="*/ 1712383 h 4390167"/>
              <a:gd name="connsiteX3" fmla="*/ 971190 w 3644901"/>
              <a:gd name="connsiteY3" fmla="*/ 1039283 h 4390167"/>
              <a:gd name="connsiteX4" fmla="*/ 1295400 w 3644901"/>
              <a:gd name="connsiteY4" fmla="*/ 112183 h 4390167"/>
              <a:gd name="connsiteX5" fmla="*/ 1905000 w 3644901"/>
              <a:gd name="connsiteY5" fmla="*/ 1712383 h 4390167"/>
              <a:gd name="connsiteX6" fmla="*/ 2286000 w 3644901"/>
              <a:gd name="connsiteY6" fmla="*/ 1178984 h 4390167"/>
              <a:gd name="connsiteX7" fmla="*/ 3124201 w 3644901"/>
              <a:gd name="connsiteY7" fmla="*/ 493184 h 4390167"/>
              <a:gd name="connsiteX8" fmla="*/ 1981201 w 3644901"/>
              <a:gd name="connsiteY8" fmla="*/ 2093384 h 4390167"/>
              <a:gd name="connsiteX9" fmla="*/ 2743201 w 3644901"/>
              <a:gd name="connsiteY9" fmla="*/ 2169584 h 4390167"/>
              <a:gd name="connsiteX10" fmla="*/ 3581401 w 3644901"/>
              <a:gd name="connsiteY10" fmla="*/ 1864784 h 4390167"/>
              <a:gd name="connsiteX11" fmla="*/ 3124201 w 3644901"/>
              <a:gd name="connsiteY11" fmla="*/ 2321984 h 4390167"/>
              <a:gd name="connsiteX12" fmla="*/ 2209801 w 3644901"/>
              <a:gd name="connsiteY12" fmla="*/ 2779184 h 4390167"/>
              <a:gd name="connsiteX13" fmla="*/ 838202 w 3644901"/>
              <a:gd name="connsiteY13" fmla="*/ 2550584 h 4390167"/>
              <a:gd name="connsiteX14" fmla="*/ 2514602 w 3644901"/>
              <a:gd name="connsiteY14" fmla="*/ 3312584 h 4390167"/>
              <a:gd name="connsiteX15" fmla="*/ 381002 w 3644901"/>
              <a:gd name="connsiteY15" fmla="*/ 3845984 h 4390167"/>
              <a:gd name="connsiteX16" fmla="*/ 2819402 w 3644901"/>
              <a:gd name="connsiteY16" fmla="*/ 3922184 h 4390167"/>
              <a:gd name="connsiteX0" fmla="*/ 132991 w 3644901"/>
              <a:gd name="connsiteY0" fmla="*/ 1648883 h 4390167"/>
              <a:gd name="connsiteX1" fmla="*/ 209191 w 3644901"/>
              <a:gd name="connsiteY1" fmla="*/ 124883 h 4390167"/>
              <a:gd name="connsiteX2" fmla="*/ 838200 w 3644901"/>
              <a:gd name="connsiteY2" fmla="*/ 1712383 h 4390167"/>
              <a:gd name="connsiteX3" fmla="*/ 971190 w 3644901"/>
              <a:gd name="connsiteY3" fmla="*/ 1039283 h 4390167"/>
              <a:gd name="connsiteX4" fmla="*/ 1295400 w 3644901"/>
              <a:gd name="connsiteY4" fmla="*/ 112183 h 4390167"/>
              <a:gd name="connsiteX5" fmla="*/ 1905000 w 3644901"/>
              <a:gd name="connsiteY5" fmla="*/ 1712383 h 4390167"/>
              <a:gd name="connsiteX6" fmla="*/ 2286000 w 3644901"/>
              <a:gd name="connsiteY6" fmla="*/ 1178984 h 4390167"/>
              <a:gd name="connsiteX7" fmla="*/ 3124201 w 3644901"/>
              <a:gd name="connsiteY7" fmla="*/ 493184 h 4390167"/>
              <a:gd name="connsiteX8" fmla="*/ 1981201 w 3644901"/>
              <a:gd name="connsiteY8" fmla="*/ 2093384 h 4390167"/>
              <a:gd name="connsiteX9" fmla="*/ 2743201 w 3644901"/>
              <a:gd name="connsiteY9" fmla="*/ 2169584 h 4390167"/>
              <a:gd name="connsiteX10" fmla="*/ 3581401 w 3644901"/>
              <a:gd name="connsiteY10" fmla="*/ 1864784 h 4390167"/>
              <a:gd name="connsiteX11" fmla="*/ 3124201 w 3644901"/>
              <a:gd name="connsiteY11" fmla="*/ 2321984 h 4390167"/>
              <a:gd name="connsiteX12" fmla="*/ 2209801 w 3644901"/>
              <a:gd name="connsiteY12" fmla="*/ 2779184 h 4390167"/>
              <a:gd name="connsiteX13" fmla="*/ 838202 w 3644901"/>
              <a:gd name="connsiteY13" fmla="*/ 2550584 h 4390167"/>
              <a:gd name="connsiteX14" fmla="*/ 1828802 w 3644901"/>
              <a:gd name="connsiteY14" fmla="*/ 3693584 h 4390167"/>
              <a:gd name="connsiteX15" fmla="*/ 381002 w 3644901"/>
              <a:gd name="connsiteY15" fmla="*/ 3845984 h 4390167"/>
              <a:gd name="connsiteX16" fmla="*/ 2819402 w 3644901"/>
              <a:gd name="connsiteY16" fmla="*/ 3922184 h 4390167"/>
              <a:gd name="connsiteX0" fmla="*/ 132991 w 3644901"/>
              <a:gd name="connsiteY0" fmla="*/ 1648883 h 4390167"/>
              <a:gd name="connsiteX1" fmla="*/ 209191 w 3644901"/>
              <a:gd name="connsiteY1" fmla="*/ 124883 h 4390167"/>
              <a:gd name="connsiteX2" fmla="*/ 838200 w 3644901"/>
              <a:gd name="connsiteY2" fmla="*/ 1712383 h 4390167"/>
              <a:gd name="connsiteX3" fmla="*/ 971190 w 3644901"/>
              <a:gd name="connsiteY3" fmla="*/ 1039283 h 4390167"/>
              <a:gd name="connsiteX4" fmla="*/ 1295400 w 3644901"/>
              <a:gd name="connsiteY4" fmla="*/ 112183 h 4390167"/>
              <a:gd name="connsiteX5" fmla="*/ 1905000 w 3644901"/>
              <a:gd name="connsiteY5" fmla="*/ 1712383 h 4390167"/>
              <a:gd name="connsiteX6" fmla="*/ 2286000 w 3644901"/>
              <a:gd name="connsiteY6" fmla="*/ 1178984 h 4390167"/>
              <a:gd name="connsiteX7" fmla="*/ 3124201 w 3644901"/>
              <a:gd name="connsiteY7" fmla="*/ 493184 h 4390167"/>
              <a:gd name="connsiteX8" fmla="*/ 1981201 w 3644901"/>
              <a:gd name="connsiteY8" fmla="*/ 2093384 h 4390167"/>
              <a:gd name="connsiteX9" fmla="*/ 2743201 w 3644901"/>
              <a:gd name="connsiteY9" fmla="*/ 2169584 h 4390167"/>
              <a:gd name="connsiteX10" fmla="*/ 3581401 w 3644901"/>
              <a:gd name="connsiteY10" fmla="*/ 1864784 h 4390167"/>
              <a:gd name="connsiteX11" fmla="*/ 3124201 w 3644901"/>
              <a:gd name="connsiteY11" fmla="*/ 2321984 h 4390167"/>
              <a:gd name="connsiteX12" fmla="*/ 2209801 w 3644901"/>
              <a:gd name="connsiteY12" fmla="*/ 2779184 h 4390167"/>
              <a:gd name="connsiteX13" fmla="*/ 838202 w 3644901"/>
              <a:gd name="connsiteY13" fmla="*/ 2550584 h 4390167"/>
              <a:gd name="connsiteX14" fmla="*/ 2590800 w 3644901"/>
              <a:gd name="connsiteY14" fmla="*/ 3733800 h 4390167"/>
              <a:gd name="connsiteX15" fmla="*/ 381002 w 3644901"/>
              <a:gd name="connsiteY15" fmla="*/ 3845984 h 4390167"/>
              <a:gd name="connsiteX16" fmla="*/ 2819402 w 3644901"/>
              <a:gd name="connsiteY16" fmla="*/ 3922184 h 4390167"/>
              <a:gd name="connsiteX0" fmla="*/ 132991 w 3644901"/>
              <a:gd name="connsiteY0" fmla="*/ 1648883 h 4390167"/>
              <a:gd name="connsiteX1" fmla="*/ 209191 w 3644901"/>
              <a:gd name="connsiteY1" fmla="*/ 124883 h 4390167"/>
              <a:gd name="connsiteX2" fmla="*/ 838200 w 3644901"/>
              <a:gd name="connsiteY2" fmla="*/ 1712383 h 4390167"/>
              <a:gd name="connsiteX3" fmla="*/ 971190 w 3644901"/>
              <a:gd name="connsiteY3" fmla="*/ 1039283 h 4390167"/>
              <a:gd name="connsiteX4" fmla="*/ 1295400 w 3644901"/>
              <a:gd name="connsiteY4" fmla="*/ 112183 h 4390167"/>
              <a:gd name="connsiteX5" fmla="*/ 1905000 w 3644901"/>
              <a:gd name="connsiteY5" fmla="*/ 1712383 h 4390167"/>
              <a:gd name="connsiteX6" fmla="*/ 2286000 w 3644901"/>
              <a:gd name="connsiteY6" fmla="*/ 1178984 h 4390167"/>
              <a:gd name="connsiteX7" fmla="*/ 3124201 w 3644901"/>
              <a:gd name="connsiteY7" fmla="*/ 493184 h 4390167"/>
              <a:gd name="connsiteX8" fmla="*/ 1981201 w 3644901"/>
              <a:gd name="connsiteY8" fmla="*/ 2093384 h 4390167"/>
              <a:gd name="connsiteX9" fmla="*/ 2743201 w 3644901"/>
              <a:gd name="connsiteY9" fmla="*/ 2169584 h 4390167"/>
              <a:gd name="connsiteX10" fmla="*/ 3581401 w 3644901"/>
              <a:gd name="connsiteY10" fmla="*/ 1864784 h 4390167"/>
              <a:gd name="connsiteX11" fmla="*/ 3124201 w 3644901"/>
              <a:gd name="connsiteY11" fmla="*/ 2321984 h 4390167"/>
              <a:gd name="connsiteX12" fmla="*/ 2209801 w 3644901"/>
              <a:gd name="connsiteY12" fmla="*/ 2779184 h 4390167"/>
              <a:gd name="connsiteX13" fmla="*/ 838202 w 3644901"/>
              <a:gd name="connsiteY13" fmla="*/ 2550584 h 4390167"/>
              <a:gd name="connsiteX14" fmla="*/ 1828800 w 3644901"/>
              <a:gd name="connsiteY14" fmla="*/ 3505200 h 4390167"/>
              <a:gd name="connsiteX15" fmla="*/ 2590800 w 3644901"/>
              <a:gd name="connsiteY15" fmla="*/ 3733800 h 4390167"/>
              <a:gd name="connsiteX16" fmla="*/ 381002 w 3644901"/>
              <a:gd name="connsiteY16" fmla="*/ 3845984 h 4390167"/>
              <a:gd name="connsiteX17" fmla="*/ 2819402 w 3644901"/>
              <a:gd name="connsiteY17" fmla="*/ 3922184 h 4390167"/>
              <a:gd name="connsiteX0" fmla="*/ 132991 w 3644901"/>
              <a:gd name="connsiteY0" fmla="*/ 1648883 h 4390167"/>
              <a:gd name="connsiteX1" fmla="*/ 209191 w 3644901"/>
              <a:gd name="connsiteY1" fmla="*/ 124883 h 4390167"/>
              <a:gd name="connsiteX2" fmla="*/ 838200 w 3644901"/>
              <a:gd name="connsiteY2" fmla="*/ 1712383 h 4390167"/>
              <a:gd name="connsiteX3" fmla="*/ 971190 w 3644901"/>
              <a:gd name="connsiteY3" fmla="*/ 1039283 h 4390167"/>
              <a:gd name="connsiteX4" fmla="*/ 1295400 w 3644901"/>
              <a:gd name="connsiteY4" fmla="*/ 112183 h 4390167"/>
              <a:gd name="connsiteX5" fmla="*/ 1905000 w 3644901"/>
              <a:gd name="connsiteY5" fmla="*/ 1712383 h 4390167"/>
              <a:gd name="connsiteX6" fmla="*/ 2286000 w 3644901"/>
              <a:gd name="connsiteY6" fmla="*/ 1178984 h 4390167"/>
              <a:gd name="connsiteX7" fmla="*/ 3124201 w 3644901"/>
              <a:gd name="connsiteY7" fmla="*/ 493184 h 4390167"/>
              <a:gd name="connsiteX8" fmla="*/ 1981201 w 3644901"/>
              <a:gd name="connsiteY8" fmla="*/ 2093384 h 4390167"/>
              <a:gd name="connsiteX9" fmla="*/ 2743201 w 3644901"/>
              <a:gd name="connsiteY9" fmla="*/ 2169584 h 4390167"/>
              <a:gd name="connsiteX10" fmla="*/ 3581401 w 3644901"/>
              <a:gd name="connsiteY10" fmla="*/ 1864784 h 4390167"/>
              <a:gd name="connsiteX11" fmla="*/ 3124201 w 3644901"/>
              <a:gd name="connsiteY11" fmla="*/ 2321984 h 4390167"/>
              <a:gd name="connsiteX12" fmla="*/ 2209801 w 3644901"/>
              <a:gd name="connsiteY12" fmla="*/ 2779184 h 4390167"/>
              <a:gd name="connsiteX13" fmla="*/ 838202 w 3644901"/>
              <a:gd name="connsiteY13" fmla="*/ 2550584 h 4390167"/>
              <a:gd name="connsiteX14" fmla="*/ 1828800 w 3644901"/>
              <a:gd name="connsiteY14" fmla="*/ 3505200 h 4390167"/>
              <a:gd name="connsiteX15" fmla="*/ 2590800 w 3644901"/>
              <a:gd name="connsiteY15" fmla="*/ 3733800 h 4390167"/>
              <a:gd name="connsiteX16" fmla="*/ 1752600 w 3644901"/>
              <a:gd name="connsiteY16" fmla="*/ 3581400 h 4390167"/>
              <a:gd name="connsiteX17" fmla="*/ 381002 w 3644901"/>
              <a:gd name="connsiteY17" fmla="*/ 3845984 h 4390167"/>
              <a:gd name="connsiteX18" fmla="*/ 2819402 w 3644901"/>
              <a:gd name="connsiteY18" fmla="*/ 3922184 h 4390167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209801 w 3644901"/>
              <a:gd name="connsiteY12" fmla="*/ 2779184 h 4277983"/>
              <a:gd name="connsiteX13" fmla="*/ 838202 w 3644901"/>
              <a:gd name="connsiteY13" fmla="*/ 2550584 h 4277983"/>
              <a:gd name="connsiteX14" fmla="*/ 1828800 w 3644901"/>
              <a:gd name="connsiteY14" fmla="*/ 3505200 h 4277983"/>
              <a:gd name="connsiteX15" fmla="*/ 2590800 w 3644901"/>
              <a:gd name="connsiteY15" fmla="*/ 3733800 h 4277983"/>
              <a:gd name="connsiteX16" fmla="*/ 1752600 w 3644901"/>
              <a:gd name="connsiteY16" fmla="*/ 3581400 h 4277983"/>
              <a:gd name="connsiteX17" fmla="*/ 381002 w 3644901"/>
              <a:gd name="connsiteY17" fmla="*/ 3845984 h 4277983"/>
              <a:gd name="connsiteX18" fmla="*/ 2209800 w 3644901"/>
              <a:gd name="connsiteY18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057400 w 3644901"/>
              <a:gd name="connsiteY12" fmla="*/ 2895600 h 4277983"/>
              <a:gd name="connsiteX13" fmla="*/ 838202 w 3644901"/>
              <a:gd name="connsiteY13" fmla="*/ 2550584 h 4277983"/>
              <a:gd name="connsiteX14" fmla="*/ 1828800 w 3644901"/>
              <a:gd name="connsiteY14" fmla="*/ 3505200 h 4277983"/>
              <a:gd name="connsiteX15" fmla="*/ 2590800 w 3644901"/>
              <a:gd name="connsiteY15" fmla="*/ 3733800 h 4277983"/>
              <a:gd name="connsiteX16" fmla="*/ 1752600 w 3644901"/>
              <a:gd name="connsiteY16" fmla="*/ 3581400 h 4277983"/>
              <a:gd name="connsiteX17" fmla="*/ 381002 w 3644901"/>
              <a:gd name="connsiteY17" fmla="*/ 3845984 h 4277983"/>
              <a:gd name="connsiteX18" fmla="*/ 2209800 w 3644901"/>
              <a:gd name="connsiteY18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057400 w 3644901"/>
              <a:gd name="connsiteY12" fmla="*/ 2895600 h 4277983"/>
              <a:gd name="connsiteX13" fmla="*/ 838202 w 3644901"/>
              <a:gd name="connsiteY13" fmla="*/ 2550584 h 4277983"/>
              <a:gd name="connsiteX14" fmla="*/ 1828800 w 3644901"/>
              <a:gd name="connsiteY14" fmla="*/ 3505200 h 4277983"/>
              <a:gd name="connsiteX15" fmla="*/ 2895600 w 3644901"/>
              <a:gd name="connsiteY15" fmla="*/ 3657600 h 4277983"/>
              <a:gd name="connsiteX16" fmla="*/ 1752600 w 3644901"/>
              <a:gd name="connsiteY16" fmla="*/ 3581400 h 4277983"/>
              <a:gd name="connsiteX17" fmla="*/ 381002 w 3644901"/>
              <a:gd name="connsiteY17" fmla="*/ 3845984 h 4277983"/>
              <a:gd name="connsiteX18" fmla="*/ 2209800 w 3644901"/>
              <a:gd name="connsiteY18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057400 w 3644901"/>
              <a:gd name="connsiteY12" fmla="*/ 2895600 h 4277983"/>
              <a:gd name="connsiteX13" fmla="*/ 838202 w 3644901"/>
              <a:gd name="connsiteY13" fmla="*/ 2550584 h 4277983"/>
              <a:gd name="connsiteX14" fmla="*/ 1981200 w 3644901"/>
              <a:gd name="connsiteY14" fmla="*/ 3352800 h 4277983"/>
              <a:gd name="connsiteX15" fmla="*/ 2895600 w 3644901"/>
              <a:gd name="connsiteY15" fmla="*/ 3657600 h 4277983"/>
              <a:gd name="connsiteX16" fmla="*/ 1752600 w 3644901"/>
              <a:gd name="connsiteY16" fmla="*/ 3581400 h 4277983"/>
              <a:gd name="connsiteX17" fmla="*/ 381002 w 3644901"/>
              <a:gd name="connsiteY17" fmla="*/ 3845984 h 4277983"/>
              <a:gd name="connsiteX18" fmla="*/ 2209800 w 3644901"/>
              <a:gd name="connsiteY18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057400 w 3644901"/>
              <a:gd name="connsiteY12" fmla="*/ 2895600 h 4277983"/>
              <a:gd name="connsiteX13" fmla="*/ 838202 w 3644901"/>
              <a:gd name="connsiteY13" fmla="*/ 2550584 h 4277983"/>
              <a:gd name="connsiteX14" fmla="*/ 1981200 w 3644901"/>
              <a:gd name="connsiteY14" fmla="*/ 3352800 h 4277983"/>
              <a:gd name="connsiteX15" fmla="*/ 1752600 w 3644901"/>
              <a:gd name="connsiteY15" fmla="*/ 3581400 h 4277983"/>
              <a:gd name="connsiteX16" fmla="*/ 381002 w 3644901"/>
              <a:gd name="connsiteY16" fmla="*/ 3845984 h 4277983"/>
              <a:gd name="connsiteX17" fmla="*/ 2209800 w 3644901"/>
              <a:gd name="connsiteY17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057400 w 3644901"/>
              <a:gd name="connsiteY12" fmla="*/ 2895600 h 4277983"/>
              <a:gd name="connsiteX13" fmla="*/ 838202 w 3644901"/>
              <a:gd name="connsiteY13" fmla="*/ 2550584 h 4277983"/>
              <a:gd name="connsiteX14" fmla="*/ 1828800 w 3644901"/>
              <a:gd name="connsiteY14" fmla="*/ 3429000 h 4277983"/>
              <a:gd name="connsiteX15" fmla="*/ 1752600 w 3644901"/>
              <a:gd name="connsiteY15" fmla="*/ 3581400 h 4277983"/>
              <a:gd name="connsiteX16" fmla="*/ 381002 w 3644901"/>
              <a:gd name="connsiteY16" fmla="*/ 3845984 h 4277983"/>
              <a:gd name="connsiteX17" fmla="*/ 2209800 w 3644901"/>
              <a:gd name="connsiteY17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057400 w 3644901"/>
              <a:gd name="connsiteY12" fmla="*/ 2895600 h 4277983"/>
              <a:gd name="connsiteX13" fmla="*/ 838202 w 3644901"/>
              <a:gd name="connsiteY13" fmla="*/ 2550584 h 4277983"/>
              <a:gd name="connsiteX14" fmla="*/ 2133600 w 3644901"/>
              <a:gd name="connsiteY14" fmla="*/ 3429000 h 4277983"/>
              <a:gd name="connsiteX15" fmla="*/ 1752600 w 3644901"/>
              <a:gd name="connsiteY15" fmla="*/ 3581400 h 4277983"/>
              <a:gd name="connsiteX16" fmla="*/ 381002 w 3644901"/>
              <a:gd name="connsiteY16" fmla="*/ 3845984 h 4277983"/>
              <a:gd name="connsiteX17" fmla="*/ 2209800 w 3644901"/>
              <a:gd name="connsiteY17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057400 w 3644901"/>
              <a:gd name="connsiteY12" fmla="*/ 2895600 h 4277983"/>
              <a:gd name="connsiteX13" fmla="*/ 838202 w 3644901"/>
              <a:gd name="connsiteY13" fmla="*/ 2550584 h 4277983"/>
              <a:gd name="connsiteX14" fmla="*/ 2133600 w 3644901"/>
              <a:gd name="connsiteY14" fmla="*/ 3429000 h 4277983"/>
              <a:gd name="connsiteX15" fmla="*/ 1752600 w 3644901"/>
              <a:gd name="connsiteY15" fmla="*/ 3581400 h 4277983"/>
              <a:gd name="connsiteX16" fmla="*/ 381002 w 3644901"/>
              <a:gd name="connsiteY16" fmla="*/ 3845984 h 4277983"/>
              <a:gd name="connsiteX17" fmla="*/ 2209800 w 3644901"/>
              <a:gd name="connsiteY17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057400 w 3644901"/>
              <a:gd name="connsiteY12" fmla="*/ 2895600 h 4277983"/>
              <a:gd name="connsiteX13" fmla="*/ 838202 w 3644901"/>
              <a:gd name="connsiteY13" fmla="*/ 2550584 h 4277983"/>
              <a:gd name="connsiteX14" fmla="*/ 2133600 w 3644901"/>
              <a:gd name="connsiteY14" fmla="*/ 3429000 h 4277983"/>
              <a:gd name="connsiteX15" fmla="*/ 1752600 w 3644901"/>
              <a:gd name="connsiteY15" fmla="*/ 3581400 h 4277983"/>
              <a:gd name="connsiteX16" fmla="*/ 381002 w 3644901"/>
              <a:gd name="connsiteY16" fmla="*/ 3845984 h 4277983"/>
              <a:gd name="connsiteX17" fmla="*/ 2209800 w 3644901"/>
              <a:gd name="connsiteY17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057400 w 3644901"/>
              <a:gd name="connsiteY12" fmla="*/ 2895600 h 4277983"/>
              <a:gd name="connsiteX13" fmla="*/ 838202 w 3644901"/>
              <a:gd name="connsiteY13" fmla="*/ 2550584 h 4277983"/>
              <a:gd name="connsiteX14" fmla="*/ 2133600 w 3644901"/>
              <a:gd name="connsiteY14" fmla="*/ 3429000 h 4277983"/>
              <a:gd name="connsiteX15" fmla="*/ 1676400 w 3644901"/>
              <a:gd name="connsiteY15" fmla="*/ 3581400 h 4277983"/>
              <a:gd name="connsiteX16" fmla="*/ 381002 w 3644901"/>
              <a:gd name="connsiteY16" fmla="*/ 3845984 h 4277983"/>
              <a:gd name="connsiteX17" fmla="*/ 2209800 w 3644901"/>
              <a:gd name="connsiteY17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057400 w 3644901"/>
              <a:gd name="connsiteY12" fmla="*/ 2895600 h 4277983"/>
              <a:gd name="connsiteX13" fmla="*/ 838202 w 3644901"/>
              <a:gd name="connsiteY13" fmla="*/ 2550584 h 4277983"/>
              <a:gd name="connsiteX14" fmla="*/ 2133600 w 3644901"/>
              <a:gd name="connsiteY14" fmla="*/ 3429000 h 4277983"/>
              <a:gd name="connsiteX15" fmla="*/ 1371600 w 3644901"/>
              <a:gd name="connsiteY15" fmla="*/ 3657600 h 4277983"/>
              <a:gd name="connsiteX16" fmla="*/ 381002 w 3644901"/>
              <a:gd name="connsiteY16" fmla="*/ 3845984 h 4277983"/>
              <a:gd name="connsiteX17" fmla="*/ 2209800 w 3644901"/>
              <a:gd name="connsiteY17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057400 w 3644901"/>
              <a:gd name="connsiteY12" fmla="*/ 2895600 h 4277983"/>
              <a:gd name="connsiteX13" fmla="*/ 838202 w 3644901"/>
              <a:gd name="connsiteY13" fmla="*/ 2550584 h 4277983"/>
              <a:gd name="connsiteX14" fmla="*/ 1828800 w 3644901"/>
              <a:gd name="connsiteY14" fmla="*/ 3429000 h 4277983"/>
              <a:gd name="connsiteX15" fmla="*/ 1371600 w 3644901"/>
              <a:gd name="connsiteY15" fmla="*/ 3657600 h 4277983"/>
              <a:gd name="connsiteX16" fmla="*/ 381002 w 3644901"/>
              <a:gd name="connsiteY16" fmla="*/ 3845984 h 4277983"/>
              <a:gd name="connsiteX17" fmla="*/ 2209800 w 3644901"/>
              <a:gd name="connsiteY17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057400 w 3644901"/>
              <a:gd name="connsiteY12" fmla="*/ 2971800 h 4277983"/>
              <a:gd name="connsiteX13" fmla="*/ 838202 w 3644901"/>
              <a:gd name="connsiteY13" fmla="*/ 2550584 h 4277983"/>
              <a:gd name="connsiteX14" fmla="*/ 1828800 w 3644901"/>
              <a:gd name="connsiteY14" fmla="*/ 3429000 h 4277983"/>
              <a:gd name="connsiteX15" fmla="*/ 1371600 w 3644901"/>
              <a:gd name="connsiteY15" fmla="*/ 3657600 h 4277983"/>
              <a:gd name="connsiteX16" fmla="*/ 381002 w 3644901"/>
              <a:gd name="connsiteY16" fmla="*/ 3845984 h 4277983"/>
              <a:gd name="connsiteX17" fmla="*/ 2209800 w 3644901"/>
              <a:gd name="connsiteY17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438400 w 3644901"/>
              <a:gd name="connsiteY12" fmla="*/ 3276600 h 4277983"/>
              <a:gd name="connsiteX13" fmla="*/ 2057400 w 3644901"/>
              <a:gd name="connsiteY13" fmla="*/ 2971800 h 4277983"/>
              <a:gd name="connsiteX14" fmla="*/ 838202 w 3644901"/>
              <a:gd name="connsiteY14" fmla="*/ 2550584 h 4277983"/>
              <a:gd name="connsiteX15" fmla="*/ 1828800 w 3644901"/>
              <a:gd name="connsiteY15" fmla="*/ 3429000 h 4277983"/>
              <a:gd name="connsiteX16" fmla="*/ 1371600 w 3644901"/>
              <a:gd name="connsiteY16" fmla="*/ 3657600 h 4277983"/>
              <a:gd name="connsiteX17" fmla="*/ 381002 w 3644901"/>
              <a:gd name="connsiteY17" fmla="*/ 3845984 h 4277983"/>
              <a:gd name="connsiteX18" fmla="*/ 2209800 w 3644901"/>
              <a:gd name="connsiteY18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286000 w 3644901"/>
              <a:gd name="connsiteY12" fmla="*/ 2819400 h 4277983"/>
              <a:gd name="connsiteX13" fmla="*/ 2438400 w 3644901"/>
              <a:gd name="connsiteY13" fmla="*/ 3276600 h 4277983"/>
              <a:gd name="connsiteX14" fmla="*/ 2057400 w 3644901"/>
              <a:gd name="connsiteY14" fmla="*/ 2971800 h 4277983"/>
              <a:gd name="connsiteX15" fmla="*/ 838202 w 3644901"/>
              <a:gd name="connsiteY15" fmla="*/ 2550584 h 4277983"/>
              <a:gd name="connsiteX16" fmla="*/ 1828800 w 3644901"/>
              <a:gd name="connsiteY16" fmla="*/ 3429000 h 4277983"/>
              <a:gd name="connsiteX17" fmla="*/ 1371600 w 3644901"/>
              <a:gd name="connsiteY17" fmla="*/ 3657600 h 4277983"/>
              <a:gd name="connsiteX18" fmla="*/ 381002 w 3644901"/>
              <a:gd name="connsiteY18" fmla="*/ 3845984 h 4277983"/>
              <a:gd name="connsiteX19" fmla="*/ 2209800 w 3644901"/>
              <a:gd name="connsiteY19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286000 w 3644901"/>
              <a:gd name="connsiteY12" fmla="*/ 2819400 h 4277983"/>
              <a:gd name="connsiteX13" fmla="*/ 2438400 w 3644901"/>
              <a:gd name="connsiteY13" fmla="*/ 3276600 h 4277983"/>
              <a:gd name="connsiteX14" fmla="*/ 1981200 w 3644901"/>
              <a:gd name="connsiteY14" fmla="*/ 2895600 h 4277983"/>
              <a:gd name="connsiteX15" fmla="*/ 838202 w 3644901"/>
              <a:gd name="connsiteY15" fmla="*/ 2550584 h 4277983"/>
              <a:gd name="connsiteX16" fmla="*/ 1828800 w 3644901"/>
              <a:gd name="connsiteY16" fmla="*/ 3429000 h 4277983"/>
              <a:gd name="connsiteX17" fmla="*/ 1371600 w 3644901"/>
              <a:gd name="connsiteY17" fmla="*/ 3657600 h 4277983"/>
              <a:gd name="connsiteX18" fmla="*/ 381002 w 3644901"/>
              <a:gd name="connsiteY18" fmla="*/ 3845984 h 4277983"/>
              <a:gd name="connsiteX19" fmla="*/ 2209800 w 3644901"/>
              <a:gd name="connsiteY19" fmla="*/ 3810000 h 4277983"/>
              <a:gd name="connsiteX0" fmla="*/ 132991 w 3644901"/>
              <a:gd name="connsiteY0" fmla="*/ 1648883 h 4277983"/>
              <a:gd name="connsiteX1" fmla="*/ 209191 w 3644901"/>
              <a:gd name="connsiteY1" fmla="*/ 124883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286000 w 3644901"/>
              <a:gd name="connsiteY12" fmla="*/ 2819400 h 4277983"/>
              <a:gd name="connsiteX13" fmla="*/ 2286000 w 3644901"/>
              <a:gd name="connsiteY13" fmla="*/ 3048000 h 4277983"/>
              <a:gd name="connsiteX14" fmla="*/ 1981200 w 3644901"/>
              <a:gd name="connsiteY14" fmla="*/ 2895600 h 4277983"/>
              <a:gd name="connsiteX15" fmla="*/ 838202 w 3644901"/>
              <a:gd name="connsiteY15" fmla="*/ 2550584 h 4277983"/>
              <a:gd name="connsiteX16" fmla="*/ 1828800 w 3644901"/>
              <a:gd name="connsiteY16" fmla="*/ 3429000 h 4277983"/>
              <a:gd name="connsiteX17" fmla="*/ 1371600 w 3644901"/>
              <a:gd name="connsiteY17" fmla="*/ 3657600 h 4277983"/>
              <a:gd name="connsiteX18" fmla="*/ 381002 w 3644901"/>
              <a:gd name="connsiteY18" fmla="*/ 3845984 h 4277983"/>
              <a:gd name="connsiteX19" fmla="*/ 2209800 w 3644901"/>
              <a:gd name="connsiteY19" fmla="*/ 3810000 h 4277983"/>
              <a:gd name="connsiteX0" fmla="*/ 132991 w 3644901"/>
              <a:gd name="connsiteY0" fmla="*/ 1648883 h 4277983"/>
              <a:gd name="connsiteX1" fmla="*/ 381000 w 3644901"/>
              <a:gd name="connsiteY1" fmla="*/ 304800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286000 w 3644901"/>
              <a:gd name="connsiteY12" fmla="*/ 2819400 h 4277983"/>
              <a:gd name="connsiteX13" fmla="*/ 2286000 w 3644901"/>
              <a:gd name="connsiteY13" fmla="*/ 3048000 h 4277983"/>
              <a:gd name="connsiteX14" fmla="*/ 1981200 w 3644901"/>
              <a:gd name="connsiteY14" fmla="*/ 2895600 h 4277983"/>
              <a:gd name="connsiteX15" fmla="*/ 838202 w 3644901"/>
              <a:gd name="connsiteY15" fmla="*/ 2550584 h 4277983"/>
              <a:gd name="connsiteX16" fmla="*/ 1828800 w 3644901"/>
              <a:gd name="connsiteY16" fmla="*/ 3429000 h 4277983"/>
              <a:gd name="connsiteX17" fmla="*/ 1371600 w 3644901"/>
              <a:gd name="connsiteY17" fmla="*/ 3657600 h 4277983"/>
              <a:gd name="connsiteX18" fmla="*/ 381002 w 3644901"/>
              <a:gd name="connsiteY18" fmla="*/ 3845984 h 4277983"/>
              <a:gd name="connsiteX19" fmla="*/ 2209800 w 3644901"/>
              <a:gd name="connsiteY19" fmla="*/ 3810000 h 4277983"/>
              <a:gd name="connsiteX0" fmla="*/ 132991 w 3644901"/>
              <a:gd name="connsiteY0" fmla="*/ 1648883 h 4277983"/>
              <a:gd name="connsiteX1" fmla="*/ 381000 w 3644901"/>
              <a:gd name="connsiteY1" fmla="*/ 304800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286000 w 3644901"/>
              <a:gd name="connsiteY12" fmla="*/ 2819400 h 4277983"/>
              <a:gd name="connsiteX13" fmla="*/ 2286000 w 3644901"/>
              <a:gd name="connsiteY13" fmla="*/ 3048000 h 4277983"/>
              <a:gd name="connsiteX14" fmla="*/ 1981200 w 3644901"/>
              <a:gd name="connsiteY14" fmla="*/ 2895600 h 4277983"/>
              <a:gd name="connsiteX15" fmla="*/ 838202 w 3644901"/>
              <a:gd name="connsiteY15" fmla="*/ 2550584 h 4277983"/>
              <a:gd name="connsiteX16" fmla="*/ 1828800 w 3644901"/>
              <a:gd name="connsiteY16" fmla="*/ 3429000 h 4277983"/>
              <a:gd name="connsiteX17" fmla="*/ 1371600 w 3644901"/>
              <a:gd name="connsiteY17" fmla="*/ 3657600 h 4277983"/>
              <a:gd name="connsiteX18" fmla="*/ 381002 w 3644901"/>
              <a:gd name="connsiteY18" fmla="*/ 3845984 h 4277983"/>
              <a:gd name="connsiteX19" fmla="*/ 2209800 w 3644901"/>
              <a:gd name="connsiteY19" fmla="*/ 3810000 h 4277983"/>
              <a:gd name="connsiteX0" fmla="*/ 132991 w 3644901"/>
              <a:gd name="connsiteY0" fmla="*/ 1648883 h 4277983"/>
              <a:gd name="connsiteX1" fmla="*/ 533400 w 3644901"/>
              <a:gd name="connsiteY1" fmla="*/ 381000 h 4277983"/>
              <a:gd name="connsiteX2" fmla="*/ 838200 w 3644901"/>
              <a:gd name="connsiteY2" fmla="*/ 1712383 h 4277983"/>
              <a:gd name="connsiteX3" fmla="*/ 971190 w 3644901"/>
              <a:gd name="connsiteY3" fmla="*/ 1039283 h 4277983"/>
              <a:gd name="connsiteX4" fmla="*/ 1295400 w 3644901"/>
              <a:gd name="connsiteY4" fmla="*/ 112183 h 4277983"/>
              <a:gd name="connsiteX5" fmla="*/ 1905000 w 3644901"/>
              <a:gd name="connsiteY5" fmla="*/ 1712383 h 4277983"/>
              <a:gd name="connsiteX6" fmla="*/ 2286000 w 3644901"/>
              <a:gd name="connsiteY6" fmla="*/ 1178984 h 4277983"/>
              <a:gd name="connsiteX7" fmla="*/ 3124201 w 3644901"/>
              <a:gd name="connsiteY7" fmla="*/ 493184 h 4277983"/>
              <a:gd name="connsiteX8" fmla="*/ 1981201 w 3644901"/>
              <a:gd name="connsiteY8" fmla="*/ 2093384 h 4277983"/>
              <a:gd name="connsiteX9" fmla="*/ 2743201 w 3644901"/>
              <a:gd name="connsiteY9" fmla="*/ 2169584 h 4277983"/>
              <a:gd name="connsiteX10" fmla="*/ 3581401 w 3644901"/>
              <a:gd name="connsiteY10" fmla="*/ 1864784 h 4277983"/>
              <a:gd name="connsiteX11" fmla="*/ 3124201 w 3644901"/>
              <a:gd name="connsiteY11" fmla="*/ 2321984 h 4277983"/>
              <a:gd name="connsiteX12" fmla="*/ 2286000 w 3644901"/>
              <a:gd name="connsiteY12" fmla="*/ 2819400 h 4277983"/>
              <a:gd name="connsiteX13" fmla="*/ 2286000 w 3644901"/>
              <a:gd name="connsiteY13" fmla="*/ 3048000 h 4277983"/>
              <a:gd name="connsiteX14" fmla="*/ 1981200 w 3644901"/>
              <a:gd name="connsiteY14" fmla="*/ 2895600 h 4277983"/>
              <a:gd name="connsiteX15" fmla="*/ 838202 w 3644901"/>
              <a:gd name="connsiteY15" fmla="*/ 2550584 h 4277983"/>
              <a:gd name="connsiteX16" fmla="*/ 1828800 w 3644901"/>
              <a:gd name="connsiteY16" fmla="*/ 3429000 h 4277983"/>
              <a:gd name="connsiteX17" fmla="*/ 1371600 w 3644901"/>
              <a:gd name="connsiteY17" fmla="*/ 3657600 h 4277983"/>
              <a:gd name="connsiteX18" fmla="*/ 381002 w 3644901"/>
              <a:gd name="connsiteY18" fmla="*/ 3845984 h 4277983"/>
              <a:gd name="connsiteX19" fmla="*/ 2209800 w 3644901"/>
              <a:gd name="connsiteY19" fmla="*/ 3810000 h 4277983"/>
              <a:gd name="connsiteX0" fmla="*/ 132991 w 3473092"/>
              <a:gd name="connsiteY0" fmla="*/ 2057400 h 4277983"/>
              <a:gd name="connsiteX1" fmla="*/ 361591 w 3473092"/>
              <a:gd name="connsiteY1" fmla="*/ 381000 h 4277983"/>
              <a:gd name="connsiteX2" fmla="*/ 666391 w 3473092"/>
              <a:gd name="connsiteY2" fmla="*/ 1712383 h 4277983"/>
              <a:gd name="connsiteX3" fmla="*/ 799381 w 3473092"/>
              <a:gd name="connsiteY3" fmla="*/ 1039283 h 4277983"/>
              <a:gd name="connsiteX4" fmla="*/ 1123591 w 3473092"/>
              <a:gd name="connsiteY4" fmla="*/ 112183 h 4277983"/>
              <a:gd name="connsiteX5" fmla="*/ 1733191 w 3473092"/>
              <a:gd name="connsiteY5" fmla="*/ 1712383 h 4277983"/>
              <a:gd name="connsiteX6" fmla="*/ 2114191 w 3473092"/>
              <a:gd name="connsiteY6" fmla="*/ 1178984 h 4277983"/>
              <a:gd name="connsiteX7" fmla="*/ 2952392 w 3473092"/>
              <a:gd name="connsiteY7" fmla="*/ 493184 h 4277983"/>
              <a:gd name="connsiteX8" fmla="*/ 1809392 w 3473092"/>
              <a:gd name="connsiteY8" fmla="*/ 2093384 h 4277983"/>
              <a:gd name="connsiteX9" fmla="*/ 2571392 w 3473092"/>
              <a:gd name="connsiteY9" fmla="*/ 2169584 h 4277983"/>
              <a:gd name="connsiteX10" fmla="*/ 3409592 w 3473092"/>
              <a:gd name="connsiteY10" fmla="*/ 1864784 h 4277983"/>
              <a:gd name="connsiteX11" fmla="*/ 2952392 w 3473092"/>
              <a:gd name="connsiteY11" fmla="*/ 2321984 h 4277983"/>
              <a:gd name="connsiteX12" fmla="*/ 2114191 w 3473092"/>
              <a:gd name="connsiteY12" fmla="*/ 2819400 h 4277983"/>
              <a:gd name="connsiteX13" fmla="*/ 2114191 w 3473092"/>
              <a:gd name="connsiteY13" fmla="*/ 3048000 h 4277983"/>
              <a:gd name="connsiteX14" fmla="*/ 1809391 w 3473092"/>
              <a:gd name="connsiteY14" fmla="*/ 2895600 h 4277983"/>
              <a:gd name="connsiteX15" fmla="*/ 666393 w 3473092"/>
              <a:gd name="connsiteY15" fmla="*/ 2550584 h 4277983"/>
              <a:gd name="connsiteX16" fmla="*/ 1656991 w 3473092"/>
              <a:gd name="connsiteY16" fmla="*/ 3429000 h 4277983"/>
              <a:gd name="connsiteX17" fmla="*/ 1199791 w 3473092"/>
              <a:gd name="connsiteY17" fmla="*/ 3657600 h 4277983"/>
              <a:gd name="connsiteX18" fmla="*/ 209193 w 3473092"/>
              <a:gd name="connsiteY18" fmla="*/ 3845984 h 4277983"/>
              <a:gd name="connsiteX19" fmla="*/ 2037991 w 3473092"/>
              <a:gd name="connsiteY19" fmla="*/ 3810000 h 4277983"/>
              <a:gd name="connsiteX0" fmla="*/ 132991 w 3473092"/>
              <a:gd name="connsiteY0" fmla="*/ 2057400 h 4277983"/>
              <a:gd name="connsiteX1" fmla="*/ 361591 w 3473092"/>
              <a:gd name="connsiteY1" fmla="*/ 381000 h 4277983"/>
              <a:gd name="connsiteX2" fmla="*/ 590190 w 3473092"/>
              <a:gd name="connsiteY2" fmla="*/ 1981200 h 4277983"/>
              <a:gd name="connsiteX3" fmla="*/ 799381 w 3473092"/>
              <a:gd name="connsiteY3" fmla="*/ 1039283 h 4277983"/>
              <a:gd name="connsiteX4" fmla="*/ 1123591 w 3473092"/>
              <a:gd name="connsiteY4" fmla="*/ 112183 h 4277983"/>
              <a:gd name="connsiteX5" fmla="*/ 1733191 w 3473092"/>
              <a:gd name="connsiteY5" fmla="*/ 1712383 h 4277983"/>
              <a:gd name="connsiteX6" fmla="*/ 2114191 w 3473092"/>
              <a:gd name="connsiteY6" fmla="*/ 1178984 h 4277983"/>
              <a:gd name="connsiteX7" fmla="*/ 2952392 w 3473092"/>
              <a:gd name="connsiteY7" fmla="*/ 493184 h 4277983"/>
              <a:gd name="connsiteX8" fmla="*/ 1809392 w 3473092"/>
              <a:gd name="connsiteY8" fmla="*/ 2093384 h 4277983"/>
              <a:gd name="connsiteX9" fmla="*/ 2571392 w 3473092"/>
              <a:gd name="connsiteY9" fmla="*/ 2169584 h 4277983"/>
              <a:gd name="connsiteX10" fmla="*/ 3409592 w 3473092"/>
              <a:gd name="connsiteY10" fmla="*/ 1864784 h 4277983"/>
              <a:gd name="connsiteX11" fmla="*/ 2952392 w 3473092"/>
              <a:gd name="connsiteY11" fmla="*/ 2321984 h 4277983"/>
              <a:gd name="connsiteX12" fmla="*/ 2114191 w 3473092"/>
              <a:gd name="connsiteY12" fmla="*/ 2819400 h 4277983"/>
              <a:gd name="connsiteX13" fmla="*/ 2114191 w 3473092"/>
              <a:gd name="connsiteY13" fmla="*/ 3048000 h 4277983"/>
              <a:gd name="connsiteX14" fmla="*/ 1809391 w 3473092"/>
              <a:gd name="connsiteY14" fmla="*/ 2895600 h 4277983"/>
              <a:gd name="connsiteX15" fmla="*/ 666393 w 3473092"/>
              <a:gd name="connsiteY15" fmla="*/ 2550584 h 4277983"/>
              <a:gd name="connsiteX16" fmla="*/ 1656991 w 3473092"/>
              <a:gd name="connsiteY16" fmla="*/ 3429000 h 4277983"/>
              <a:gd name="connsiteX17" fmla="*/ 1199791 w 3473092"/>
              <a:gd name="connsiteY17" fmla="*/ 3657600 h 4277983"/>
              <a:gd name="connsiteX18" fmla="*/ 209193 w 3473092"/>
              <a:gd name="connsiteY18" fmla="*/ 3845984 h 4277983"/>
              <a:gd name="connsiteX19" fmla="*/ 2037991 w 3473092"/>
              <a:gd name="connsiteY19" fmla="*/ 3810000 h 4277983"/>
              <a:gd name="connsiteX0" fmla="*/ 132991 w 3473092"/>
              <a:gd name="connsiteY0" fmla="*/ 2057400 h 4277983"/>
              <a:gd name="connsiteX1" fmla="*/ 361591 w 3473092"/>
              <a:gd name="connsiteY1" fmla="*/ 381000 h 4277983"/>
              <a:gd name="connsiteX2" fmla="*/ 590190 w 3473092"/>
              <a:gd name="connsiteY2" fmla="*/ 2209800 h 4277983"/>
              <a:gd name="connsiteX3" fmla="*/ 799381 w 3473092"/>
              <a:gd name="connsiteY3" fmla="*/ 1039283 h 4277983"/>
              <a:gd name="connsiteX4" fmla="*/ 1123591 w 3473092"/>
              <a:gd name="connsiteY4" fmla="*/ 112183 h 4277983"/>
              <a:gd name="connsiteX5" fmla="*/ 1733191 w 3473092"/>
              <a:gd name="connsiteY5" fmla="*/ 1712383 h 4277983"/>
              <a:gd name="connsiteX6" fmla="*/ 2114191 w 3473092"/>
              <a:gd name="connsiteY6" fmla="*/ 1178984 h 4277983"/>
              <a:gd name="connsiteX7" fmla="*/ 2952392 w 3473092"/>
              <a:gd name="connsiteY7" fmla="*/ 493184 h 4277983"/>
              <a:gd name="connsiteX8" fmla="*/ 1809392 w 3473092"/>
              <a:gd name="connsiteY8" fmla="*/ 2093384 h 4277983"/>
              <a:gd name="connsiteX9" fmla="*/ 2571392 w 3473092"/>
              <a:gd name="connsiteY9" fmla="*/ 2169584 h 4277983"/>
              <a:gd name="connsiteX10" fmla="*/ 3409592 w 3473092"/>
              <a:gd name="connsiteY10" fmla="*/ 1864784 h 4277983"/>
              <a:gd name="connsiteX11" fmla="*/ 2952392 w 3473092"/>
              <a:gd name="connsiteY11" fmla="*/ 2321984 h 4277983"/>
              <a:gd name="connsiteX12" fmla="*/ 2114191 w 3473092"/>
              <a:gd name="connsiteY12" fmla="*/ 2819400 h 4277983"/>
              <a:gd name="connsiteX13" fmla="*/ 2114191 w 3473092"/>
              <a:gd name="connsiteY13" fmla="*/ 3048000 h 4277983"/>
              <a:gd name="connsiteX14" fmla="*/ 1809391 w 3473092"/>
              <a:gd name="connsiteY14" fmla="*/ 2895600 h 4277983"/>
              <a:gd name="connsiteX15" fmla="*/ 666393 w 3473092"/>
              <a:gd name="connsiteY15" fmla="*/ 2550584 h 4277983"/>
              <a:gd name="connsiteX16" fmla="*/ 1656991 w 3473092"/>
              <a:gd name="connsiteY16" fmla="*/ 3429000 h 4277983"/>
              <a:gd name="connsiteX17" fmla="*/ 1199791 w 3473092"/>
              <a:gd name="connsiteY17" fmla="*/ 3657600 h 4277983"/>
              <a:gd name="connsiteX18" fmla="*/ 209193 w 3473092"/>
              <a:gd name="connsiteY18" fmla="*/ 3845984 h 4277983"/>
              <a:gd name="connsiteX19" fmla="*/ 2037991 w 3473092"/>
              <a:gd name="connsiteY19" fmla="*/ 3810000 h 4277983"/>
              <a:gd name="connsiteX0" fmla="*/ 132991 w 3473092"/>
              <a:gd name="connsiteY0" fmla="*/ 1686983 h 3907566"/>
              <a:gd name="connsiteX1" fmla="*/ 361591 w 3473092"/>
              <a:gd name="connsiteY1" fmla="*/ 10583 h 3907566"/>
              <a:gd name="connsiteX2" fmla="*/ 590190 w 3473092"/>
              <a:gd name="connsiteY2" fmla="*/ 1839383 h 3907566"/>
              <a:gd name="connsiteX3" fmla="*/ 799381 w 3473092"/>
              <a:gd name="connsiteY3" fmla="*/ 668866 h 3907566"/>
              <a:gd name="connsiteX4" fmla="*/ 1123590 w 3473092"/>
              <a:gd name="connsiteY4" fmla="*/ 162983 h 3907566"/>
              <a:gd name="connsiteX5" fmla="*/ 1733191 w 3473092"/>
              <a:gd name="connsiteY5" fmla="*/ 1341966 h 3907566"/>
              <a:gd name="connsiteX6" fmla="*/ 2114191 w 3473092"/>
              <a:gd name="connsiteY6" fmla="*/ 808567 h 3907566"/>
              <a:gd name="connsiteX7" fmla="*/ 2952392 w 3473092"/>
              <a:gd name="connsiteY7" fmla="*/ 122767 h 3907566"/>
              <a:gd name="connsiteX8" fmla="*/ 1809392 w 3473092"/>
              <a:gd name="connsiteY8" fmla="*/ 1722967 h 3907566"/>
              <a:gd name="connsiteX9" fmla="*/ 2571392 w 3473092"/>
              <a:gd name="connsiteY9" fmla="*/ 1799167 h 3907566"/>
              <a:gd name="connsiteX10" fmla="*/ 3409592 w 3473092"/>
              <a:gd name="connsiteY10" fmla="*/ 1494367 h 3907566"/>
              <a:gd name="connsiteX11" fmla="*/ 2952392 w 3473092"/>
              <a:gd name="connsiteY11" fmla="*/ 1951567 h 3907566"/>
              <a:gd name="connsiteX12" fmla="*/ 2114191 w 3473092"/>
              <a:gd name="connsiteY12" fmla="*/ 2448983 h 3907566"/>
              <a:gd name="connsiteX13" fmla="*/ 2114191 w 3473092"/>
              <a:gd name="connsiteY13" fmla="*/ 2677583 h 3907566"/>
              <a:gd name="connsiteX14" fmla="*/ 1809391 w 3473092"/>
              <a:gd name="connsiteY14" fmla="*/ 2525183 h 3907566"/>
              <a:gd name="connsiteX15" fmla="*/ 666393 w 3473092"/>
              <a:gd name="connsiteY15" fmla="*/ 2180167 h 3907566"/>
              <a:gd name="connsiteX16" fmla="*/ 1656991 w 3473092"/>
              <a:gd name="connsiteY16" fmla="*/ 3058583 h 3907566"/>
              <a:gd name="connsiteX17" fmla="*/ 1199791 w 3473092"/>
              <a:gd name="connsiteY17" fmla="*/ 3287183 h 3907566"/>
              <a:gd name="connsiteX18" fmla="*/ 209193 w 3473092"/>
              <a:gd name="connsiteY18" fmla="*/ 3475567 h 3907566"/>
              <a:gd name="connsiteX19" fmla="*/ 2037991 w 3473092"/>
              <a:gd name="connsiteY19" fmla="*/ 3439583 h 3907566"/>
              <a:gd name="connsiteX0" fmla="*/ 132991 w 3473092"/>
              <a:gd name="connsiteY0" fmla="*/ 1744486 h 3965069"/>
              <a:gd name="connsiteX1" fmla="*/ 361591 w 3473092"/>
              <a:gd name="connsiteY1" fmla="*/ 68086 h 3965069"/>
              <a:gd name="connsiteX2" fmla="*/ 590190 w 3473092"/>
              <a:gd name="connsiteY2" fmla="*/ 1896886 h 3965069"/>
              <a:gd name="connsiteX3" fmla="*/ 799381 w 3473092"/>
              <a:gd name="connsiteY3" fmla="*/ 726369 h 3965069"/>
              <a:gd name="connsiteX4" fmla="*/ 1123590 w 3473092"/>
              <a:gd name="connsiteY4" fmla="*/ 220486 h 3965069"/>
              <a:gd name="connsiteX5" fmla="*/ 1504590 w 3473092"/>
              <a:gd name="connsiteY5" fmla="*/ 2049285 h 3965069"/>
              <a:gd name="connsiteX6" fmla="*/ 2114191 w 3473092"/>
              <a:gd name="connsiteY6" fmla="*/ 866070 h 3965069"/>
              <a:gd name="connsiteX7" fmla="*/ 2952392 w 3473092"/>
              <a:gd name="connsiteY7" fmla="*/ 180270 h 3965069"/>
              <a:gd name="connsiteX8" fmla="*/ 1809392 w 3473092"/>
              <a:gd name="connsiteY8" fmla="*/ 1780470 h 3965069"/>
              <a:gd name="connsiteX9" fmla="*/ 2571392 w 3473092"/>
              <a:gd name="connsiteY9" fmla="*/ 1856670 h 3965069"/>
              <a:gd name="connsiteX10" fmla="*/ 3409592 w 3473092"/>
              <a:gd name="connsiteY10" fmla="*/ 1551870 h 3965069"/>
              <a:gd name="connsiteX11" fmla="*/ 2952392 w 3473092"/>
              <a:gd name="connsiteY11" fmla="*/ 2009070 h 3965069"/>
              <a:gd name="connsiteX12" fmla="*/ 2114191 w 3473092"/>
              <a:gd name="connsiteY12" fmla="*/ 2506486 h 3965069"/>
              <a:gd name="connsiteX13" fmla="*/ 2114191 w 3473092"/>
              <a:gd name="connsiteY13" fmla="*/ 2735086 h 3965069"/>
              <a:gd name="connsiteX14" fmla="*/ 1809391 w 3473092"/>
              <a:gd name="connsiteY14" fmla="*/ 2582686 h 3965069"/>
              <a:gd name="connsiteX15" fmla="*/ 666393 w 3473092"/>
              <a:gd name="connsiteY15" fmla="*/ 2237670 h 3965069"/>
              <a:gd name="connsiteX16" fmla="*/ 1656991 w 3473092"/>
              <a:gd name="connsiteY16" fmla="*/ 3116086 h 3965069"/>
              <a:gd name="connsiteX17" fmla="*/ 1199791 w 3473092"/>
              <a:gd name="connsiteY17" fmla="*/ 3344686 h 3965069"/>
              <a:gd name="connsiteX18" fmla="*/ 209193 w 3473092"/>
              <a:gd name="connsiteY18" fmla="*/ 3533070 h 3965069"/>
              <a:gd name="connsiteX19" fmla="*/ 2037991 w 3473092"/>
              <a:gd name="connsiteY19" fmla="*/ 3497086 h 3965069"/>
              <a:gd name="connsiteX0" fmla="*/ 132991 w 3473092"/>
              <a:gd name="connsiteY0" fmla="*/ 1744486 h 3965069"/>
              <a:gd name="connsiteX1" fmla="*/ 361591 w 3473092"/>
              <a:gd name="connsiteY1" fmla="*/ 68086 h 3965069"/>
              <a:gd name="connsiteX2" fmla="*/ 590190 w 3473092"/>
              <a:gd name="connsiteY2" fmla="*/ 1896886 h 3965069"/>
              <a:gd name="connsiteX3" fmla="*/ 799381 w 3473092"/>
              <a:gd name="connsiteY3" fmla="*/ 726369 h 3965069"/>
              <a:gd name="connsiteX4" fmla="*/ 1123590 w 3473092"/>
              <a:gd name="connsiteY4" fmla="*/ 220486 h 3965069"/>
              <a:gd name="connsiteX5" fmla="*/ 1504590 w 3473092"/>
              <a:gd name="connsiteY5" fmla="*/ 2049285 h 3965069"/>
              <a:gd name="connsiteX6" fmla="*/ 1275990 w 3473092"/>
              <a:gd name="connsiteY6" fmla="*/ 1668286 h 3965069"/>
              <a:gd name="connsiteX7" fmla="*/ 2952392 w 3473092"/>
              <a:gd name="connsiteY7" fmla="*/ 180270 h 3965069"/>
              <a:gd name="connsiteX8" fmla="*/ 1809392 w 3473092"/>
              <a:gd name="connsiteY8" fmla="*/ 1780470 h 3965069"/>
              <a:gd name="connsiteX9" fmla="*/ 2571392 w 3473092"/>
              <a:gd name="connsiteY9" fmla="*/ 1856670 h 3965069"/>
              <a:gd name="connsiteX10" fmla="*/ 3409592 w 3473092"/>
              <a:gd name="connsiteY10" fmla="*/ 1551870 h 3965069"/>
              <a:gd name="connsiteX11" fmla="*/ 2952392 w 3473092"/>
              <a:gd name="connsiteY11" fmla="*/ 2009070 h 3965069"/>
              <a:gd name="connsiteX12" fmla="*/ 2114191 w 3473092"/>
              <a:gd name="connsiteY12" fmla="*/ 2506486 h 3965069"/>
              <a:gd name="connsiteX13" fmla="*/ 2114191 w 3473092"/>
              <a:gd name="connsiteY13" fmla="*/ 2735086 h 3965069"/>
              <a:gd name="connsiteX14" fmla="*/ 1809391 w 3473092"/>
              <a:gd name="connsiteY14" fmla="*/ 2582686 h 3965069"/>
              <a:gd name="connsiteX15" fmla="*/ 666393 w 3473092"/>
              <a:gd name="connsiteY15" fmla="*/ 2237670 h 3965069"/>
              <a:gd name="connsiteX16" fmla="*/ 1656991 w 3473092"/>
              <a:gd name="connsiteY16" fmla="*/ 3116086 h 3965069"/>
              <a:gd name="connsiteX17" fmla="*/ 1199791 w 3473092"/>
              <a:gd name="connsiteY17" fmla="*/ 3344686 h 3965069"/>
              <a:gd name="connsiteX18" fmla="*/ 209193 w 3473092"/>
              <a:gd name="connsiteY18" fmla="*/ 3533070 h 3965069"/>
              <a:gd name="connsiteX19" fmla="*/ 2037991 w 3473092"/>
              <a:gd name="connsiteY19" fmla="*/ 3497086 h 3965069"/>
              <a:gd name="connsiteX0" fmla="*/ 132991 w 3473092"/>
              <a:gd name="connsiteY0" fmla="*/ 1744486 h 3965069"/>
              <a:gd name="connsiteX1" fmla="*/ 361591 w 3473092"/>
              <a:gd name="connsiteY1" fmla="*/ 68086 h 3965069"/>
              <a:gd name="connsiteX2" fmla="*/ 590190 w 3473092"/>
              <a:gd name="connsiteY2" fmla="*/ 1896886 h 3965069"/>
              <a:gd name="connsiteX3" fmla="*/ 799381 w 3473092"/>
              <a:gd name="connsiteY3" fmla="*/ 726369 h 3965069"/>
              <a:gd name="connsiteX4" fmla="*/ 1123590 w 3473092"/>
              <a:gd name="connsiteY4" fmla="*/ 220486 h 3965069"/>
              <a:gd name="connsiteX5" fmla="*/ 1504590 w 3473092"/>
              <a:gd name="connsiteY5" fmla="*/ 2049285 h 3965069"/>
              <a:gd name="connsiteX6" fmla="*/ 1275990 w 3473092"/>
              <a:gd name="connsiteY6" fmla="*/ 1668286 h 3965069"/>
              <a:gd name="connsiteX7" fmla="*/ 2037990 w 3473092"/>
              <a:gd name="connsiteY7" fmla="*/ 601486 h 3965069"/>
              <a:gd name="connsiteX8" fmla="*/ 1809392 w 3473092"/>
              <a:gd name="connsiteY8" fmla="*/ 1780470 h 3965069"/>
              <a:gd name="connsiteX9" fmla="*/ 2571392 w 3473092"/>
              <a:gd name="connsiteY9" fmla="*/ 1856670 h 3965069"/>
              <a:gd name="connsiteX10" fmla="*/ 3409592 w 3473092"/>
              <a:gd name="connsiteY10" fmla="*/ 1551870 h 3965069"/>
              <a:gd name="connsiteX11" fmla="*/ 2952392 w 3473092"/>
              <a:gd name="connsiteY11" fmla="*/ 2009070 h 3965069"/>
              <a:gd name="connsiteX12" fmla="*/ 2114191 w 3473092"/>
              <a:gd name="connsiteY12" fmla="*/ 2506486 h 3965069"/>
              <a:gd name="connsiteX13" fmla="*/ 2114191 w 3473092"/>
              <a:gd name="connsiteY13" fmla="*/ 2735086 h 3965069"/>
              <a:gd name="connsiteX14" fmla="*/ 1809391 w 3473092"/>
              <a:gd name="connsiteY14" fmla="*/ 2582686 h 3965069"/>
              <a:gd name="connsiteX15" fmla="*/ 666393 w 3473092"/>
              <a:gd name="connsiteY15" fmla="*/ 2237670 h 3965069"/>
              <a:gd name="connsiteX16" fmla="*/ 1656991 w 3473092"/>
              <a:gd name="connsiteY16" fmla="*/ 3116086 h 3965069"/>
              <a:gd name="connsiteX17" fmla="*/ 1199791 w 3473092"/>
              <a:gd name="connsiteY17" fmla="*/ 3344686 h 3965069"/>
              <a:gd name="connsiteX18" fmla="*/ 209193 w 3473092"/>
              <a:gd name="connsiteY18" fmla="*/ 3533070 h 3965069"/>
              <a:gd name="connsiteX19" fmla="*/ 2037991 w 3473092"/>
              <a:gd name="connsiteY19" fmla="*/ 3497086 h 3965069"/>
              <a:gd name="connsiteX0" fmla="*/ 132991 w 3473092"/>
              <a:gd name="connsiteY0" fmla="*/ 1744486 h 3965069"/>
              <a:gd name="connsiteX1" fmla="*/ 361591 w 3473092"/>
              <a:gd name="connsiteY1" fmla="*/ 68086 h 3965069"/>
              <a:gd name="connsiteX2" fmla="*/ 590190 w 3473092"/>
              <a:gd name="connsiteY2" fmla="*/ 1896886 h 3965069"/>
              <a:gd name="connsiteX3" fmla="*/ 799381 w 3473092"/>
              <a:gd name="connsiteY3" fmla="*/ 726369 h 3965069"/>
              <a:gd name="connsiteX4" fmla="*/ 1123590 w 3473092"/>
              <a:gd name="connsiteY4" fmla="*/ 220486 h 3965069"/>
              <a:gd name="connsiteX5" fmla="*/ 1504590 w 3473092"/>
              <a:gd name="connsiteY5" fmla="*/ 2049285 h 3965069"/>
              <a:gd name="connsiteX6" fmla="*/ 1275990 w 3473092"/>
              <a:gd name="connsiteY6" fmla="*/ 1668286 h 3965069"/>
              <a:gd name="connsiteX7" fmla="*/ 2037990 w 3473092"/>
              <a:gd name="connsiteY7" fmla="*/ 601486 h 3965069"/>
              <a:gd name="connsiteX8" fmla="*/ 1580790 w 3473092"/>
              <a:gd name="connsiteY8" fmla="*/ 2201686 h 3965069"/>
              <a:gd name="connsiteX9" fmla="*/ 2571392 w 3473092"/>
              <a:gd name="connsiteY9" fmla="*/ 1856670 h 3965069"/>
              <a:gd name="connsiteX10" fmla="*/ 3409592 w 3473092"/>
              <a:gd name="connsiteY10" fmla="*/ 1551870 h 3965069"/>
              <a:gd name="connsiteX11" fmla="*/ 2952392 w 3473092"/>
              <a:gd name="connsiteY11" fmla="*/ 2009070 h 3965069"/>
              <a:gd name="connsiteX12" fmla="*/ 2114191 w 3473092"/>
              <a:gd name="connsiteY12" fmla="*/ 2506486 h 3965069"/>
              <a:gd name="connsiteX13" fmla="*/ 2114191 w 3473092"/>
              <a:gd name="connsiteY13" fmla="*/ 2735086 h 3965069"/>
              <a:gd name="connsiteX14" fmla="*/ 1809391 w 3473092"/>
              <a:gd name="connsiteY14" fmla="*/ 2582686 h 3965069"/>
              <a:gd name="connsiteX15" fmla="*/ 666393 w 3473092"/>
              <a:gd name="connsiteY15" fmla="*/ 2237670 h 3965069"/>
              <a:gd name="connsiteX16" fmla="*/ 1656991 w 3473092"/>
              <a:gd name="connsiteY16" fmla="*/ 3116086 h 3965069"/>
              <a:gd name="connsiteX17" fmla="*/ 1199791 w 3473092"/>
              <a:gd name="connsiteY17" fmla="*/ 3344686 h 3965069"/>
              <a:gd name="connsiteX18" fmla="*/ 209193 w 3473092"/>
              <a:gd name="connsiteY18" fmla="*/ 3533070 h 3965069"/>
              <a:gd name="connsiteX19" fmla="*/ 2037991 w 3473092"/>
              <a:gd name="connsiteY19" fmla="*/ 3497086 h 3965069"/>
              <a:gd name="connsiteX0" fmla="*/ 132991 w 3549292"/>
              <a:gd name="connsiteY0" fmla="*/ 1744486 h 3965069"/>
              <a:gd name="connsiteX1" fmla="*/ 361591 w 3549292"/>
              <a:gd name="connsiteY1" fmla="*/ 68086 h 3965069"/>
              <a:gd name="connsiteX2" fmla="*/ 590190 w 3549292"/>
              <a:gd name="connsiteY2" fmla="*/ 1896886 h 3965069"/>
              <a:gd name="connsiteX3" fmla="*/ 799381 w 3549292"/>
              <a:gd name="connsiteY3" fmla="*/ 726369 h 3965069"/>
              <a:gd name="connsiteX4" fmla="*/ 1123590 w 3549292"/>
              <a:gd name="connsiteY4" fmla="*/ 220486 h 3965069"/>
              <a:gd name="connsiteX5" fmla="*/ 1504590 w 3549292"/>
              <a:gd name="connsiteY5" fmla="*/ 2049285 h 3965069"/>
              <a:gd name="connsiteX6" fmla="*/ 1275990 w 3549292"/>
              <a:gd name="connsiteY6" fmla="*/ 1668286 h 3965069"/>
              <a:gd name="connsiteX7" fmla="*/ 2037990 w 3549292"/>
              <a:gd name="connsiteY7" fmla="*/ 601486 h 3965069"/>
              <a:gd name="connsiteX8" fmla="*/ 1580790 w 3549292"/>
              <a:gd name="connsiteY8" fmla="*/ 2201686 h 3965069"/>
              <a:gd name="connsiteX9" fmla="*/ 2114190 w 3549292"/>
              <a:gd name="connsiteY9" fmla="*/ 1820686 h 3965069"/>
              <a:gd name="connsiteX10" fmla="*/ 3409592 w 3549292"/>
              <a:gd name="connsiteY10" fmla="*/ 1551870 h 3965069"/>
              <a:gd name="connsiteX11" fmla="*/ 2952392 w 3549292"/>
              <a:gd name="connsiteY11" fmla="*/ 2009070 h 3965069"/>
              <a:gd name="connsiteX12" fmla="*/ 2114191 w 3549292"/>
              <a:gd name="connsiteY12" fmla="*/ 2506486 h 3965069"/>
              <a:gd name="connsiteX13" fmla="*/ 2114191 w 3549292"/>
              <a:gd name="connsiteY13" fmla="*/ 2735086 h 3965069"/>
              <a:gd name="connsiteX14" fmla="*/ 1809391 w 3549292"/>
              <a:gd name="connsiteY14" fmla="*/ 2582686 h 3965069"/>
              <a:gd name="connsiteX15" fmla="*/ 666393 w 3549292"/>
              <a:gd name="connsiteY15" fmla="*/ 2237670 h 3965069"/>
              <a:gd name="connsiteX16" fmla="*/ 1656991 w 3549292"/>
              <a:gd name="connsiteY16" fmla="*/ 3116086 h 3965069"/>
              <a:gd name="connsiteX17" fmla="*/ 1199791 w 3549292"/>
              <a:gd name="connsiteY17" fmla="*/ 3344686 h 3965069"/>
              <a:gd name="connsiteX18" fmla="*/ 209193 w 3549292"/>
              <a:gd name="connsiteY18" fmla="*/ 3533070 h 3965069"/>
              <a:gd name="connsiteX19" fmla="*/ 2037991 w 3549292"/>
              <a:gd name="connsiteY19" fmla="*/ 3497086 h 3965069"/>
              <a:gd name="connsiteX0" fmla="*/ 132991 w 3066692"/>
              <a:gd name="connsiteY0" fmla="*/ 1744486 h 3965069"/>
              <a:gd name="connsiteX1" fmla="*/ 361591 w 3066692"/>
              <a:gd name="connsiteY1" fmla="*/ 68086 h 3965069"/>
              <a:gd name="connsiteX2" fmla="*/ 590190 w 3066692"/>
              <a:gd name="connsiteY2" fmla="*/ 1896886 h 3965069"/>
              <a:gd name="connsiteX3" fmla="*/ 799381 w 3066692"/>
              <a:gd name="connsiteY3" fmla="*/ 726369 h 3965069"/>
              <a:gd name="connsiteX4" fmla="*/ 1123590 w 3066692"/>
              <a:gd name="connsiteY4" fmla="*/ 220486 h 3965069"/>
              <a:gd name="connsiteX5" fmla="*/ 1504590 w 3066692"/>
              <a:gd name="connsiteY5" fmla="*/ 2049285 h 3965069"/>
              <a:gd name="connsiteX6" fmla="*/ 1275990 w 3066692"/>
              <a:gd name="connsiteY6" fmla="*/ 1668286 h 3965069"/>
              <a:gd name="connsiteX7" fmla="*/ 2037990 w 3066692"/>
              <a:gd name="connsiteY7" fmla="*/ 601486 h 3965069"/>
              <a:gd name="connsiteX8" fmla="*/ 1580790 w 3066692"/>
              <a:gd name="connsiteY8" fmla="*/ 2201686 h 3965069"/>
              <a:gd name="connsiteX9" fmla="*/ 2114190 w 3066692"/>
              <a:gd name="connsiteY9" fmla="*/ 1820686 h 3965069"/>
              <a:gd name="connsiteX10" fmla="*/ 2799990 w 3066692"/>
              <a:gd name="connsiteY10" fmla="*/ 1134886 h 3965069"/>
              <a:gd name="connsiteX11" fmla="*/ 2952392 w 3066692"/>
              <a:gd name="connsiteY11" fmla="*/ 2009070 h 3965069"/>
              <a:gd name="connsiteX12" fmla="*/ 2114191 w 3066692"/>
              <a:gd name="connsiteY12" fmla="*/ 2506486 h 3965069"/>
              <a:gd name="connsiteX13" fmla="*/ 2114191 w 3066692"/>
              <a:gd name="connsiteY13" fmla="*/ 2735086 h 3965069"/>
              <a:gd name="connsiteX14" fmla="*/ 1809391 w 3066692"/>
              <a:gd name="connsiteY14" fmla="*/ 2582686 h 3965069"/>
              <a:gd name="connsiteX15" fmla="*/ 666393 w 3066692"/>
              <a:gd name="connsiteY15" fmla="*/ 2237670 h 3965069"/>
              <a:gd name="connsiteX16" fmla="*/ 1656991 w 3066692"/>
              <a:gd name="connsiteY16" fmla="*/ 3116086 h 3965069"/>
              <a:gd name="connsiteX17" fmla="*/ 1199791 w 3066692"/>
              <a:gd name="connsiteY17" fmla="*/ 3344686 h 3965069"/>
              <a:gd name="connsiteX18" fmla="*/ 209193 w 3066692"/>
              <a:gd name="connsiteY18" fmla="*/ 3533070 h 3965069"/>
              <a:gd name="connsiteX19" fmla="*/ 2037991 w 3066692"/>
              <a:gd name="connsiteY19" fmla="*/ 3497086 h 3965069"/>
              <a:gd name="connsiteX0" fmla="*/ 132991 w 2850790"/>
              <a:gd name="connsiteY0" fmla="*/ 1744486 h 3965069"/>
              <a:gd name="connsiteX1" fmla="*/ 361591 w 2850790"/>
              <a:gd name="connsiteY1" fmla="*/ 68086 h 3965069"/>
              <a:gd name="connsiteX2" fmla="*/ 590190 w 2850790"/>
              <a:gd name="connsiteY2" fmla="*/ 1896886 h 3965069"/>
              <a:gd name="connsiteX3" fmla="*/ 799381 w 2850790"/>
              <a:gd name="connsiteY3" fmla="*/ 726369 h 3965069"/>
              <a:gd name="connsiteX4" fmla="*/ 1123590 w 2850790"/>
              <a:gd name="connsiteY4" fmla="*/ 220486 h 3965069"/>
              <a:gd name="connsiteX5" fmla="*/ 1504590 w 2850790"/>
              <a:gd name="connsiteY5" fmla="*/ 2049285 h 3965069"/>
              <a:gd name="connsiteX6" fmla="*/ 1275990 w 2850790"/>
              <a:gd name="connsiteY6" fmla="*/ 1668286 h 3965069"/>
              <a:gd name="connsiteX7" fmla="*/ 2037990 w 2850790"/>
              <a:gd name="connsiteY7" fmla="*/ 601486 h 3965069"/>
              <a:gd name="connsiteX8" fmla="*/ 1580790 w 2850790"/>
              <a:gd name="connsiteY8" fmla="*/ 2201686 h 3965069"/>
              <a:gd name="connsiteX9" fmla="*/ 2114190 w 2850790"/>
              <a:gd name="connsiteY9" fmla="*/ 1820686 h 3965069"/>
              <a:gd name="connsiteX10" fmla="*/ 2799990 w 2850790"/>
              <a:gd name="connsiteY10" fmla="*/ 1134886 h 3965069"/>
              <a:gd name="connsiteX11" fmla="*/ 2418990 w 2850790"/>
              <a:gd name="connsiteY11" fmla="*/ 2125486 h 3965069"/>
              <a:gd name="connsiteX12" fmla="*/ 2114191 w 2850790"/>
              <a:gd name="connsiteY12" fmla="*/ 2506486 h 3965069"/>
              <a:gd name="connsiteX13" fmla="*/ 2114191 w 2850790"/>
              <a:gd name="connsiteY13" fmla="*/ 2735086 h 3965069"/>
              <a:gd name="connsiteX14" fmla="*/ 1809391 w 2850790"/>
              <a:gd name="connsiteY14" fmla="*/ 2582686 h 3965069"/>
              <a:gd name="connsiteX15" fmla="*/ 666393 w 2850790"/>
              <a:gd name="connsiteY15" fmla="*/ 2237670 h 3965069"/>
              <a:gd name="connsiteX16" fmla="*/ 1656991 w 2850790"/>
              <a:gd name="connsiteY16" fmla="*/ 3116086 h 3965069"/>
              <a:gd name="connsiteX17" fmla="*/ 1199791 w 2850790"/>
              <a:gd name="connsiteY17" fmla="*/ 3344686 h 3965069"/>
              <a:gd name="connsiteX18" fmla="*/ 209193 w 2850790"/>
              <a:gd name="connsiteY18" fmla="*/ 3533070 h 3965069"/>
              <a:gd name="connsiteX19" fmla="*/ 2037991 w 2850790"/>
              <a:gd name="connsiteY19" fmla="*/ 3497086 h 3965069"/>
              <a:gd name="connsiteX0" fmla="*/ 132991 w 2850790"/>
              <a:gd name="connsiteY0" fmla="*/ 1744486 h 3965069"/>
              <a:gd name="connsiteX1" fmla="*/ 361591 w 2850790"/>
              <a:gd name="connsiteY1" fmla="*/ 68086 h 3965069"/>
              <a:gd name="connsiteX2" fmla="*/ 590190 w 2850790"/>
              <a:gd name="connsiteY2" fmla="*/ 1896886 h 3965069"/>
              <a:gd name="connsiteX3" fmla="*/ 799381 w 2850790"/>
              <a:gd name="connsiteY3" fmla="*/ 726369 h 3965069"/>
              <a:gd name="connsiteX4" fmla="*/ 1123590 w 2850790"/>
              <a:gd name="connsiteY4" fmla="*/ 220486 h 3965069"/>
              <a:gd name="connsiteX5" fmla="*/ 1504590 w 2850790"/>
              <a:gd name="connsiteY5" fmla="*/ 2049285 h 3965069"/>
              <a:gd name="connsiteX6" fmla="*/ 1275990 w 2850790"/>
              <a:gd name="connsiteY6" fmla="*/ 1668286 h 3965069"/>
              <a:gd name="connsiteX7" fmla="*/ 2037990 w 2850790"/>
              <a:gd name="connsiteY7" fmla="*/ 601486 h 3965069"/>
              <a:gd name="connsiteX8" fmla="*/ 1580790 w 2850790"/>
              <a:gd name="connsiteY8" fmla="*/ 2201686 h 3965069"/>
              <a:gd name="connsiteX9" fmla="*/ 2114190 w 2850790"/>
              <a:gd name="connsiteY9" fmla="*/ 1820686 h 3965069"/>
              <a:gd name="connsiteX10" fmla="*/ 2799990 w 2850790"/>
              <a:gd name="connsiteY10" fmla="*/ 1134886 h 3965069"/>
              <a:gd name="connsiteX11" fmla="*/ 2418990 w 2850790"/>
              <a:gd name="connsiteY11" fmla="*/ 2125486 h 3965069"/>
              <a:gd name="connsiteX12" fmla="*/ 2114191 w 2850790"/>
              <a:gd name="connsiteY12" fmla="*/ 2506486 h 3965069"/>
              <a:gd name="connsiteX13" fmla="*/ 2114191 w 2850790"/>
              <a:gd name="connsiteY13" fmla="*/ 2735086 h 3965069"/>
              <a:gd name="connsiteX14" fmla="*/ 1809391 w 2850790"/>
              <a:gd name="connsiteY14" fmla="*/ 2582686 h 3965069"/>
              <a:gd name="connsiteX15" fmla="*/ 437790 w 2850790"/>
              <a:gd name="connsiteY15" fmla="*/ 2582686 h 3965069"/>
              <a:gd name="connsiteX16" fmla="*/ 1656991 w 2850790"/>
              <a:gd name="connsiteY16" fmla="*/ 3116086 h 3965069"/>
              <a:gd name="connsiteX17" fmla="*/ 1199791 w 2850790"/>
              <a:gd name="connsiteY17" fmla="*/ 3344686 h 3965069"/>
              <a:gd name="connsiteX18" fmla="*/ 209193 w 2850790"/>
              <a:gd name="connsiteY18" fmla="*/ 3533070 h 3965069"/>
              <a:gd name="connsiteX19" fmla="*/ 2037991 w 2850790"/>
              <a:gd name="connsiteY19" fmla="*/ 3497086 h 3965069"/>
              <a:gd name="connsiteX0" fmla="*/ 132991 w 2850790"/>
              <a:gd name="connsiteY0" fmla="*/ 1744486 h 3965069"/>
              <a:gd name="connsiteX1" fmla="*/ 361591 w 2850790"/>
              <a:gd name="connsiteY1" fmla="*/ 68086 h 3965069"/>
              <a:gd name="connsiteX2" fmla="*/ 590190 w 2850790"/>
              <a:gd name="connsiteY2" fmla="*/ 1896886 h 3965069"/>
              <a:gd name="connsiteX3" fmla="*/ 799381 w 2850790"/>
              <a:gd name="connsiteY3" fmla="*/ 726369 h 3965069"/>
              <a:gd name="connsiteX4" fmla="*/ 1123590 w 2850790"/>
              <a:gd name="connsiteY4" fmla="*/ 220486 h 3965069"/>
              <a:gd name="connsiteX5" fmla="*/ 1504590 w 2850790"/>
              <a:gd name="connsiteY5" fmla="*/ 2049285 h 3965069"/>
              <a:gd name="connsiteX6" fmla="*/ 1275990 w 2850790"/>
              <a:gd name="connsiteY6" fmla="*/ 1668286 h 3965069"/>
              <a:gd name="connsiteX7" fmla="*/ 2037990 w 2850790"/>
              <a:gd name="connsiteY7" fmla="*/ 601486 h 3965069"/>
              <a:gd name="connsiteX8" fmla="*/ 1580790 w 2850790"/>
              <a:gd name="connsiteY8" fmla="*/ 2201686 h 3965069"/>
              <a:gd name="connsiteX9" fmla="*/ 2114190 w 2850790"/>
              <a:gd name="connsiteY9" fmla="*/ 1820686 h 3965069"/>
              <a:gd name="connsiteX10" fmla="*/ 2799990 w 2850790"/>
              <a:gd name="connsiteY10" fmla="*/ 1134886 h 3965069"/>
              <a:gd name="connsiteX11" fmla="*/ 2418990 w 2850790"/>
              <a:gd name="connsiteY11" fmla="*/ 2125486 h 3965069"/>
              <a:gd name="connsiteX12" fmla="*/ 2114191 w 2850790"/>
              <a:gd name="connsiteY12" fmla="*/ 2506486 h 3965069"/>
              <a:gd name="connsiteX13" fmla="*/ 2114191 w 2850790"/>
              <a:gd name="connsiteY13" fmla="*/ 2735086 h 3965069"/>
              <a:gd name="connsiteX14" fmla="*/ 1809391 w 2850790"/>
              <a:gd name="connsiteY14" fmla="*/ 2582686 h 3965069"/>
              <a:gd name="connsiteX15" fmla="*/ 1428390 w 2850790"/>
              <a:gd name="connsiteY15" fmla="*/ 2582686 h 3965069"/>
              <a:gd name="connsiteX16" fmla="*/ 1656991 w 2850790"/>
              <a:gd name="connsiteY16" fmla="*/ 3116086 h 3965069"/>
              <a:gd name="connsiteX17" fmla="*/ 1199791 w 2850790"/>
              <a:gd name="connsiteY17" fmla="*/ 3344686 h 3965069"/>
              <a:gd name="connsiteX18" fmla="*/ 209193 w 2850790"/>
              <a:gd name="connsiteY18" fmla="*/ 3533070 h 3965069"/>
              <a:gd name="connsiteX19" fmla="*/ 2037991 w 2850790"/>
              <a:gd name="connsiteY19" fmla="*/ 3497086 h 3965069"/>
              <a:gd name="connsiteX0" fmla="*/ 132991 w 2850790"/>
              <a:gd name="connsiteY0" fmla="*/ 1744486 h 3965069"/>
              <a:gd name="connsiteX1" fmla="*/ 361591 w 2850790"/>
              <a:gd name="connsiteY1" fmla="*/ 68086 h 3965069"/>
              <a:gd name="connsiteX2" fmla="*/ 590190 w 2850790"/>
              <a:gd name="connsiteY2" fmla="*/ 1896886 h 3965069"/>
              <a:gd name="connsiteX3" fmla="*/ 799381 w 2850790"/>
              <a:gd name="connsiteY3" fmla="*/ 726369 h 3965069"/>
              <a:gd name="connsiteX4" fmla="*/ 1123590 w 2850790"/>
              <a:gd name="connsiteY4" fmla="*/ 220486 h 3965069"/>
              <a:gd name="connsiteX5" fmla="*/ 1504590 w 2850790"/>
              <a:gd name="connsiteY5" fmla="*/ 2049285 h 3965069"/>
              <a:gd name="connsiteX6" fmla="*/ 1275990 w 2850790"/>
              <a:gd name="connsiteY6" fmla="*/ 1668286 h 3965069"/>
              <a:gd name="connsiteX7" fmla="*/ 2037990 w 2850790"/>
              <a:gd name="connsiteY7" fmla="*/ 601486 h 3965069"/>
              <a:gd name="connsiteX8" fmla="*/ 1580790 w 2850790"/>
              <a:gd name="connsiteY8" fmla="*/ 2201686 h 3965069"/>
              <a:gd name="connsiteX9" fmla="*/ 2114190 w 2850790"/>
              <a:gd name="connsiteY9" fmla="*/ 1820686 h 3965069"/>
              <a:gd name="connsiteX10" fmla="*/ 2799990 w 2850790"/>
              <a:gd name="connsiteY10" fmla="*/ 1134886 h 3965069"/>
              <a:gd name="connsiteX11" fmla="*/ 2418990 w 2850790"/>
              <a:gd name="connsiteY11" fmla="*/ 2125486 h 3965069"/>
              <a:gd name="connsiteX12" fmla="*/ 2114191 w 2850790"/>
              <a:gd name="connsiteY12" fmla="*/ 2506486 h 3965069"/>
              <a:gd name="connsiteX13" fmla="*/ 2114191 w 2850790"/>
              <a:gd name="connsiteY13" fmla="*/ 2735086 h 3965069"/>
              <a:gd name="connsiteX14" fmla="*/ 1809391 w 2850790"/>
              <a:gd name="connsiteY14" fmla="*/ 2582686 h 3965069"/>
              <a:gd name="connsiteX15" fmla="*/ 742590 w 2850790"/>
              <a:gd name="connsiteY15" fmla="*/ 2658886 h 3965069"/>
              <a:gd name="connsiteX16" fmla="*/ 1656991 w 2850790"/>
              <a:gd name="connsiteY16" fmla="*/ 3116086 h 3965069"/>
              <a:gd name="connsiteX17" fmla="*/ 1199791 w 2850790"/>
              <a:gd name="connsiteY17" fmla="*/ 3344686 h 3965069"/>
              <a:gd name="connsiteX18" fmla="*/ 209193 w 2850790"/>
              <a:gd name="connsiteY18" fmla="*/ 3533070 h 3965069"/>
              <a:gd name="connsiteX19" fmla="*/ 2037991 w 2850790"/>
              <a:gd name="connsiteY19" fmla="*/ 3497086 h 3965069"/>
              <a:gd name="connsiteX0" fmla="*/ 132991 w 2850790"/>
              <a:gd name="connsiteY0" fmla="*/ 1744486 h 3965069"/>
              <a:gd name="connsiteX1" fmla="*/ 361591 w 2850790"/>
              <a:gd name="connsiteY1" fmla="*/ 68086 h 3965069"/>
              <a:gd name="connsiteX2" fmla="*/ 590190 w 2850790"/>
              <a:gd name="connsiteY2" fmla="*/ 1896886 h 3965069"/>
              <a:gd name="connsiteX3" fmla="*/ 799381 w 2850790"/>
              <a:gd name="connsiteY3" fmla="*/ 726369 h 3965069"/>
              <a:gd name="connsiteX4" fmla="*/ 1123590 w 2850790"/>
              <a:gd name="connsiteY4" fmla="*/ 220486 h 3965069"/>
              <a:gd name="connsiteX5" fmla="*/ 1504590 w 2850790"/>
              <a:gd name="connsiteY5" fmla="*/ 2049285 h 3965069"/>
              <a:gd name="connsiteX6" fmla="*/ 1275990 w 2850790"/>
              <a:gd name="connsiteY6" fmla="*/ 1668286 h 3965069"/>
              <a:gd name="connsiteX7" fmla="*/ 2037990 w 2850790"/>
              <a:gd name="connsiteY7" fmla="*/ 601486 h 3965069"/>
              <a:gd name="connsiteX8" fmla="*/ 1580790 w 2850790"/>
              <a:gd name="connsiteY8" fmla="*/ 2201686 h 3965069"/>
              <a:gd name="connsiteX9" fmla="*/ 2114190 w 2850790"/>
              <a:gd name="connsiteY9" fmla="*/ 1820686 h 3965069"/>
              <a:gd name="connsiteX10" fmla="*/ 2799990 w 2850790"/>
              <a:gd name="connsiteY10" fmla="*/ 1134886 h 3965069"/>
              <a:gd name="connsiteX11" fmla="*/ 2418990 w 2850790"/>
              <a:gd name="connsiteY11" fmla="*/ 2125486 h 3965069"/>
              <a:gd name="connsiteX12" fmla="*/ 2114191 w 2850790"/>
              <a:gd name="connsiteY12" fmla="*/ 2506486 h 3965069"/>
              <a:gd name="connsiteX13" fmla="*/ 2114191 w 2850790"/>
              <a:gd name="connsiteY13" fmla="*/ 2735086 h 3965069"/>
              <a:gd name="connsiteX14" fmla="*/ 1352190 w 2850790"/>
              <a:gd name="connsiteY14" fmla="*/ 2582686 h 3965069"/>
              <a:gd name="connsiteX15" fmla="*/ 742590 w 2850790"/>
              <a:gd name="connsiteY15" fmla="*/ 2658886 h 3965069"/>
              <a:gd name="connsiteX16" fmla="*/ 1656991 w 2850790"/>
              <a:gd name="connsiteY16" fmla="*/ 3116086 h 3965069"/>
              <a:gd name="connsiteX17" fmla="*/ 1199791 w 2850790"/>
              <a:gd name="connsiteY17" fmla="*/ 3344686 h 3965069"/>
              <a:gd name="connsiteX18" fmla="*/ 209193 w 2850790"/>
              <a:gd name="connsiteY18" fmla="*/ 3533070 h 3965069"/>
              <a:gd name="connsiteX19" fmla="*/ 2037991 w 2850790"/>
              <a:gd name="connsiteY19" fmla="*/ 3497086 h 3965069"/>
              <a:gd name="connsiteX0" fmla="*/ 132991 w 2850790"/>
              <a:gd name="connsiteY0" fmla="*/ 1744486 h 3965069"/>
              <a:gd name="connsiteX1" fmla="*/ 361591 w 2850790"/>
              <a:gd name="connsiteY1" fmla="*/ 68086 h 3965069"/>
              <a:gd name="connsiteX2" fmla="*/ 590190 w 2850790"/>
              <a:gd name="connsiteY2" fmla="*/ 1896886 h 3965069"/>
              <a:gd name="connsiteX3" fmla="*/ 799381 w 2850790"/>
              <a:gd name="connsiteY3" fmla="*/ 726369 h 3965069"/>
              <a:gd name="connsiteX4" fmla="*/ 1123590 w 2850790"/>
              <a:gd name="connsiteY4" fmla="*/ 220486 h 3965069"/>
              <a:gd name="connsiteX5" fmla="*/ 1504590 w 2850790"/>
              <a:gd name="connsiteY5" fmla="*/ 2049285 h 3965069"/>
              <a:gd name="connsiteX6" fmla="*/ 1275990 w 2850790"/>
              <a:gd name="connsiteY6" fmla="*/ 1668286 h 3965069"/>
              <a:gd name="connsiteX7" fmla="*/ 2037990 w 2850790"/>
              <a:gd name="connsiteY7" fmla="*/ 601486 h 3965069"/>
              <a:gd name="connsiteX8" fmla="*/ 1580790 w 2850790"/>
              <a:gd name="connsiteY8" fmla="*/ 2201686 h 3965069"/>
              <a:gd name="connsiteX9" fmla="*/ 2114190 w 2850790"/>
              <a:gd name="connsiteY9" fmla="*/ 1820686 h 3965069"/>
              <a:gd name="connsiteX10" fmla="*/ 2799990 w 2850790"/>
              <a:gd name="connsiteY10" fmla="*/ 1134886 h 3965069"/>
              <a:gd name="connsiteX11" fmla="*/ 2418990 w 2850790"/>
              <a:gd name="connsiteY11" fmla="*/ 2125486 h 3965069"/>
              <a:gd name="connsiteX12" fmla="*/ 2114191 w 2850790"/>
              <a:gd name="connsiteY12" fmla="*/ 2506486 h 3965069"/>
              <a:gd name="connsiteX13" fmla="*/ 1809390 w 2850790"/>
              <a:gd name="connsiteY13" fmla="*/ 2582686 h 3965069"/>
              <a:gd name="connsiteX14" fmla="*/ 1352190 w 2850790"/>
              <a:gd name="connsiteY14" fmla="*/ 2582686 h 3965069"/>
              <a:gd name="connsiteX15" fmla="*/ 742590 w 2850790"/>
              <a:gd name="connsiteY15" fmla="*/ 2658886 h 3965069"/>
              <a:gd name="connsiteX16" fmla="*/ 1656991 w 2850790"/>
              <a:gd name="connsiteY16" fmla="*/ 3116086 h 3965069"/>
              <a:gd name="connsiteX17" fmla="*/ 1199791 w 2850790"/>
              <a:gd name="connsiteY17" fmla="*/ 3344686 h 3965069"/>
              <a:gd name="connsiteX18" fmla="*/ 209193 w 2850790"/>
              <a:gd name="connsiteY18" fmla="*/ 3533070 h 3965069"/>
              <a:gd name="connsiteX19" fmla="*/ 2037991 w 2850790"/>
              <a:gd name="connsiteY19" fmla="*/ 3497086 h 3965069"/>
              <a:gd name="connsiteX0" fmla="*/ 132991 w 2850790"/>
              <a:gd name="connsiteY0" fmla="*/ 1744486 h 3965069"/>
              <a:gd name="connsiteX1" fmla="*/ 361591 w 2850790"/>
              <a:gd name="connsiteY1" fmla="*/ 68086 h 3965069"/>
              <a:gd name="connsiteX2" fmla="*/ 590190 w 2850790"/>
              <a:gd name="connsiteY2" fmla="*/ 1896886 h 3965069"/>
              <a:gd name="connsiteX3" fmla="*/ 799381 w 2850790"/>
              <a:gd name="connsiteY3" fmla="*/ 726369 h 3965069"/>
              <a:gd name="connsiteX4" fmla="*/ 1123590 w 2850790"/>
              <a:gd name="connsiteY4" fmla="*/ 220486 h 3965069"/>
              <a:gd name="connsiteX5" fmla="*/ 1504590 w 2850790"/>
              <a:gd name="connsiteY5" fmla="*/ 2049285 h 3965069"/>
              <a:gd name="connsiteX6" fmla="*/ 1275990 w 2850790"/>
              <a:gd name="connsiteY6" fmla="*/ 1668286 h 3965069"/>
              <a:gd name="connsiteX7" fmla="*/ 2037990 w 2850790"/>
              <a:gd name="connsiteY7" fmla="*/ 601486 h 3965069"/>
              <a:gd name="connsiteX8" fmla="*/ 1580790 w 2850790"/>
              <a:gd name="connsiteY8" fmla="*/ 2201686 h 3965069"/>
              <a:gd name="connsiteX9" fmla="*/ 2114190 w 2850790"/>
              <a:gd name="connsiteY9" fmla="*/ 1820686 h 3965069"/>
              <a:gd name="connsiteX10" fmla="*/ 2799990 w 2850790"/>
              <a:gd name="connsiteY10" fmla="*/ 1134886 h 3965069"/>
              <a:gd name="connsiteX11" fmla="*/ 2418990 w 2850790"/>
              <a:gd name="connsiteY11" fmla="*/ 2125486 h 3965069"/>
              <a:gd name="connsiteX12" fmla="*/ 2114191 w 2850790"/>
              <a:gd name="connsiteY12" fmla="*/ 2506486 h 3965069"/>
              <a:gd name="connsiteX13" fmla="*/ 1809390 w 2850790"/>
              <a:gd name="connsiteY13" fmla="*/ 2582686 h 3965069"/>
              <a:gd name="connsiteX14" fmla="*/ 1275990 w 2850790"/>
              <a:gd name="connsiteY14" fmla="*/ 2735086 h 3965069"/>
              <a:gd name="connsiteX15" fmla="*/ 742590 w 2850790"/>
              <a:gd name="connsiteY15" fmla="*/ 2658886 h 3965069"/>
              <a:gd name="connsiteX16" fmla="*/ 1656991 w 2850790"/>
              <a:gd name="connsiteY16" fmla="*/ 3116086 h 3965069"/>
              <a:gd name="connsiteX17" fmla="*/ 1199791 w 2850790"/>
              <a:gd name="connsiteY17" fmla="*/ 3344686 h 3965069"/>
              <a:gd name="connsiteX18" fmla="*/ 209193 w 2850790"/>
              <a:gd name="connsiteY18" fmla="*/ 3533070 h 3965069"/>
              <a:gd name="connsiteX19" fmla="*/ 2037991 w 2850790"/>
              <a:gd name="connsiteY19" fmla="*/ 3497086 h 3965069"/>
              <a:gd name="connsiteX0" fmla="*/ 132991 w 2850790"/>
              <a:gd name="connsiteY0" fmla="*/ 1744486 h 3965069"/>
              <a:gd name="connsiteX1" fmla="*/ 361591 w 2850790"/>
              <a:gd name="connsiteY1" fmla="*/ 68086 h 3965069"/>
              <a:gd name="connsiteX2" fmla="*/ 590190 w 2850790"/>
              <a:gd name="connsiteY2" fmla="*/ 1896886 h 3965069"/>
              <a:gd name="connsiteX3" fmla="*/ 799381 w 2850790"/>
              <a:gd name="connsiteY3" fmla="*/ 726369 h 3965069"/>
              <a:gd name="connsiteX4" fmla="*/ 1123590 w 2850790"/>
              <a:gd name="connsiteY4" fmla="*/ 220486 h 3965069"/>
              <a:gd name="connsiteX5" fmla="*/ 1504590 w 2850790"/>
              <a:gd name="connsiteY5" fmla="*/ 2049285 h 3965069"/>
              <a:gd name="connsiteX6" fmla="*/ 1275990 w 2850790"/>
              <a:gd name="connsiteY6" fmla="*/ 1668286 h 3965069"/>
              <a:gd name="connsiteX7" fmla="*/ 2037990 w 2850790"/>
              <a:gd name="connsiteY7" fmla="*/ 601486 h 3965069"/>
              <a:gd name="connsiteX8" fmla="*/ 1580790 w 2850790"/>
              <a:gd name="connsiteY8" fmla="*/ 2201686 h 3965069"/>
              <a:gd name="connsiteX9" fmla="*/ 2114190 w 2850790"/>
              <a:gd name="connsiteY9" fmla="*/ 1820686 h 3965069"/>
              <a:gd name="connsiteX10" fmla="*/ 2799990 w 2850790"/>
              <a:gd name="connsiteY10" fmla="*/ 1134886 h 3965069"/>
              <a:gd name="connsiteX11" fmla="*/ 2418990 w 2850790"/>
              <a:gd name="connsiteY11" fmla="*/ 2125486 h 3965069"/>
              <a:gd name="connsiteX12" fmla="*/ 2114191 w 2850790"/>
              <a:gd name="connsiteY12" fmla="*/ 2506486 h 3965069"/>
              <a:gd name="connsiteX13" fmla="*/ 1809390 w 2850790"/>
              <a:gd name="connsiteY13" fmla="*/ 2582686 h 3965069"/>
              <a:gd name="connsiteX14" fmla="*/ 1275990 w 2850790"/>
              <a:gd name="connsiteY14" fmla="*/ 2735086 h 3965069"/>
              <a:gd name="connsiteX15" fmla="*/ 742590 w 2850790"/>
              <a:gd name="connsiteY15" fmla="*/ 2658886 h 3965069"/>
              <a:gd name="connsiteX16" fmla="*/ 1656991 w 2850790"/>
              <a:gd name="connsiteY16" fmla="*/ 3116086 h 3965069"/>
              <a:gd name="connsiteX17" fmla="*/ 1199791 w 2850790"/>
              <a:gd name="connsiteY17" fmla="*/ 3344686 h 3965069"/>
              <a:gd name="connsiteX18" fmla="*/ 209193 w 2850790"/>
              <a:gd name="connsiteY18" fmla="*/ 3533070 h 3965069"/>
              <a:gd name="connsiteX19" fmla="*/ 2037991 w 2850790"/>
              <a:gd name="connsiteY19" fmla="*/ 3497086 h 3965069"/>
              <a:gd name="connsiteX0" fmla="*/ 132991 w 3202556"/>
              <a:gd name="connsiteY0" fmla="*/ 1744486 h 3965069"/>
              <a:gd name="connsiteX1" fmla="*/ 361591 w 3202556"/>
              <a:gd name="connsiteY1" fmla="*/ 68086 h 3965069"/>
              <a:gd name="connsiteX2" fmla="*/ 590190 w 3202556"/>
              <a:gd name="connsiteY2" fmla="*/ 1896886 h 3965069"/>
              <a:gd name="connsiteX3" fmla="*/ 799381 w 3202556"/>
              <a:gd name="connsiteY3" fmla="*/ 726369 h 3965069"/>
              <a:gd name="connsiteX4" fmla="*/ 1123590 w 3202556"/>
              <a:gd name="connsiteY4" fmla="*/ 220486 h 3965069"/>
              <a:gd name="connsiteX5" fmla="*/ 1504590 w 3202556"/>
              <a:gd name="connsiteY5" fmla="*/ 2049285 h 3965069"/>
              <a:gd name="connsiteX6" fmla="*/ 1275990 w 3202556"/>
              <a:gd name="connsiteY6" fmla="*/ 1668286 h 3965069"/>
              <a:gd name="connsiteX7" fmla="*/ 2037990 w 3202556"/>
              <a:gd name="connsiteY7" fmla="*/ 601486 h 3965069"/>
              <a:gd name="connsiteX8" fmla="*/ 1580790 w 3202556"/>
              <a:gd name="connsiteY8" fmla="*/ 2201686 h 3965069"/>
              <a:gd name="connsiteX9" fmla="*/ 2114190 w 3202556"/>
              <a:gd name="connsiteY9" fmla="*/ 1820686 h 3965069"/>
              <a:gd name="connsiteX10" fmla="*/ 2799990 w 3202556"/>
              <a:gd name="connsiteY10" fmla="*/ 1134886 h 3965069"/>
              <a:gd name="connsiteX11" fmla="*/ 2418990 w 3202556"/>
              <a:gd name="connsiteY11" fmla="*/ 2125486 h 3965069"/>
              <a:gd name="connsiteX12" fmla="*/ 2114191 w 3202556"/>
              <a:gd name="connsiteY12" fmla="*/ 2506486 h 3965069"/>
              <a:gd name="connsiteX13" fmla="*/ 1809390 w 3202556"/>
              <a:gd name="connsiteY13" fmla="*/ 2582686 h 3965069"/>
              <a:gd name="connsiteX14" fmla="*/ 1275990 w 3202556"/>
              <a:gd name="connsiteY14" fmla="*/ 2735086 h 3965069"/>
              <a:gd name="connsiteX15" fmla="*/ 742590 w 3202556"/>
              <a:gd name="connsiteY15" fmla="*/ 2658886 h 3965069"/>
              <a:gd name="connsiteX16" fmla="*/ 3104790 w 3202556"/>
              <a:gd name="connsiteY16" fmla="*/ 2963686 h 3965069"/>
              <a:gd name="connsiteX17" fmla="*/ 1199791 w 3202556"/>
              <a:gd name="connsiteY17" fmla="*/ 3344686 h 3965069"/>
              <a:gd name="connsiteX18" fmla="*/ 209193 w 3202556"/>
              <a:gd name="connsiteY18" fmla="*/ 3533070 h 3965069"/>
              <a:gd name="connsiteX19" fmla="*/ 2037991 w 3202556"/>
              <a:gd name="connsiteY19" fmla="*/ 3497086 h 3965069"/>
              <a:gd name="connsiteX0" fmla="*/ 132991 w 3202556"/>
              <a:gd name="connsiteY0" fmla="*/ 1744486 h 3965069"/>
              <a:gd name="connsiteX1" fmla="*/ 361591 w 3202556"/>
              <a:gd name="connsiteY1" fmla="*/ 68086 h 3965069"/>
              <a:gd name="connsiteX2" fmla="*/ 590190 w 3202556"/>
              <a:gd name="connsiteY2" fmla="*/ 1896886 h 3965069"/>
              <a:gd name="connsiteX3" fmla="*/ 799381 w 3202556"/>
              <a:gd name="connsiteY3" fmla="*/ 726369 h 3965069"/>
              <a:gd name="connsiteX4" fmla="*/ 1123590 w 3202556"/>
              <a:gd name="connsiteY4" fmla="*/ 220486 h 3965069"/>
              <a:gd name="connsiteX5" fmla="*/ 1504590 w 3202556"/>
              <a:gd name="connsiteY5" fmla="*/ 2049285 h 3965069"/>
              <a:gd name="connsiteX6" fmla="*/ 1275990 w 3202556"/>
              <a:gd name="connsiteY6" fmla="*/ 1668286 h 3965069"/>
              <a:gd name="connsiteX7" fmla="*/ 2037990 w 3202556"/>
              <a:gd name="connsiteY7" fmla="*/ 601486 h 3965069"/>
              <a:gd name="connsiteX8" fmla="*/ 1580790 w 3202556"/>
              <a:gd name="connsiteY8" fmla="*/ 2201686 h 3965069"/>
              <a:gd name="connsiteX9" fmla="*/ 2114190 w 3202556"/>
              <a:gd name="connsiteY9" fmla="*/ 1820686 h 3965069"/>
              <a:gd name="connsiteX10" fmla="*/ 2799990 w 3202556"/>
              <a:gd name="connsiteY10" fmla="*/ 1134886 h 3965069"/>
              <a:gd name="connsiteX11" fmla="*/ 2418990 w 3202556"/>
              <a:gd name="connsiteY11" fmla="*/ 2125486 h 3965069"/>
              <a:gd name="connsiteX12" fmla="*/ 2114191 w 3202556"/>
              <a:gd name="connsiteY12" fmla="*/ 2506486 h 3965069"/>
              <a:gd name="connsiteX13" fmla="*/ 1809390 w 3202556"/>
              <a:gd name="connsiteY13" fmla="*/ 2582686 h 3965069"/>
              <a:gd name="connsiteX14" fmla="*/ 1275990 w 3202556"/>
              <a:gd name="connsiteY14" fmla="*/ 3039886 h 3965069"/>
              <a:gd name="connsiteX15" fmla="*/ 742590 w 3202556"/>
              <a:gd name="connsiteY15" fmla="*/ 2658886 h 3965069"/>
              <a:gd name="connsiteX16" fmla="*/ 3104790 w 3202556"/>
              <a:gd name="connsiteY16" fmla="*/ 2963686 h 3965069"/>
              <a:gd name="connsiteX17" fmla="*/ 1199791 w 3202556"/>
              <a:gd name="connsiteY17" fmla="*/ 3344686 h 3965069"/>
              <a:gd name="connsiteX18" fmla="*/ 209193 w 3202556"/>
              <a:gd name="connsiteY18" fmla="*/ 3533070 h 3965069"/>
              <a:gd name="connsiteX19" fmla="*/ 2037991 w 3202556"/>
              <a:gd name="connsiteY19" fmla="*/ 3497086 h 3965069"/>
              <a:gd name="connsiteX0" fmla="*/ 132991 w 3202556"/>
              <a:gd name="connsiteY0" fmla="*/ 1744486 h 3965069"/>
              <a:gd name="connsiteX1" fmla="*/ 361591 w 3202556"/>
              <a:gd name="connsiteY1" fmla="*/ 68086 h 3965069"/>
              <a:gd name="connsiteX2" fmla="*/ 590190 w 3202556"/>
              <a:gd name="connsiteY2" fmla="*/ 1896886 h 3965069"/>
              <a:gd name="connsiteX3" fmla="*/ 799381 w 3202556"/>
              <a:gd name="connsiteY3" fmla="*/ 726369 h 3965069"/>
              <a:gd name="connsiteX4" fmla="*/ 1123590 w 3202556"/>
              <a:gd name="connsiteY4" fmla="*/ 220486 h 3965069"/>
              <a:gd name="connsiteX5" fmla="*/ 1504590 w 3202556"/>
              <a:gd name="connsiteY5" fmla="*/ 2049285 h 3965069"/>
              <a:gd name="connsiteX6" fmla="*/ 1275990 w 3202556"/>
              <a:gd name="connsiteY6" fmla="*/ 1668286 h 3965069"/>
              <a:gd name="connsiteX7" fmla="*/ 2037990 w 3202556"/>
              <a:gd name="connsiteY7" fmla="*/ 601486 h 3965069"/>
              <a:gd name="connsiteX8" fmla="*/ 1580790 w 3202556"/>
              <a:gd name="connsiteY8" fmla="*/ 2201686 h 3965069"/>
              <a:gd name="connsiteX9" fmla="*/ 2114190 w 3202556"/>
              <a:gd name="connsiteY9" fmla="*/ 1820686 h 3965069"/>
              <a:gd name="connsiteX10" fmla="*/ 2799990 w 3202556"/>
              <a:gd name="connsiteY10" fmla="*/ 1134886 h 3965069"/>
              <a:gd name="connsiteX11" fmla="*/ 2418990 w 3202556"/>
              <a:gd name="connsiteY11" fmla="*/ 2125486 h 3965069"/>
              <a:gd name="connsiteX12" fmla="*/ 2114191 w 3202556"/>
              <a:gd name="connsiteY12" fmla="*/ 2506486 h 3965069"/>
              <a:gd name="connsiteX13" fmla="*/ 1809390 w 3202556"/>
              <a:gd name="connsiteY13" fmla="*/ 2582686 h 3965069"/>
              <a:gd name="connsiteX14" fmla="*/ 1275990 w 3202556"/>
              <a:gd name="connsiteY14" fmla="*/ 3039886 h 3965069"/>
              <a:gd name="connsiteX15" fmla="*/ 742590 w 3202556"/>
              <a:gd name="connsiteY15" fmla="*/ 2658886 h 3965069"/>
              <a:gd name="connsiteX16" fmla="*/ 3104790 w 3202556"/>
              <a:gd name="connsiteY16" fmla="*/ 2963686 h 3965069"/>
              <a:gd name="connsiteX17" fmla="*/ 1352190 w 3202556"/>
              <a:gd name="connsiteY17" fmla="*/ 3497086 h 3965069"/>
              <a:gd name="connsiteX18" fmla="*/ 209193 w 3202556"/>
              <a:gd name="connsiteY18" fmla="*/ 3533070 h 3965069"/>
              <a:gd name="connsiteX19" fmla="*/ 2037991 w 3202556"/>
              <a:gd name="connsiteY19" fmla="*/ 3497086 h 3965069"/>
              <a:gd name="connsiteX0" fmla="*/ 203198 w 3272763"/>
              <a:gd name="connsiteY0" fmla="*/ 1744486 h 3812669"/>
              <a:gd name="connsiteX1" fmla="*/ 431798 w 3272763"/>
              <a:gd name="connsiteY1" fmla="*/ 68086 h 3812669"/>
              <a:gd name="connsiteX2" fmla="*/ 660397 w 3272763"/>
              <a:gd name="connsiteY2" fmla="*/ 1896886 h 3812669"/>
              <a:gd name="connsiteX3" fmla="*/ 869588 w 3272763"/>
              <a:gd name="connsiteY3" fmla="*/ 726369 h 3812669"/>
              <a:gd name="connsiteX4" fmla="*/ 1193797 w 3272763"/>
              <a:gd name="connsiteY4" fmla="*/ 220486 h 3812669"/>
              <a:gd name="connsiteX5" fmla="*/ 1574797 w 3272763"/>
              <a:gd name="connsiteY5" fmla="*/ 2049285 h 3812669"/>
              <a:gd name="connsiteX6" fmla="*/ 1346197 w 3272763"/>
              <a:gd name="connsiteY6" fmla="*/ 1668286 h 3812669"/>
              <a:gd name="connsiteX7" fmla="*/ 2108197 w 3272763"/>
              <a:gd name="connsiteY7" fmla="*/ 601486 h 3812669"/>
              <a:gd name="connsiteX8" fmla="*/ 1650997 w 3272763"/>
              <a:gd name="connsiteY8" fmla="*/ 2201686 h 3812669"/>
              <a:gd name="connsiteX9" fmla="*/ 2184397 w 3272763"/>
              <a:gd name="connsiteY9" fmla="*/ 1820686 h 3812669"/>
              <a:gd name="connsiteX10" fmla="*/ 2870197 w 3272763"/>
              <a:gd name="connsiteY10" fmla="*/ 1134886 h 3812669"/>
              <a:gd name="connsiteX11" fmla="*/ 2489197 w 3272763"/>
              <a:gd name="connsiteY11" fmla="*/ 2125486 h 3812669"/>
              <a:gd name="connsiteX12" fmla="*/ 2184398 w 3272763"/>
              <a:gd name="connsiteY12" fmla="*/ 2506486 h 3812669"/>
              <a:gd name="connsiteX13" fmla="*/ 1879597 w 3272763"/>
              <a:gd name="connsiteY13" fmla="*/ 2582686 h 3812669"/>
              <a:gd name="connsiteX14" fmla="*/ 1346197 w 3272763"/>
              <a:gd name="connsiteY14" fmla="*/ 3039886 h 3812669"/>
              <a:gd name="connsiteX15" fmla="*/ 812797 w 3272763"/>
              <a:gd name="connsiteY15" fmla="*/ 2658886 h 3812669"/>
              <a:gd name="connsiteX16" fmla="*/ 3174997 w 3272763"/>
              <a:gd name="connsiteY16" fmla="*/ 2963686 h 3812669"/>
              <a:gd name="connsiteX17" fmla="*/ 1422397 w 3272763"/>
              <a:gd name="connsiteY17" fmla="*/ 3497086 h 3812669"/>
              <a:gd name="connsiteX18" fmla="*/ 279400 w 3272763"/>
              <a:gd name="connsiteY18" fmla="*/ 3533070 h 3812669"/>
              <a:gd name="connsiteX19" fmla="*/ 3098797 w 3272763"/>
              <a:gd name="connsiteY19" fmla="*/ 3344686 h 3812669"/>
              <a:gd name="connsiteX0" fmla="*/ 132991 w 3202556"/>
              <a:gd name="connsiteY0" fmla="*/ 1744486 h 3979686"/>
              <a:gd name="connsiteX1" fmla="*/ 361591 w 3202556"/>
              <a:gd name="connsiteY1" fmla="*/ 68086 h 3979686"/>
              <a:gd name="connsiteX2" fmla="*/ 590190 w 3202556"/>
              <a:gd name="connsiteY2" fmla="*/ 1896886 h 3979686"/>
              <a:gd name="connsiteX3" fmla="*/ 799381 w 3202556"/>
              <a:gd name="connsiteY3" fmla="*/ 726369 h 3979686"/>
              <a:gd name="connsiteX4" fmla="*/ 1123590 w 3202556"/>
              <a:gd name="connsiteY4" fmla="*/ 220486 h 3979686"/>
              <a:gd name="connsiteX5" fmla="*/ 1504590 w 3202556"/>
              <a:gd name="connsiteY5" fmla="*/ 2049285 h 3979686"/>
              <a:gd name="connsiteX6" fmla="*/ 1275990 w 3202556"/>
              <a:gd name="connsiteY6" fmla="*/ 1668286 h 3979686"/>
              <a:gd name="connsiteX7" fmla="*/ 2037990 w 3202556"/>
              <a:gd name="connsiteY7" fmla="*/ 601486 h 3979686"/>
              <a:gd name="connsiteX8" fmla="*/ 1580790 w 3202556"/>
              <a:gd name="connsiteY8" fmla="*/ 2201686 h 3979686"/>
              <a:gd name="connsiteX9" fmla="*/ 2114190 w 3202556"/>
              <a:gd name="connsiteY9" fmla="*/ 1820686 h 3979686"/>
              <a:gd name="connsiteX10" fmla="*/ 2799990 w 3202556"/>
              <a:gd name="connsiteY10" fmla="*/ 1134886 h 3979686"/>
              <a:gd name="connsiteX11" fmla="*/ 2418990 w 3202556"/>
              <a:gd name="connsiteY11" fmla="*/ 2125486 h 3979686"/>
              <a:gd name="connsiteX12" fmla="*/ 2114191 w 3202556"/>
              <a:gd name="connsiteY12" fmla="*/ 2506486 h 3979686"/>
              <a:gd name="connsiteX13" fmla="*/ 1809390 w 3202556"/>
              <a:gd name="connsiteY13" fmla="*/ 2582686 h 3979686"/>
              <a:gd name="connsiteX14" fmla="*/ 1275990 w 3202556"/>
              <a:gd name="connsiteY14" fmla="*/ 3039886 h 3979686"/>
              <a:gd name="connsiteX15" fmla="*/ 742590 w 3202556"/>
              <a:gd name="connsiteY15" fmla="*/ 2658886 h 3979686"/>
              <a:gd name="connsiteX16" fmla="*/ 3104790 w 3202556"/>
              <a:gd name="connsiteY16" fmla="*/ 2963686 h 3979686"/>
              <a:gd name="connsiteX17" fmla="*/ 1352190 w 3202556"/>
              <a:gd name="connsiteY17" fmla="*/ 3497086 h 3979686"/>
              <a:gd name="connsiteX18" fmla="*/ 1580791 w 3202556"/>
              <a:gd name="connsiteY18" fmla="*/ 3954286 h 3979686"/>
              <a:gd name="connsiteX19" fmla="*/ 3028590 w 3202556"/>
              <a:gd name="connsiteY19" fmla="*/ 3344686 h 3979686"/>
              <a:gd name="connsiteX0" fmla="*/ 132991 w 3202556"/>
              <a:gd name="connsiteY0" fmla="*/ 1744486 h 3979686"/>
              <a:gd name="connsiteX1" fmla="*/ 361591 w 3202556"/>
              <a:gd name="connsiteY1" fmla="*/ 68086 h 3979686"/>
              <a:gd name="connsiteX2" fmla="*/ 590190 w 3202556"/>
              <a:gd name="connsiteY2" fmla="*/ 1896886 h 3979686"/>
              <a:gd name="connsiteX3" fmla="*/ 799381 w 3202556"/>
              <a:gd name="connsiteY3" fmla="*/ 726369 h 3979686"/>
              <a:gd name="connsiteX4" fmla="*/ 1123590 w 3202556"/>
              <a:gd name="connsiteY4" fmla="*/ 220486 h 3979686"/>
              <a:gd name="connsiteX5" fmla="*/ 1504590 w 3202556"/>
              <a:gd name="connsiteY5" fmla="*/ 2049285 h 3979686"/>
              <a:gd name="connsiteX6" fmla="*/ 1275990 w 3202556"/>
              <a:gd name="connsiteY6" fmla="*/ 1668286 h 3979686"/>
              <a:gd name="connsiteX7" fmla="*/ 2037990 w 3202556"/>
              <a:gd name="connsiteY7" fmla="*/ 601486 h 3979686"/>
              <a:gd name="connsiteX8" fmla="*/ 1580790 w 3202556"/>
              <a:gd name="connsiteY8" fmla="*/ 2201686 h 3979686"/>
              <a:gd name="connsiteX9" fmla="*/ 2114190 w 3202556"/>
              <a:gd name="connsiteY9" fmla="*/ 1820686 h 3979686"/>
              <a:gd name="connsiteX10" fmla="*/ 2799990 w 3202556"/>
              <a:gd name="connsiteY10" fmla="*/ 1134886 h 3979686"/>
              <a:gd name="connsiteX11" fmla="*/ 2418990 w 3202556"/>
              <a:gd name="connsiteY11" fmla="*/ 2125486 h 3979686"/>
              <a:gd name="connsiteX12" fmla="*/ 2114191 w 3202556"/>
              <a:gd name="connsiteY12" fmla="*/ 2506486 h 3979686"/>
              <a:gd name="connsiteX13" fmla="*/ 1809390 w 3202556"/>
              <a:gd name="connsiteY13" fmla="*/ 2582686 h 3979686"/>
              <a:gd name="connsiteX14" fmla="*/ 1275990 w 3202556"/>
              <a:gd name="connsiteY14" fmla="*/ 3039886 h 3979686"/>
              <a:gd name="connsiteX15" fmla="*/ 971190 w 3202556"/>
              <a:gd name="connsiteY15" fmla="*/ 3192285 h 3979686"/>
              <a:gd name="connsiteX16" fmla="*/ 3104790 w 3202556"/>
              <a:gd name="connsiteY16" fmla="*/ 2963686 h 3979686"/>
              <a:gd name="connsiteX17" fmla="*/ 1352190 w 3202556"/>
              <a:gd name="connsiteY17" fmla="*/ 3497086 h 3979686"/>
              <a:gd name="connsiteX18" fmla="*/ 1580791 w 3202556"/>
              <a:gd name="connsiteY18" fmla="*/ 3954286 h 3979686"/>
              <a:gd name="connsiteX19" fmla="*/ 3028590 w 3202556"/>
              <a:gd name="connsiteY19" fmla="*/ 3344686 h 3979686"/>
              <a:gd name="connsiteX0" fmla="*/ 132991 w 3202556"/>
              <a:gd name="connsiteY0" fmla="*/ 1744486 h 3979686"/>
              <a:gd name="connsiteX1" fmla="*/ 361591 w 3202556"/>
              <a:gd name="connsiteY1" fmla="*/ 68086 h 3979686"/>
              <a:gd name="connsiteX2" fmla="*/ 590190 w 3202556"/>
              <a:gd name="connsiteY2" fmla="*/ 1896886 h 3979686"/>
              <a:gd name="connsiteX3" fmla="*/ 799381 w 3202556"/>
              <a:gd name="connsiteY3" fmla="*/ 726369 h 3979686"/>
              <a:gd name="connsiteX4" fmla="*/ 1123590 w 3202556"/>
              <a:gd name="connsiteY4" fmla="*/ 220486 h 3979686"/>
              <a:gd name="connsiteX5" fmla="*/ 1504590 w 3202556"/>
              <a:gd name="connsiteY5" fmla="*/ 2049285 h 3979686"/>
              <a:gd name="connsiteX6" fmla="*/ 1275990 w 3202556"/>
              <a:gd name="connsiteY6" fmla="*/ 1668286 h 3979686"/>
              <a:gd name="connsiteX7" fmla="*/ 2037990 w 3202556"/>
              <a:gd name="connsiteY7" fmla="*/ 601486 h 3979686"/>
              <a:gd name="connsiteX8" fmla="*/ 1580790 w 3202556"/>
              <a:gd name="connsiteY8" fmla="*/ 2201686 h 3979686"/>
              <a:gd name="connsiteX9" fmla="*/ 2114190 w 3202556"/>
              <a:gd name="connsiteY9" fmla="*/ 1820686 h 3979686"/>
              <a:gd name="connsiteX10" fmla="*/ 2799990 w 3202556"/>
              <a:gd name="connsiteY10" fmla="*/ 1134886 h 3979686"/>
              <a:gd name="connsiteX11" fmla="*/ 2418990 w 3202556"/>
              <a:gd name="connsiteY11" fmla="*/ 2125486 h 3979686"/>
              <a:gd name="connsiteX12" fmla="*/ 2114191 w 3202556"/>
              <a:gd name="connsiteY12" fmla="*/ 2506486 h 3979686"/>
              <a:gd name="connsiteX13" fmla="*/ 1809390 w 3202556"/>
              <a:gd name="connsiteY13" fmla="*/ 2582686 h 3979686"/>
              <a:gd name="connsiteX14" fmla="*/ 1123590 w 3202556"/>
              <a:gd name="connsiteY14" fmla="*/ 2811285 h 3979686"/>
              <a:gd name="connsiteX15" fmla="*/ 971190 w 3202556"/>
              <a:gd name="connsiteY15" fmla="*/ 3192285 h 3979686"/>
              <a:gd name="connsiteX16" fmla="*/ 3104790 w 3202556"/>
              <a:gd name="connsiteY16" fmla="*/ 2963686 h 3979686"/>
              <a:gd name="connsiteX17" fmla="*/ 1352190 w 3202556"/>
              <a:gd name="connsiteY17" fmla="*/ 3497086 h 3979686"/>
              <a:gd name="connsiteX18" fmla="*/ 1580791 w 3202556"/>
              <a:gd name="connsiteY18" fmla="*/ 3954286 h 3979686"/>
              <a:gd name="connsiteX19" fmla="*/ 3028590 w 3202556"/>
              <a:gd name="connsiteY19" fmla="*/ 3344686 h 3979686"/>
              <a:gd name="connsiteX0" fmla="*/ 132991 w 3202556"/>
              <a:gd name="connsiteY0" fmla="*/ 1744486 h 3979686"/>
              <a:gd name="connsiteX1" fmla="*/ 361591 w 3202556"/>
              <a:gd name="connsiteY1" fmla="*/ 68086 h 3979686"/>
              <a:gd name="connsiteX2" fmla="*/ 590190 w 3202556"/>
              <a:gd name="connsiteY2" fmla="*/ 1896886 h 3979686"/>
              <a:gd name="connsiteX3" fmla="*/ 799381 w 3202556"/>
              <a:gd name="connsiteY3" fmla="*/ 726369 h 3979686"/>
              <a:gd name="connsiteX4" fmla="*/ 1123590 w 3202556"/>
              <a:gd name="connsiteY4" fmla="*/ 220486 h 3979686"/>
              <a:gd name="connsiteX5" fmla="*/ 1504590 w 3202556"/>
              <a:gd name="connsiteY5" fmla="*/ 2049285 h 3979686"/>
              <a:gd name="connsiteX6" fmla="*/ 1275990 w 3202556"/>
              <a:gd name="connsiteY6" fmla="*/ 1668286 h 3979686"/>
              <a:gd name="connsiteX7" fmla="*/ 2037990 w 3202556"/>
              <a:gd name="connsiteY7" fmla="*/ 601486 h 3979686"/>
              <a:gd name="connsiteX8" fmla="*/ 1580790 w 3202556"/>
              <a:gd name="connsiteY8" fmla="*/ 2201686 h 3979686"/>
              <a:gd name="connsiteX9" fmla="*/ 2114190 w 3202556"/>
              <a:gd name="connsiteY9" fmla="*/ 1820686 h 3979686"/>
              <a:gd name="connsiteX10" fmla="*/ 2799990 w 3202556"/>
              <a:gd name="connsiteY10" fmla="*/ 1134886 h 3979686"/>
              <a:gd name="connsiteX11" fmla="*/ 2418990 w 3202556"/>
              <a:gd name="connsiteY11" fmla="*/ 2125486 h 3979686"/>
              <a:gd name="connsiteX12" fmla="*/ 2114191 w 3202556"/>
              <a:gd name="connsiteY12" fmla="*/ 2506486 h 3979686"/>
              <a:gd name="connsiteX13" fmla="*/ 1809390 w 3202556"/>
              <a:gd name="connsiteY13" fmla="*/ 2582686 h 3979686"/>
              <a:gd name="connsiteX14" fmla="*/ 1123590 w 3202556"/>
              <a:gd name="connsiteY14" fmla="*/ 2811285 h 3979686"/>
              <a:gd name="connsiteX15" fmla="*/ 1428390 w 3202556"/>
              <a:gd name="connsiteY15" fmla="*/ 2963685 h 3979686"/>
              <a:gd name="connsiteX16" fmla="*/ 3104790 w 3202556"/>
              <a:gd name="connsiteY16" fmla="*/ 2963686 h 3979686"/>
              <a:gd name="connsiteX17" fmla="*/ 1352190 w 3202556"/>
              <a:gd name="connsiteY17" fmla="*/ 3497086 h 3979686"/>
              <a:gd name="connsiteX18" fmla="*/ 1580791 w 3202556"/>
              <a:gd name="connsiteY18" fmla="*/ 3954286 h 3979686"/>
              <a:gd name="connsiteX19" fmla="*/ 3028590 w 3202556"/>
              <a:gd name="connsiteY19" fmla="*/ 3344686 h 3979686"/>
              <a:gd name="connsiteX0" fmla="*/ 132991 w 3202556"/>
              <a:gd name="connsiteY0" fmla="*/ 1744486 h 3979686"/>
              <a:gd name="connsiteX1" fmla="*/ 361591 w 3202556"/>
              <a:gd name="connsiteY1" fmla="*/ 68086 h 3979686"/>
              <a:gd name="connsiteX2" fmla="*/ 590190 w 3202556"/>
              <a:gd name="connsiteY2" fmla="*/ 1896886 h 3979686"/>
              <a:gd name="connsiteX3" fmla="*/ 799381 w 3202556"/>
              <a:gd name="connsiteY3" fmla="*/ 726369 h 3979686"/>
              <a:gd name="connsiteX4" fmla="*/ 1123590 w 3202556"/>
              <a:gd name="connsiteY4" fmla="*/ 220486 h 3979686"/>
              <a:gd name="connsiteX5" fmla="*/ 1504590 w 3202556"/>
              <a:gd name="connsiteY5" fmla="*/ 2049285 h 3979686"/>
              <a:gd name="connsiteX6" fmla="*/ 1275990 w 3202556"/>
              <a:gd name="connsiteY6" fmla="*/ 1668286 h 3979686"/>
              <a:gd name="connsiteX7" fmla="*/ 2037990 w 3202556"/>
              <a:gd name="connsiteY7" fmla="*/ 601486 h 3979686"/>
              <a:gd name="connsiteX8" fmla="*/ 1580790 w 3202556"/>
              <a:gd name="connsiteY8" fmla="*/ 2201686 h 3979686"/>
              <a:gd name="connsiteX9" fmla="*/ 2114190 w 3202556"/>
              <a:gd name="connsiteY9" fmla="*/ 1820686 h 3979686"/>
              <a:gd name="connsiteX10" fmla="*/ 2799990 w 3202556"/>
              <a:gd name="connsiteY10" fmla="*/ 1134886 h 3979686"/>
              <a:gd name="connsiteX11" fmla="*/ 2418990 w 3202556"/>
              <a:gd name="connsiteY11" fmla="*/ 2125486 h 3979686"/>
              <a:gd name="connsiteX12" fmla="*/ 2114191 w 3202556"/>
              <a:gd name="connsiteY12" fmla="*/ 2506486 h 3979686"/>
              <a:gd name="connsiteX13" fmla="*/ 1809390 w 3202556"/>
              <a:gd name="connsiteY13" fmla="*/ 2582686 h 3979686"/>
              <a:gd name="connsiteX14" fmla="*/ 1047390 w 3202556"/>
              <a:gd name="connsiteY14" fmla="*/ 2506485 h 3979686"/>
              <a:gd name="connsiteX15" fmla="*/ 1428390 w 3202556"/>
              <a:gd name="connsiteY15" fmla="*/ 2963685 h 3979686"/>
              <a:gd name="connsiteX16" fmla="*/ 3104790 w 3202556"/>
              <a:gd name="connsiteY16" fmla="*/ 2963686 h 3979686"/>
              <a:gd name="connsiteX17" fmla="*/ 1352190 w 3202556"/>
              <a:gd name="connsiteY17" fmla="*/ 3497086 h 3979686"/>
              <a:gd name="connsiteX18" fmla="*/ 1580791 w 3202556"/>
              <a:gd name="connsiteY18" fmla="*/ 3954286 h 3979686"/>
              <a:gd name="connsiteX19" fmla="*/ 3028590 w 3202556"/>
              <a:gd name="connsiteY19" fmla="*/ 3344686 h 3979686"/>
              <a:gd name="connsiteX0" fmla="*/ 132991 w 3202556"/>
              <a:gd name="connsiteY0" fmla="*/ 1744486 h 3979686"/>
              <a:gd name="connsiteX1" fmla="*/ 361591 w 3202556"/>
              <a:gd name="connsiteY1" fmla="*/ 68086 h 3979686"/>
              <a:gd name="connsiteX2" fmla="*/ 590190 w 3202556"/>
              <a:gd name="connsiteY2" fmla="*/ 1896886 h 3979686"/>
              <a:gd name="connsiteX3" fmla="*/ 799381 w 3202556"/>
              <a:gd name="connsiteY3" fmla="*/ 726369 h 3979686"/>
              <a:gd name="connsiteX4" fmla="*/ 1123590 w 3202556"/>
              <a:gd name="connsiteY4" fmla="*/ 220486 h 3979686"/>
              <a:gd name="connsiteX5" fmla="*/ 1504590 w 3202556"/>
              <a:gd name="connsiteY5" fmla="*/ 2049285 h 3979686"/>
              <a:gd name="connsiteX6" fmla="*/ 1275990 w 3202556"/>
              <a:gd name="connsiteY6" fmla="*/ 1668286 h 3979686"/>
              <a:gd name="connsiteX7" fmla="*/ 2037990 w 3202556"/>
              <a:gd name="connsiteY7" fmla="*/ 601486 h 3979686"/>
              <a:gd name="connsiteX8" fmla="*/ 1580790 w 3202556"/>
              <a:gd name="connsiteY8" fmla="*/ 2201686 h 3979686"/>
              <a:gd name="connsiteX9" fmla="*/ 2114190 w 3202556"/>
              <a:gd name="connsiteY9" fmla="*/ 1820686 h 3979686"/>
              <a:gd name="connsiteX10" fmla="*/ 2799990 w 3202556"/>
              <a:gd name="connsiteY10" fmla="*/ 1134886 h 3979686"/>
              <a:gd name="connsiteX11" fmla="*/ 2418990 w 3202556"/>
              <a:gd name="connsiteY11" fmla="*/ 2125486 h 3979686"/>
              <a:gd name="connsiteX12" fmla="*/ 2114191 w 3202556"/>
              <a:gd name="connsiteY12" fmla="*/ 2506486 h 3979686"/>
              <a:gd name="connsiteX13" fmla="*/ 1809390 w 3202556"/>
              <a:gd name="connsiteY13" fmla="*/ 2582686 h 3979686"/>
              <a:gd name="connsiteX14" fmla="*/ 1047390 w 3202556"/>
              <a:gd name="connsiteY14" fmla="*/ 2506485 h 3979686"/>
              <a:gd name="connsiteX15" fmla="*/ 1504590 w 3202556"/>
              <a:gd name="connsiteY15" fmla="*/ 2658885 h 3979686"/>
              <a:gd name="connsiteX16" fmla="*/ 3104790 w 3202556"/>
              <a:gd name="connsiteY16" fmla="*/ 2963686 h 3979686"/>
              <a:gd name="connsiteX17" fmla="*/ 1352190 w 3202556"/>
              <a:gd name="connsiteY17" fmla="*/ 3497086 h 3979686"/>
              <a:gd name="connsiteX18" fmla="*/ 1580791 w 3202556"/>
              <a:gd name="connsiteY18" fmla="*/ 3954286 h 3979686"/>
              <a:gd name="connsiteX19" fmla="*/ 3028590 w 3202556"/>
              <a:gd name="connsiteY19" fmla="*/ 3344686 h 3979686"/>
              <a:gd name="connsiteX0" fmla="*/ 132991 w 3126356"/>
              <a:gd name="connsiteY0" fmla="*/ 1744486 h 3979686"/>
              <a:gd name="connsiteX1" fmla="*/ 361591 w 3126356"/>
              <a:gd name="connsiteY1" fmla="*/ 68086 h 3979686"/>
              <a:gd name="connsiteX2" fmla="*/ 590190 w 3126356"/>
              <a:gd name="connsiteY2" fmla="*/ 1896886 h 3979686"/>
              <a:gd name="connsiteX3" fmla="*/ 799381 w 3126356"/>
              <a:gd name="connsiteY3" fmla="*/ 726369 h 3979686"/>
              <a:gd name="connsiteX4" fmla="*/ 1123590 w 3126356"/>
              <a:gd name="connsiteY4" fmla="*/ 220486 h 3979686"/>
              <a:gd name="connsiteX5" fmla="*/ 1504590 w 3126356"/>
              <a:gd name="connsiteY5" fmla="*/ 2049285 h 3979686"/>
              <a:gd name="connsiteX6" fmla="*/ 1275990 w 3126356"/>
              <a:gd name="connsiteY6" fmla="*/ 1668286 h 3979686"/>
              <a:gd name="connsiteX7" fmla="*/ 2037990 w 3126356"/>
              <a:gd name="connsiteY7" fmla="*/ 601486 h 3979686"/>
              <a:gd name="connsiteX8" fmla="*/ 1580790 w 3126356"/>
              <a:gd name="connsiteY8" fmla="*/ 2201686 h 3979686"/>
              <a:gd name="connsiteX9" fmla="*/ 2114190 w 3126356"/>
              <a:gd name="connsiteY9" fmla="*/ 1820686 h 3979686"/>
              <a:gd name="connsiteX10" fmla="*/ 2799990 w 3126356"/>
              <a:gd name="connsiteY10" fmla="*/ 1134886 h 3979686"/>
              <a:gd name="connsiteX11" fmla="*/ 2418990 w 3126356"/>
              <a:gd name="connsiteY11" fmla="*/ 2125486 h 3979686"/>
              <a:gd name="connsiteX12" fmla="*/ 2114191 w 3126356"/>
              <a:gd name="connsiteY12" fmla="*/ 2506486 h 3979686"/>
              <a:gd name="connsiteX13" fmla="*/ 1809390 w 3126356"/>
              <a:gd name="connsiteY13" fmla="*/ 2582686 h 3979686"/>
              <a:gd name="connsiteX14" fmla="*/ 1047390 w 3126356"/>
              <a:gd name="connsiteY14" fmla="*/ 2506485 h 3979686"/>
              <a:gd name="connsiteX15" fmla="*/ 1504590 w 3126356"/>
              <a:gd name="connsiteY15" fmla="*/ 2658885 h 3979686"/>
              <a:gd name="connsiteX16" fmla="*/ 3028590 w 3126356"/>
              <a:gd name="connsiteY16" fmla="*/ 2658885 h 3979686"/>
              <a:gd name="connsiteX17" fmla="*/ 1352190 w 3126356"/>
              <a:gd name="connsiteY17" fmla="*/ 3497086 h 3979686"/>
              <a:gd name="connsiteX18" fmla="*/ 1580791 w 3126356"/>
              <a:gd name="connsiteY18" fmla="*/ 3954286 h 3979686"/>
              <a:gd name="connsiteX19" fmla="*/ 3028590 w 3126356"/>
              <a:gd name="connsiteY19" fmla="*/ 3344686 h 3979686"/>
              <a:gd name="connsiteX0" fmla="*/ 132991 w 3126356"/>
              <a:gd name="connsiteY0" fmla="*/ 1744486 h 3979686"/>
              <a:gd name="connsiteX1" fmla="*/ 361591 w 3126356"/>
              <a:gd name="connsiteY1" fmla="*/ 68086 h 3979686"/>
              <a:gd name="connsiteX2" fmla="*/ 590190 w 3126356"/>
              <a:gd name="connsiteY2" fmla="*/ 1896886 h 3979686"/>
              <a:gd name="connsiteX3" fmla="*/ 799381 w 3126356"/>
              <a:gd name="connsiteY3" fmla="*/ 726369 h 3979686"/>
              <a:gd name="connsiteX4" fmla="*/ 1123590 w 3126356"/>
              <a:gd name="connsiteY4" fmla="*/ 220486 h 3979686"/>
              <a:gd name="connsiteX5" fmla="*/ 1504590 w 3126356"/>
              <a:gd name="connsiteY5" fmla="*/ 2049285 h 3979686"/>
              <a:gd name="connsiteX6" fmla="*/ 1275990 w 3126356"/>
              <a:gd name="connsiteY6" fmla="*/ 1668286 h 3979686"/>
              <a:gd name="connsiteX7" fmla="*/ 2037990 w 3126356"/>
              <a:gd name="connsiteY7" fmla="*/ 601486 h 3979686"/>
              <a:gd name="connsiteX8" fmla="*/ 1580790 w 3126356"/>
              <a:gd name="connsiteY8" fmla="*/ 2201686 h 3979686"/>
              <a:gd name="connsiteX9" fmla="*/ 2114190 w 3126356"/>
              <a:gd name="connsiteY9" fmla="*/ 1820686 h 3979686"/>
              <a:gd name="connsiteX10" fmla="*/ 2799990 w 3126356"/>
              <a:gd name="connsiteY10" fmla="*/ 1134886 h 3979686"/>
              <a:gd name="connsiteX11" fmla="*/ 2418990 w 3126356"/>
              <a:gd name="connsiteY11" fmla="*/ 2125486 h 3979686"/>
              <a:gd name="connsiteX12" fmla="*/ 2114191 w 3126356"/>
              <a:gd name="connsiteY12" fmla="*/ 2506486 h 3979686"/>
              <a:gd name="connsiteX13" fmla="*/ 1809390 w 3126356"/>
              <a:gd name="connsiteY13" fmla="*/ 2582686 h 3979686"/>
              <a:gd name="connsiteX14" fmla="*/ 1047390 w 3126356"/>
              <a:gd name="connsiteY14" fmla="*/ 2506485 h 3979686"/>
              <a:gd name="connsiteX15" fmla="*/ 1504590 w 3126356"/>
              <a:gd name="connsiteY15" fmla="*/ 2658885 h 3979686"/>
              <a:gd name="connsiteX16" fmla="*/ 3028590 w 3126356"/>
              <a:gd name="connsiteY16" fmla="*/ 2658885 h 3979686"/>
              <a:gd name="connsiteX17" fmla="*/ 1352190 w 3126356"/>
              <a:gd name="connsiteY17" fmla="*/ 3192285 h 3979686"/>
              <a:gd name="connsiteX18" fmla="*/ 1580791 w 3126356"/>
              <a:gd name="connsiteY18" fmla="*/ 3954286 h 3979686"/>
              <a:gd name="connsiteX19" fmla="*/ 3028590 w 3126356"/>
              <a:gd name="connsiteY19" fmla="*/ 3344686 h 3979686"/>
              <a:gd name="connsiteX0" fmla="*/ 132991 w 3126356"/>
              <a:gd name="connsiteY0" fmla="*/ 1744486 h 3812669"/>
              <a:gd name="connsiteX1" fmla="*/ 361591 w 3126356"/>
              <a:gd name="connsiteY1" fmla="*/ 68086 h 3812669"/>
              <a:gd name="connsiteX2" fmla="*/ 590190 w 3126356"/>
              <a:gd name="connsiteY2" fmla="*/ 1896886 h 3812669"/>
              <a:gd name="connsiteX3" fmla="*/ 799381 w 3126356"/>
              <a:gd name="connsiteY3" fmla="*/ 726369 h 3812669"/>
              <a:gd name="connsiteX4" fmla="*/ 1123590 w 3126356"/>
              <a:gd name="connsiteY4" fmla="*/ 220486 h 3812669"/>
              <a:gd name="connsiteX5" fmla="*/ 1504590 w 3126356"/>
              <a:gd name="connsiteY5" fmla="*/ 2049285 h 3812669"/>
              <a:gd name="connsiteX6" fmla="*/ 1275990 w 3126356"/>
              <a:gd name="connsiteY6" fmla="*/ 1668286 h 3812669"/>
              <a:gd name="connsiteX7" fmla="*/ 2037990 w 3126356"/>
              <a:gd name="connsiteY7" fmla="*/ 601486 h 3812669"/>
              <a:gd name="connsiteX8" fmla="*/ 1580790 w 3126356"/>
              <a:gd name="connsiteY8" fmla="*/ 2201686 h 3812669"/>
              <a:gd name="connsiteX9" fmla="*/ 2114190 w 3126356"/>
              <a:gd name="connsiteY9" fmla="*/ 1820686 h 3812669"/>
              <a:gd name="connsiteX10" fmla="*/ 2799990 w 3126356"/>
              <a:gd name="connsiteY10" fmla="*/ 1134886 h 3812669"/>
              <a:gd name="connsiteX11" fmla="*/ 2418990 w 3126356"/>
              <a:gd name="connsiteY11" fmla="*/ 2125486 h 3812669"/>
              <a:gd name="connsiteX12" fmla="*/ 2114191 w 3126356"/>
              <a:gd name="connsiteY12" fmla="*/ 2506486 h 3812669"/>
              <a:gd name="connsiteX13" fmla="*/ 1809390 w 3126356"/>
              <a:gd name="connsiteY13" fmla="*/ 2582686 h 3812669"/>
              <a:gd name="connsiteX14" fmla="*/ 1047390 w 3126356"/>
              <a:gd name="connsiteY14" fmla="*/ 2506485 h 3812669"/>
              <a:gd name="connsiteX15" fmla="*/ 1504590 w 3126356"/>
              <a:gd name="connsiteY15" fmla="*/ 2658885 h 3812669"/>
              <a:gd name="connsiteX16" fmla="*/ 3028590 w 3126356"/>
              <a:gd name="connsiteY16" fmla="*/ 2658885 h 3812669"/>
              <a:gd name="connsiteX17" fmla="*/ 1352190 w 3126356"/>
              <a:gd name="connsiteY17" fmla="*/ 3192285 h 3812669"/>
              <a:gd name="connsiteX18" fmla="*/ 1656990 w 3126356"/>
              <a:gd name="connsiteY18" fmla="*/ 3497085 h 3812669"/>
              <a:gd name="connsiteX19" fmla="*/ 3028590 w 3126356"/>
              <a:gd name="connsiteY19" fmla="*/ 3344686 h 3812669"/>
              <a:gd name="connsiteX0" fmla="*/ 132991 w 3561990"/>
              <a:gd name="connsiteY0" fmla="*/ 1744486 h 4117469"/>
              <a:gd name="connsiteX1" fmla="*/ 361591 w 3561990"/>
              <a:gd name="connsiteY1" fmla="*/ 68086 h 4117469"/>
              <a:gd name="connsiteX2" fmla="*/ 590190 w 3561990"/>
              <a:gd name="connsiteY2" fmla="*/ 1896886 h 4117469"/>
              <a:gd name="connsiteX3" fmla="*/ 799381 w 3561990"/>
              <a:gd name="connsiteY3" fmla="*/ 726369 h 4117469"/>
              <a:gd name="connsiteX4" fmla="*/ 1123590 w 3561990"/>
              <a:gd name="connsiteY4" fmla="*/ 220486 h 4117469"/>
              <a:gd name="connsiteX5" fmla="*/ 1504590 w 3561990"/>
              <a:gd name="connsiteY5" fmla="*/ 2049285 h 4117469"/>
              <a:gd name="connsiteX6" fmla="*/ 1275990 w 3561990"/>
              <a:gd name="connsiteY6" fmla="*/ 1668286 h 4117469"/>
              <a:gd name="connsiteX7" fmla="*/ 2037990 w 3561990"/>
              <a:gd name="connsiteY7" fmla="*/ 601486 h 4117469"/>
              <a:gd name="connsiteX8" fmla="*/ 1580790 w 3561990"/>
              <a:gd name="connsiteY8" fmla="*/ 2201686 h 4117469"/>
              <a:gd name="connsiteX9" fmla="*/ 2114190 w 3561990"/>
              <a:gd name="connsiteY9" fmla="*/ 1820686 h 4117469"/>
              <a:gd name="connsiteX10" fmla="*/ 2799990 w 3561990"/>
              <a:gd name="connsiteY10" fmla="*/ 1134886 h 4117469"/>
              <a:gd name="connsiteX11" fmla="*/ 2418990 w 3561990"/>
              <a:gd name="connsiteY11" fmla="*/ 2125486 h 4117469"/>
              <a:gd name="connsiteX12" fmla="*/ 2114191 w 3561990"/>
              <a:gd name="connsiteY12" fmla="*/ 2506486 h 4117469"/>
              <a:gd name="connsiteX13" fmla="*/ 1809390 w 3561990"/>
              <a:gd name="connsiteY13" fmla="*/ 2582686 h 4117469"/>
              <a:gd name="connsiteX14" fmla="*/ 1047390 w 3561990"/>
              <a:gd name="connsiteY14" fmla="*/ 2506485 h 4117469"/>
              <a:gd name="connsiteX15" fmla="*/ 1504590 w 3561990"/>
              <a:gd name="connsiteY15" fmla="*/ 2658885 h 4117469"/>
              <a:gd name="connsiteX16" fmla="*/ 3028590 w 3561990"/>
              <a:gd name="connsiteY16" fmla="*/ 2658885 h 4117469"/>
              <a:gd name="connsiteX17" fmla="*/ 1352190 w 3561990"/>
              <a:gd name="connsiteY17" fmla="*/ 3192285 h 4117469"/>
              <a:gd name="connsiteX18" fmla="*/ 1656990 w 3561990"/>
              <a:gd name="connsiteY18" fmla="*/ 3497085 h 4117469"/>
              <a:gd name="connsiteX19" fmla="*/ 3561990 w 3561990"/>
              <a:gd name="connsiteY19" fmla="*/ 3649486 h 4117469"/>
              <a:gd name="connsiteX0" fmla="*/ 132991 w 3561990"/>
              <a:gd name="connsiteY0" fmla="*/ 1744486 h 3676324"/>
              <a:gd name="connsiteX1" fmla="*/ 361591 w 3561990"/>
              <a:gd name="connsiteY1" fmla="*/ 68086 h 3676324"/>
              <a:gd name="connsiteX2" fmla="*/ 590190 w 3561990"/>
              <a:gd name="connsiteY2" fmla="*/ 1896886 h 3676324"/>
              <a:gd name="connsiteX3" fmla="*/ 799381 w 3561990"/>
              <a:gd name="connsiteY3" fmla="*/ 726369 h 3676324"/>
              <a:gd name="connsiteX4" fmla="*/ 1123590 w 3561990"/>
              <a:gd name="connsiteY4" fmla="*/ 220486 h 3676324"/>
              <a:gd name="connsiteX5" fmla="*/ 1504590 w 3561990"/>
              <a:gd name="connsiteY5" fmla="*/ 2049285 h 3676324"/>
              <a:gd name="connsiteX6" fmla="*/ 1275990 w 3561990"/>
              <a:gd name="connsiteY6" fmla="*/ 1668286 h 3676324"/>
              <a:gd name="connsiteX7" fmla="*/ 2037990 w 3561990"/>
              <a:gd name="connsiteY7" fmla="*/ 601486 h 3676324"/>
              <a:gd name="connsiteX8" fmla="*/ 1580790 w 3561990"/>
              <a:gd name="connsiteY8" fmla="*/ 2201686 h 3676324"/>
              <a:gd name="connsiteX9" fmla="*/ 2114190 w 3561990"/>
              <a:gd name="connsiteY9" fmla="*/ 1820686 h 3676324"/>
              <a:gd name="connsiteX10" fmla="*/ 2799990 w 3561990"/>
              <a:gd name="connsiteY10" fmla="*/ 1134886 h 3676324"/>
              <a:gd name="connsiteX11" fmla="*/ 2418990 w 3561990"/>
              <a:gd name="connsiteY11" fmla="*/ 2125486 h 3676324"/>
              <a:gd name="connsiteX12" fmla="*/ 2114191 w 3561990"/>
              <a:gd name="connsiteY12" fmla="*/ 2506486 h 3676324"/>
              <a:gd name="connsiteX13" fmla="*/ 1809390 w 3561990"/>
              <a:gd name="connsiteY13" fmla="*/ 2582686 h 3676324"/>
              <a:gd name="connsiteX14" fmla="*/ 1047390 w 3561990"/>
              <a:gd name="connsiteY14" fmla="*/ 2506485 h 3676324"/>
              <a:gd name="connsiteX15" fmla="*/ 1504590 w 3561990"/>
              <a:gd name="connsiteY15" fmla="*/ 2658885 h 3676324"/>
              <a:gd name="connsiteX16" fmla="*/ 3028590 w 3561990"/>
              <a:gd name="connsiteY16" fmla="*/ 2658885 h 3676324"/>
              <a:gd name="connsiteX17" fmla="*/ 1352190 w 3561990"/>
              <a:gd name="connsiteY17" fmla="*/ 3192285 h 3676324"/>
              <a:gd name="connsiteX18" fmla="*/ 1656990 w 3561990"/>
              <a:gd name="connsiteY18" fmla="*/ 3497085 h 3676324"/>
              <a:gd name="connsiteX19" fmla="*/ 2876190 w 3561990"/>
              <a:gd name="connsiteY19" fmla="*/ 3192286 h 3676324"/>
              <a:gd name="connsiteX20" fmla="*/ 3561990 w 3561990"/>
              <a:gd name="connsiteY20" fmla="*/ 3649486 h 3676324"/>
              <a:gd name="connsiteX0" fmla="*/ 132991 w 3126356"/>
              <a:gd name="connsiteY0" fmla="*/ 1744486 h 4133524"/>
              <a:gd name="connsiteX1" fmla="*/ 361591 w 3126356"/>
              <a:gd name="connsiteY1" fmla="*/ 68086 h 4133524"/>
              <a:gd name="connsiteX2" fmla="*/ 590190 w 3126356"/>
              <a:gd name="connsiteY2" fmla="*/ 1896886 h 4133524"/>
              <a:gd name="connsiteX3" fmla="*/ 799381 w 3126356"/>
              <a:gd name="connsiteY3" fmla="*/ 726369 h 4133524"/>
              <a:gd name="connsiteX4" fmla="*/ 1123590 w 3126356"/>
              <a:gd name="connsiteY4" fmla="*/ 220486 h 4133524"/>
              <a:gd name="connsiteX5" fmla="*/ 1504590 w 3126356"/>
              <a:gd name="connsiteY5" fmla="*/ 2049285 h 4133524"/>
              <a:gd name="connsiteX6" fmla="*/ 1275990 w 3126356"/>
              <a:gd name="connsiteY6" fmla="*/ 1668286 h 4133524"/>
              <a:gd name="connsiteX7" fmla="*/ 2037990 w 3126356"/>
              <a:gd name="connsiteY7" fmla="*/ 601486 h 4133524"/>
              <a:gd name="connsiteX8" fmla="*/ 1580790 w 3126356"/>
              <a:gd name="connsiteY8" fmla="*/ 2201686 h 4133524"/>
              <a:gd name="connsiteX9" fmla="*/ 2114190 w 3126356"/>
              <a:gd name="connsiteY9" fmla="*/ 1820686 h 4133524"/>
              <a:gd name="connsiteX10" fmla="*/ 2799990 w 3126356"/>
              <a:gd name="connsiteY10" fmla="*/ 1134886 h 4133524"/>
              <a:gd name="connsiteX11" fmla="*/ 2418990 w 3126356"/>
              <a:gd name="connsiteY11" fmla="*/ 2125486 h 4133524"/>
              <a:gd name="connsiteX12" fmla="*/ 2114191 w 3126356"/>
              <a:gd name="connsiteY12" fmla="*/ 2506486 h 4133524"/>
              <a:gd name="connsiteX13" fmla="*/ 1809390 w 3126356"/>
              <a:gd name="connsiteY13" fmla="*/ 2582686 h 4133524"/>
              <a:gd name="connsiteX14" fmla="*/ 1047390 w 3126356"/>
              <a:gd name="connsiteY14" fmla="*/ 2506485 h 4133524"/>
              <a:gd name="connsiteX15" fmla="*/ 1504590 w 3126356"/>
              <a:gd name="connsiteY15" fmla="*/ 2658885 h 4133524"/>
              <a:gd name="connsiteX16" fmla="*/ 3028590 w 3126356"/>
              <a:gd name="connsiteY16" fmla="*/ 2658885 h 4133524"/>
              <a:gd name="connsiteX17" fmla="*/ 1352190 w 3126356"/>
              <a:gd name="connsiteY17" fmla="*/ 3192285 h 4133524"/>
              <a:gd name="connsiteX18" fmla="*/ 1656990 w 3126356"/>
              <a:gd name="connsiteY18" fmla="*/ 3497085 h 4133524"/>
              <a:gd name="connsiteX19" fmla="*/ 2876190 w 3126356"/>
              <a:gd name="connsiteY19" fmla="*/ 3192286 h 4133524"/>
              <a:gd name="connsiteX20" fmla="*/ 1352190 w 3126356"/>
              <a:gd name="connsiteY20" fmla="*/ 4106686 h 4133524"/>
              <a:gd name="connsiteX0" fmla="*/ 132991 w 3126356"/>
              <a:gd name="connsiteY0" fmla="*/ 1744486 h 4106686"/>
              <a:gd name="connsiteX1" fmla="*/ 361591 w 3126356"/>
              <a:gd name="connsiteY1" fmla="*/ 68086 h 4106686"/>
              <a:gd name="connsiteX2" fmla="*/ 590190 w 3126356"/>
              <a:gd name="connsiteY2" fmla="*/ 1896886 h 4106686"/>
              <a:gd name="connsiteX3" fmla="*/ 799381 w 3126356"/>
              <a:gd name="connsiteY3" fmla="*/ 726369 h 4106686"/>
              <a:gd name="connsiteX4" fmla="*/ 1123590 w 3126356"/>
              <a:gd name="connsiteY4" fmla="*/ 220486 h 4106686"/>
              <a:gd name="connsiteX5" fmla="*/ 1504590 w 3126356"/>
              <a:gd name="connsiteY5" fmla="*/ 2049285 h 4106686"/>
              <a:gd name="connsiteX6" fmla="*/ 1275990 w 3126356"/>
              <a:gd name="connsiteY6" fmla="*/ 1668286 h 4106686"/>
              <a:gd name="connsiteX7" fmla="*/ 2037990 w 3126356"/>
              <a:gd name="connsiteY7" fmla="*/ 601486 h 4106686"/>
              <a:gd name="connsiteX8" fmla="*/ 1580790 w 3126356"/>
              <a:gd name="connsiteY8" fmla="*/ 2201686 h 4106686"/>
              <a:gd name="connsiteX9" fmla="*/ 2114190 w 3126356"/>
              <a:gd name="connsiteY9" fmla="*/ 1820686 h 4106686"/>
              <a:gd name="connsiteX10" fmla="*/ 2799990 w 3126356"/>
              <a:gd name="connsiteY10" fmla="*/ 1134886 h 4106686"/>
              <a:gd name="connsiteX11" fmla="*/ 2418990 w 3126356"/>
              <a:gd name="connsiteY11" fmla="*/ 2125486 h 4106686"/>
              <a:gd name="connsiteX12" fmla="*/ 2114191 w 3126356"/>
              <a:gd name="connsiteY12" fmla="*/ 2506486 h 4106686"/>
              <a:gd name="connsiteX13" fmla="*/ 1809390 w 3126356"/>
              <a:gd name="connsiteY13" fmla="*/ 2582686 h 4106686"/>
              <a:gd name="connsiteX14" fmla="*/ 1047390 w 3126356"/>
              <a:gd name="connsiteY14" fmla="*/ 2506485 h 4106686"/>
              <a:gd name="connsiteX15" fmla="*/ 1504590 w 3126356"/>
              <a:gd name="connsiteY15" fmla="*/ 2658885 h 4106686"/>
              <a:gd name="connsiteX16" fmla="*/ 3028590 w 3126356"/>
              <a:gd name="connsiteY16" fmla="*/ 2658885 h 4106686"/>
              <a:gd name="connsiteX17" fmla="*/ 1352190 w 3126356"/>
              <a:gd name="connsiteY17" fmla="*/ 3192285 h 4106686"/>
              <a:gd name="connsiteX18" fmla="*/ 1656990 w 3126356"/>
              <a:gd name="connsiteY18" fmla="*/ 3497085 h 4106686"/>
              <a:gd name="connsiteX19" fmla="*/ 2876190 w 3126356"/>
              <a:gd name="connsiteY19" fmla="*/ 3192286 h 4106686"/>
              <a:gd name="connsiteX20" fmla="*/ 2743200 w 3126356"/>
              <a:gd name="connsiteY20" fmla="*/ 3505200 h 4106686"/>
              <a:gd name="connsiteX21" fmla="*/ 1352190 w 3126356"/>
              <a:gd name="connsiteY21" fmla="*/ 4106686 h 4106686"/>
              <a:gd name="connsiteX0" fmla="*/ 132991 w 3126356"/>
              <a:gd name="connsiteY0" fmla="*/ 1744486 h 4106686"/>
              <a:gd name="connsiteX1" fmla="*/ 361591 w 3126356"/>
              <a:gd name="connsiteY1" fmla="*/ 68086 h 4106686"/>
              <a:gd name="connsiteX2" fmla="*/ 590190 w 3126356"/>
              <a:gd name="connsiteY2" fmla="*/ 1896886 h 4106686"/>
              <a:gd name="connsiteX3" fmla="*/ 799381 w 3126356"/>
              <a:gd name="connsiteY3" fmla="*/ 726369 h 4106686"/>
              <a:gd name="connsiteX4" fmla="*/ 1123590 w 3126356"/>
              <a:gd name="connsiteY4" fmla="*/ 220486 h 4106686"/>
              <a:gd name="connsiteX5" fmla="*/ 1504590 w 3126356"/>
              <a:gd name="connsiteY5" fmla="*/ 2049285 h 4106686"/>
              <a:gd name="connsiteX6" fmla="*/ 1275990 w 3126356"/>
              <a:gd name="connsiteY6" fmla="*/ 1668286 h 4106686"/>
              <a:gd name="connsiteX7" fmla="*/ 2037990 w 3126356"/>
              <a:gd name="connsiteY7" fmla="*/ 601486 h 4106686"/>
              <a:gd name="connsiteX8" fmla="*/ 1580790 w 3126356"/>
              <a:gd name="connsiteY8" fmla="*/ 2201686 h 4106686"/>
              <a:gd name="connsiteX9" fmla="*/ 2114190 w 3126356"/>
              <a:gd name="connsiteY9" fmla="*/ 1820686 h 4106686"/>
              <a:gd name="connsiteX10" fmla="*/ 2799990 w 3126356"/>
              <a:gd name="connsiteY10" fmla="*/ 1134886 h 4106686"/>
              <a:gd name="connsiteX11" fmla="*/ 2418990 w 3126356"/>
              <a:gd name="connsiteY11" fmla="*/ 2125486 h 4106686"/>
              <a:gd name="connsiteX12" fmla="*/ 2114191 w 3126356"/>
              <a:gd name="connsiteY12" fmla="*/ 2506486 h 4106686"/>
              <a:gd name="connsiteX13" fmla="*/ 1600200 w 3126356"/>
              <a:gd name="connsiteY13" fmla="*/ 2362200 h 4106686"/>
              <a:gd name="connsiteX14" fmla="*/ 1047390 w 3126356"/>
              <a:gd name="connsiteY14" fmla="*/ 2506485 h 4106686"/>
              <a:gd name="connsiteX15" fmla="*/ 1504590 w 3126356"/>
              <a:gd name="connsiteY15" fmla="*/ 2658885 h 4106686"/>
              <a:gd name="connsiteX16" fmla="*/ 3028590 w 3126356"/>
              <a:gd name="connsiteY16" fmla="*/ 2658885 h 4106686"/>
              <a:gd name="connsiteX17" fmla="*/ 1352190 w 3126356"/>
              <a:gd name="connsiteY17" fmla="*/ 3192285 h 4106686"/>
              <a:gd name="connsiteX18" fmla="*/ 1656990 w 3126356"/>
              <a:gd name="connsiteY18" fmla="*/ 3497085 h 4106686"/>
              <a:gd name="connsiteX19" fmla="*/ 2876190 w 3126356"/>
              <a:gd name="connsiteY19" fmla="*/ 3192286 h 4106686"/>
              <a:gd name="connsiteX20" fmla="*/ 2743200 w 3126356"/>
              <a:gd name="connsiteY20" fmla="*/ 3505200 h 4106686"/>
              <a:gd name="connsiteX21" fmla="*/ 1352190 w 3126356"/>
              <a:gd name="connsiteY21" fmla="*/ 4106686 h 4106686"/>
              <a:gd name="connsiteX0" fmla="*/ 132991 w 3126356"/>
              <a:gd name="connsiteY0" fmla="*/ 1744486 h 4106686"/>
              <a:gd name="connsiteX1" fmla="*/ 361591 w 3126356"/>
              <a:gd name="connsiteY1" fmla="*/ 68086 h 4106686"/>
              <a:gd name="connsiteX2" fmla="*/ 590190 w 3126356"/>
              <a:gd name="connsiteY2" fmla="*/ 1896886 h 4106686"/>
              <a:gd name="connsiteX3" fmla="*/ 799381 w 3126356"/>
              <a:gd name="connsiteY3" fmla="*/ 726369 h 4106686"/>
              <a:gd name="connsiteX4" fmla="*/ 1123590 w 3126356"/>
              <a:gd name="connsiteY4" fmla="*/ 220486 h 4106686"/>
              <a:gd name="connsiteX5" fmla="*/ 1504590 w 3126356"/>
              <a:gd name="connsiteY5" fmla="*/ 2049285 h 4106686"/>
              <a:gd name="connsiteX6" fmla="*/ 1275990 w 3126356"/>
              <a:gd name="connsiteY6" fmla="*/ 1668286 h 4106686"/>
              <a:gd name="connsiteX7" fmla="*/ 2037990 w 3126356"/>
              <a:gd name="connsiteY7" fmla="*/ 601486 h 4106686"/>
              <a:gd name="connsiteX8" fmla="*/ 1580790 w 3126356"/>
              <a:gd name="connsiteY8" fmla="*/ 2201686 h 4106686"/>
              <a:gd name="connsiteX9" fmla="*/ 2114190 w 3126356"/>
              <a:gd name="connsiteY9" fmla="*/ 1820686 h 4106686"/>
              <a:gd name="connsiteX10" fmla="*/ 2799990 w 3126356"/>
              <a:gd name="connsiteY10" fmla="*/ 1134886 h 4106686"/>
              <a:gd name="connsiteX11" fmla="*/ 2418990 w 3126356"/>
              <a:gd name="connsiteY11" fmla="*/ 2125486 h 4106686"/>
              <a:gd name="connsiteX12" fmla="*/ 2057400 w 3126356"/>
              <a:gd name="connsiteY12" fmla="*/ 2362200 h 4106686"/>
              <a:gd name="connsiteX13" fmla="*/ 1600200 w 3126356"/>
              <a:gd name="connsiteY13" fmla="*/ 2362200 h 4106686"/>
              <a:gd name="connsiteX14" fmla="*/ 1047390 w 3126356"/>
              <a:gd name="connsiteY14" fmla="*/ 2506485 h 4106686"/>
              <a:gd name="connsiteX15" fmla="*/ 1504590 w 3126356"/>
              <a:gd name="connsiteY15" fmla="*/ 2658885 h 4106686"/>
              <a:gd name="connsiteX16" fmla="*/ 3028590 w 3126356"/>
              <a:gd name="connsiteY16" fmla="*/ 2658885 h 4106686"/>
              <a:gd name="connsiteX17" fmla="*/ 1352190 w 3126356"/>
              <a:gd name="connsiteY17" fmla="*/ 3192285 h 4106686"/>
              <a:gd name="connsiteX18" fmla="*/ 1656990 w 3126356"/>
              <a:gd name="connsiteY18" fmla="*/ 3497085 h 4106686"/>
              <a:gd name="connsiteX19" fmla="*/ 2876190 w 3126356"/>
              <a:gd name="connsiteY19" fmla="*/ 3192286 h 4106686"/>
              <a:gd name="connsiteX20" fmla="*/ 2743200 w 3126356"/>
              <a:gd name="connsiteY20" fmla="*/ 3505200 h 4106686"/>
              <a:gd name="connsiteX21" fmla="*/ 1352190 w 3126356"/>
              <a:gd name="connsiteY21" fmla="*/ 4106686 h 4106686"/>
              <a:gd name="connsiteX0" fmla="*/ 132991 w 4143435"/>
              <a:gd name="connsiteY0" fmla="*/ 1744486 h 4106686"/>
              <a:gd name="connsiteX1" fmla="*/ 361591 w 4143435"/>
              <a:gd name="connsiteY1" fmla="*/ 68086 h 4106686"/>
              <a:gd name="connsiteX2" fmla="*/ 590190 w 4143435"/>
              <a:gd name="connsiteY2" fmla="*/ 1896886 h 4106686"/>
              <a:gd name="connsiteX3" fmla="*/ 799381 w 4143435"/>
              <a:gd name="connsiteY3" fmla="*/ 726369 h 4106686"/>
              <a:gd name="connsiteX4" fmla="*/ 1123590 w 4143435"/>
              <a:gd name="connsiteY4" fmla="*/ 220486 h 4106686"/>
              <a:gd name="connsiteX5" fmla="*/ 1504590 w 4143435"/>
              <a:gd name="connsiteY5" fmla="*/ 2049285 h 4106686"/>
              <a:gd name="connsiteX6" fmla="*/ 1275990 w 4143435"/>
              <a:gd name="connsiteY6" fmla="*/ 1668286 h 4106686"/>
              <a:gd name="connsiteX7" fmla="*/ 2037990 w 4143435"/>
              <a:gd name="connsiteY7" fmla="*/ 601486 h 4106686"/>
              <a:gd name="connsiteX8" fmla="*/ 1580790 w 4143435"/>
              <a:gd name="connsiteY8" fmla="*/ 2201686 h 4106686"/>
              <a:gd name="connsiteX9" fmla="*/ 2114190 w 4143435"/>
              <a:gd name="connsiteY9" fmla="*/ 1820686 h 4106686"/>
              <a:gd name="connsiteX10" fmla="*/ 2799990 w 4143435"/>
              <a:gd name="connsiteY10" fmla="*/ 1134886 h 4106686"/>
              <a:gd name="connsiteX11" fmla="*/ 2418990 w 4143435"/>
              <a:gd name="connsiteY11" fmla="*/ 2125486 h 4106686"/>
              <a:gd name="connsiteX12" fmla="*/ 2057400 w 4143435"/>
              <a:gd name="connsiteY12" fmla="*/ 2362200 h 4106686"/>
              <a:gd name="connsiteX13" fmla="*/ 1600200 w 4143435"/>
              <a:gd name="connsiteY13" fmla="*/ 2362200 h 4106686"/>
              <a:gd name="connsiteX14" fmla="*/ 1047390 w 4143435"/>
              <a:gd name="connsiteY14" fmla="*/ 2506485 h 4106686"/>
              <a:gd name="connsiteX15" fmla="*/ 1504590 w 4143435"/>
              <a:gd name="connsiteY15" fmla="*/ 2658885 h 4106686"/>
              <a:gd name="connsiteX16" fmla="*/ 3028590 w 4143435"/>
              <a:gd name="connsiteY16" fmla="*/ 2658885 h 4106686"/>
              <a:gd name="connsiteX17" fmla="*/ 1352190 w 4143435"/>
              <a:gd name="connsiteY17" fmla="*/ 3192285 h 4106686"/>
              <a:gd name="connsiteX18" fmla="*/ 1656990 w 4143435"/>
              <a:gd name="connsiteY18" fmla="*/ 3497085 h 4106686"/>
              <a:gd name="connsiteX19" fmla="*/ 3962400 w 4143435"/>
              <a:gd name="connsiteY19" fmla="*/ 2057400 h 4106686"/>
              <a:gd name="connsiteX20" fmla="*/ 2743200 w 4143435"/>
              <a:gd name="connsiteY20" fmla="*/ 3505200 h 4106686"/>
              <a:gd name="connsiteX21" fmla="*/ 1352190 w 4143435"/>
              <a:gd name="connsiteY21" fmla="*/ 4106686 h 4106686"/>
              <a:gd name="connsiteX0" fmla="*/ 132991 w 4308535"/>
              <a:gd name="connsiteY0" fmla="*/ 1744486 h 4106686"/>
              <a:gd name="connsiteX1" fmla="*/ 361591 w 4308535"/>
              <a:gd name="connsiteY1" fmla="*/ 68086 h 4106686"/>
              <a:gd name="connsiteX2" fmla="*/ 590190 w 4308535"/>
              <a:gd name="connsiteY2" fmla="*/ 1896886 h 4106686"/>
              <a:gd name="connsiteX3" fmla="*/ 799381 w 4308535"/>
              <a:gd name="connsiteY3" fmla="*/ 726369 h 4106686"/>
              <a:gd name="connsiteX4" fmla="*/ 1123590 w 4308535"/>
              <a:gd name="connsiteY4" fmla="*/ 220486 h 4106686"/>
              <a:gd name="connsiteX5" fmla="*/ 1504590 w 4308535"/>
              <a:gd name="connsiteY5" fmla="*/ 2049285 h 4106686"/>
              <a:gd name="connsiteX6" fmla="*/ 1275990 w 4308535"/>
              <a:gd name="connsiteY6" fmla="*/ 1668286 h 4106686"/>
              <a:gd name="connsiteX7" fmla="*/ 2037990 w 4308535"/>
              <a:gd name="connsiteY7" fmla="*/ 601486 h 4106686"/>
              <a:gd name="connsiteX8" fmla="*/ 1580790 w 4308535"/>
              <a:gd name="connsiteY8" fmla="*/ 2201686 h 4106686"/>
              <a:gd name="connsiteX9" fmla="*/ 2114190 w 4308535"/>
              <a:gd name="connsiteY9" fmla="*/ 1820686 h 4106686"/>
              <a:gd name="connsiteX10" fmla="*/ 2799990 w 4308535"/>
              <a:gd name="connsiteY10" fmla="*/ 1134886 h 4106686"/>
              <a:gd name="connsiteX11" fmla="*/ 2418990 w 4308535"/>
              <a:gd name="connsiteY11" fmla="*/ 2125486 h 4106686"/>
              <a:gd name="connsiteX12" fmla="*/ 2057400 w 4308535"/>
              <a:gd name="connsiteY12" fmla="*/ 2362200 h 4106686"/>
              <a:gd name="connsiteX13" fmla="*/ 1600200 w 4308535"/>
              <a:gd name="connsiteY13" fmla="*/ 2362200 h 4106686"/>
              <a:gd name="connsiteX14" fmla="*/ 1047390 w 4308535"/>
              <a:gd name="connsiteY14" fmla="*/ 2506485 h 4106686"/>
              <a:gd name="connsiteX15" fmla="*/ 1504590 w 4308535"/>
              <a:gd name="connsiteY15" fmla="*/ 2658885 h 4106686"/>
              <a:gd name="connsiteX16" fmla="*/ 3028590 w 4308535"/>
              <a:gd name="connsiteY16" fmla="*/ 2658885 h 4106686"/>
              <a:gd name="connsiteX17" fmla="*/ 1352190 w 4308535"/>
              <a:gd name="connsiteY17" fmla="*/ 3192285 h 4106686"/>
              <a:gd name="connsiteX18" fmla="*/ 1656990 w 4308535"/>
              <a:gd name="connsiteY18" fmla="*/ 3497085 h 4106686"/>
              <a:gd name="connsiteX19" fmla="*/ 3962400 w 4308535"/>
              <a:gd name="connsiteY19" fmla="*/ 2057400 h 4106686"/>
              <a:gd name="connsiteX20" fmla="*/ 3733800 w 4308535"/>
              <a:gd name="connsiteY20" fmla="*/ 2667000 h 4106686"/>
              <a:gd name="connsiteX21" fmla="*/ 1352190 w 4308535"/>
              <a:gd name="connsiteY21" fmla="*/ 4106686 h 4106686"/>
              <a:gd name="connsiteX0" fmla="*/ 132991 w 4308535"/>
              <a:gd name="connsiteY0" fmla="*/ 1744486 h 3686233"/>
              <a:gd name="connsiteX1" fmla="*/ 361591 w 4308535"/>
              <a:gd name="connsiteY1" fmla="*/ 68086 h 3686233"/>
              <a:gd name="connsiteX2" fmla="*/ 590190 w 4308535"/>
              <a:gd name="connsiteY2" fmla="*/ 1896886 h 3686233"/>
              <a:gd name="connsiteX3" fmla="*/ 799381 w 4308535"/>
              <a:gd name="connsiteY3" fmla="*/ 726369 h 3686233"/>
              <a:gd name="connsiteX4" fmla="*/ 1123590 w 4308535"/>
              <a:gd name="connsiteY4" fmla="*/ 220486 h 3686233"/>
              <a:gd name="connsiteX5" fmla="*/ 1504590 w 4308535"/>
              <a:gd name="connsiteY5" fmla="*/ 2049285 h 3686233"/>
              <a:gd name="connsiteX6" fmla="*/ 1275990 w 4308535"/>
              <a:gd name="connsiteY6" fmla="*/ 1668286 h 3686233"/>
              <a:gd name="connsiteX7" fmla="*/ 2037990 w 4308535"/>
              <a:gd name="connsiteY7" fmla="*/ 601486 h 3686233"/>
              <a:gd name="connsiteX8" fmla="*/ 1580790 w 4308535"/>
              <a:gd name="connsiteY8" fmla="*/ 2201686 h 3686233"/>
              <a:gd name="connsiteX9" fmla="*/ 2114190 w 4308535"/>
              <a:gd name="connsiteY9" fmla="*/ 1820686 h 3686233"/>
              <a:gd name="connsiteX10" fmla="*/ 2799990 w 4308535"/>
              <a:gd name="connsiteY10" fmla="*/ 1134886 h 3686233"/>
              <a:gd name="connsiteX11" fmla="*/ 2418990 w 4308535"/>
              <a:gd name="connsiteY11" fmla="*/ 2125486 h 3686233"/>
              <a:gd name="connsiteX12" fmla="*/ 2057400 w 4308535"/>
              <a:gd name="connsiteY12" fmla="*/ 2362200 h 3686233"/>
              <a:gd name="connsiteX13" fmla="*/ 1600200 w 4308535"/>
              <a:gd name="connsiteY13" fmla="*/ 2362200 h 3686233"/>
              <a:gd name="connsiteX14" fmla="*/ 1047390 w 4308535"/>
              <a:gd name="connsiteY14" fmla="*/ 2506485 h 3686233"/>
              <a:gd name="connsiteX15" fmla="*/ 1504590 w 4308535"/>
              <a:gd name="connsiteY15" fmla="*/ 2658885 h 3686233"/>
              <a:gd name="connsiteX16" fmla="*/ 3028590 w 4308535"/>
              <a:gd name="connsiteY16" fmla="*/ 2658885 h 3686233"/>
              <a:gd name="connsiteX17" fmla="*/ 1352190 w 4308535"/>
              <a:gd name="connsiteY17" fmla="*/ 3192285 h 3686233"/>
              <a:gd name="connsiteX18" fmla="*/ 1656990 w 4308535"/>
              <a:gd name="connsiteY18" fmla="*/ 3497085 h 3686233"/>
              <a:gd name="connsiteX19" fmla="*/ 3962400 w 4308535"/>
              <a:gd name="connsiteY19" fmla="*/ 2057400 h 3686233"/>
              <a:gd name="connsiteX20" fmla="*/ 3733800 w 4308535"/>
              <a:gd name="connsiteY20" fmla="*/ 2667000 h 3686233"/>
              <a:gd name="connsiteX21" fmla="*/ 2819400 w 4308535"/>
              <a:gd name="connsiteY21" fmla="*/ 3276600 h 3686233"/>
              <a:gd name="connsiteX0" fmla="*/ 132991 w 4191000"/>
              <a:gd name="connsiteY0" fmla="*/ 1744486 h 3465749"/>
              <a:gd name="connsiteX1" fmla="*/ 361591 w 4191000"/>
              <a:gd name="connsiteY1" fmla="*/ 68086 h 3465749"/>
              <a:gd name="connsiteX2" fmla="*/ 590190 w 4191000"/>
              <a:gd name="connsiteY2" fmla="*/ 1896886 h 3465749"/>
              <a:gd name="connsiteX3" fmla="*/ 799381 w 4191000"/>
              <a:gd name="connsiteY3" fmla="*/ 726369 h 3465749"/>
              <a:gd name="connsiteX4" fmla="*/ 1123590 w 4191000"/>
              <a:gd name="connsiteY4" fmla="*/ 220486 h 3465749"/>
              <a:gd name="connsiteX5" fmla="*/ 1504590 w 4191000"/>
              <a:gd name="connsiteY5" fmla="*/ 2049285 h 3465749"/>
              <a:gd name="connsiteX6" fmla="*/ 1275990 w 4191000"/>
              <a:gd name="connsiteY6" fmla="*/ 1668286 h 3465749"/>
              <a:gd name="connsiteX7" fmla="*/ 2037990 w 4191000"/>
              <a:gd name="connsiteY7" fmla="*/ 601486 h 3465749"/>
              <a:gd name="connsiteX8" fmla="*/ 1580790 w 4191000"/>
              <a:gd name="connsiteY8" fmla="*/ 2201686 h 3465749"/>
              <a:gd name="connsiteX9" fmla="*/ 2114190 w 4191000"/>
              <a:gd name="connsiteY9" fmla="*/ 1820686 h 3465749"/>
              <a:gd name="connsiteX10" fmla="*/ 2799990 w 4191000"/>
              <a:gd name="connsiteY10" fmla="*/ 1134886 h 3465749"/>
              <a:gd name="connsiteX11" fmla="*/ 2418990 w 4191000"/>
              <a:gd name="connsiteY11" fmla="*/ 2125486 h 3465749"/>
              <a:gd name="connsiteX12" fmla="*/ 2057400 w 4191000"/>
              <a:gd name="connsiteY12" fmla="*/ 2362200 h 3465749"/>
              <a:gd name="connsiteX13" fmla="*/ 1600200 w 4191000"/>
              <a:gd name="connsiteY13" fmla="*/ 2362200 h 3465749"/>
              <a:gd name="connsiteX14" fmla="*/ 1047390 w 4191000"/>
              <a:gd name="connsiteY14" fmla="*/ 2506485 h 3465749"/>
              <a:gd name="connsiteX15" fmla="*/ 1504590 w 4191000"/>
              <a:gd name="connsiteY15" fmla="*/ 2658885 h 3465749"/>
              <a:gd name="connsiteX16" fmla="*/ 3028590 w 4191000"/>
              <a:gd name="connsiteY16" fmla="*/ 2658885 h 3465749"/>
              <a:gd name="connsiteX17" fmla="*/ 1352190 w 4191000"/>
              <a:gd name="connsiteY17" fmla="*/ 3192285 h 3465749"/>
              <a:gd name="connsiteX18" fmla="*/ 2362200 w 4191000"/>
              <a:gd name="connsiteY18" fmla="*/ 3276601 h 3465749"/>
              <a:gd name="connsiteX19" fmla="*/ 3962400 w 4191000"/>
              <a:gd name="connsiteY19" fmla="*/ 2057400 h 3465749"/>
              <a:gd name="connsiteX20" fmla="*/ 3733800 w 4191000"/>
              <a:gd name="connsiteY20" fmla="*/ 2667000 h 3465749"/>
              <a:gd name="connsiteX21" fmla="*/ 2819400 w 4191000"/>
              <a:gd name="connsiteY21" fmla="*/ 3276600 h 3465749"/>
              <a:gd name="connsiteX0" fmla="*/ 132991 w 4191000"/>
              <a:gd name="connsiteY0" fmla="*/ 1744486 h 3509785"/>
              <a:gd name="connsiteX1" fmla="*/ 361591 w 4191000"/>
              <a:gd name="connsiteY1" fmla="*/ 68086 h 3509785"/>
              <a:gd name="connsiteX2" fmla="*/ 590190 w 4191000"/>
              <a:gd name="connsiteY2" fmla="*/ 1896886 h 3509785"/>
              <a:gd name="connsiteX3" fmla="*/ 799381 w 4191000"/>
              <a:gd name="connsiteY3" fmla="*/ 726369 h 3509785"/>
              <a:gd name="connsiteX4" fmla="*/ 1123590 w 4191000"/>
              <a:gd name="connsiteY4" fmla="*/ 220486 h 3509785"/>
              <a:gd name="connsiteX5" fmla="*/ 1504590 w 4191000"/>
              <a:gd name="connsiteY5" fmla="*/ 2049285 h 3509785"/>
              <a:gd name="connsiteX6" fmla="*/ 1275990 w 4191000"/>
              <a:gd name="connsiteY6" fmla="*/ 1668286 h 3509785"/>
              <a:gd name="connsiteX7" fmla="*/ 2037990 w 4191000"/>
              <a:gd name="connsiteY7" fmla="*/ 601486 h 3509785"/>
              <a:gd name="connsiteX8" fmla="*/ 1580790 w 4191000"/>
              <a:gd name="connsiteY8" fmla="*/ 2201686 h 3509785"/>
              <a:gd name="connsiteX9" fmla="*/ 2114190 w 4191000"/>
              <a:gd name="connsiteY9" fmla="*/ 1820686 h 3509785"/>
              <a:gd name="connsiteX10" fmla="*/ 2799990 w 4191000"/>
              <a:gd name="connsiteY10" fmla="*/ 1134886 h 3509785"/>
              <a:gd name="connsiteX11" fmla="*/ 2418990 w 4191000"/>
              <a:gd name="connsiteY11" fmla="*/ 2125486 h 3509785"/>
              <a:gd name="connsiteX12" fmla="*/ 2057400 w 4191000"/>
              <a:gd name="connsiteY12" fmla="*/ 2362200 h 3509785"/>
              <a:gd name="connsiteX13" fmla="*/ 1600200 w 4191000"/>
              <a:gd name="connsiteY13" fmla="*/ 2362200 h 3509785"/>
              <a:gd name="connsiteX14" fmla="*/ 1047390 w 4191000"/>
              <a:gd name="connsiteY14" fmla="*/ 2506485 h 3509785"/>
              <a:gd name="connsiteX15" fmla="*/ 1504590 w 4191000"/>
              <a:gd name="connsiteY15" fmla="*/ 2658885 h 3509785"/>
              <a:gd name="connsiteX16" fmla="*/ 3505200 w 4191000"/>
              <a:gd name="connsiteY16" fmla="*/ 1371601 h 3509785"/>
              <a:gd name="connsiteX17" fmla="*/ 1352190 w 4191000"/>
              <a:gd name="connsiteY17" fmla="*/ 3192285 h 3509785"/>
              <a:gd name="connsiteX18" fmla="*/ 2362200 w 4191000"/>
              <a:gd name="connsiteY18" fmla="*/ 3276601 h 3509785"/>
              <a:gd name="connsiteX19" fmla="*/ 3962400 w 4191000"/>
              <a:gd name="connsiteY19" fmla="*/ 2057400 h 3509785"/>
              <a:gd name="connsiteX20" fmla="*/ 3733800 w 4191000"/>
              <a:gd name="connsiteY20" fmla="*/ 2667000 h 3509785"/>
              <a:gd name="connsiteX21" fmla="*/ 2819400 w 4191000"/>
              <a:gd name="connsiteY21" fmla="*/ 3276600 h 3509785"/>
              <a:gd name="connsiteX0" fmla="*/ 132991 w 4165600"/>
              <a:gd name="connsiteY0" fmla="*/ 1744486 h 3458985"/>
              <a:gd name="connsiteX1" fmla="*/ 361591 w 4165600"/>
              <a:gd name="connsiteY1" fmla="*/ 68086 h 3458985"/>
              <a:gd name="connsiteX2" fmla="*/ 590190 w 4165600"/>
              <a:gd name="connsiteY2" fmla="*/ 1896886 h 3458985"/>
              <a:gd name="connsiteX3" fmla="*/ 799381 w 4165600"/>
              <a:gd name="connsiteY3" fmla="*/ 726369 h 3458985"/>
              <a:gd name="connsiteX4" fmla="*/ 1123590 w 4165600"/>
              <a:gd name="connsiteY4" fmla="*/ 220486 h 3458985"/>
              <a:gd name="connsiteX5" fmla="*/ 1504590 w 4165600"/>
              <a:gd name="connsiteY5" fmla="*/ 2049285 h 3458985"/>
              <a:gd name="connsiteX6" fmla="*/ 1275990 w 4165600"/>
              <a:gd name="connsiteY6" fmla="*/ 1668286 h 3458985"/>
              <a:gd name="connsiteX7" fmla="*/ 2037990 w 4165600"/>
              <a:gd name="connsiteY7" fmla="*/ 601486 h 3458985"/>
              <a:gd name="connsiteX8" fmla="*/ 1580790 w 4165600"/>
              <a:gd name="connsiteY8" fmla="*/ 2201686 h 3458985"/>
              <a:gd name="connsiteX9" fmla="*/ 2114190 w 4165600"/>
              <a:gd name="connsiteY9" fmla="*/ 1820686 h 3458985"/>
              <a:gd name="connsiteX10" fmla="*/ 2799990 w 4165600"/>
              <a:gd name="connsiteY10" fmla="*/ 1134886 h 3458985"/>
              <a:gd name="connsiteX11" fmla="*/ 2418990 w 4165600"/>
              <a:gd name="connsiteY11" fmla="*/ 2125486 h 3458985"/>
              <a:gd name="connsiteX12" fmla="*/ 2057400 w 4165600"/>
              <a:gd name="connsiteY12" fmla="*/ 2362200 h 3458985"/>
              <a:gd name="connsiteX13" fmla="*/ 1600200 w 4165600"/>
              <a:gd name="connsiteY13" fmla="*/ 2362200 h 3458985"/>
              <a:gd name="connsiteX14" fmla="*/ 1047390 w 4165600"/>
              <a:gd name="connsiteY14" fmla="*/ 2506485 h 3458985"/>
              <a:gd name="connsiteX15" fmla="*/ 1504590 w 4165600"/>
              <a:gd name="connsiteY15" fmla="*/ 2658885 h 3458985"/>
              <a:gd name="connsiteX16" fmla="*/ 3505200 w 4165600"/>
              <a:gd name="connsiteY16" fmla="*/ 1371601 h 3458985"/>
              <a:gd name="connsiteX17" fmla="*/ 1352190 w 4165600"/>
              <a:gd name="connsiteY17" fmla="*/ 3192285 h 3458985"/>
              <a:gd name="connsiteX18" fmla="*/ 2514600 w 4165600"/>
              <a:gd name="connsiteY18" fmla="*/ 2971801 h 3458985"/>
              <a:gd name="connsiteX19" fmla="*/ 3962400 w 4165600"/>
              <a:gd name="connsiteY19" fmla="*/ 2057400 h 3458985"/>
              <a:gd name="connsiteX20" fmla="*/ 3733800 w 4165600"/>
              <a:gd name="connsiteY20" fmla="*/ 2667000 h 3458985"/>
              <a:gd name="connsiteX21" fmla="*/ 2819400 w 4165600"/>
              <a:gd name="connsiteY21" fmla="*/ 3276600 h 3458985"/>
              <a:gd name="connsiteX0" fmla="*/ 132991 w 4165600"/>
              <a:gd name="connsiteY0" fmla="*/ 1744486 h 3276600"/>
              <a:gd name="connsiteX1" fmla="*/ 361591 w 4165600"/>
              <a:gd name="connsiteY1" fmla="*/ 68086 h 3276600"/>
              <a:gd name="connsiteX2" fmla="*/ 590190 w 4165600"/>
              <a:gd name="connsiteY2" fmla="*/ 1896886 h 3276600"/>
              <a:gd name="connsiteX3" fmla="*/ 799381 w 4165600"/>
              <a:gd name="connsiteY3" fmla="*/ 726369 h 3276600"/>
              <a:gd name="connsiteX4" fmla="*/ 1123590 w 4165600"/>
              <a:gd name="connsiteY4" fmla="*/ 220486 h 3276600"/>
              <a:gd name="connsiteX5" fmla="*/ 1504590 w 4165600"/>
              <a:gd name="connsiteY5" fmla="*/ 2049285 h 3276600"/>
              <a:gd name="connsiteX6" fmla="*/ 1275990 w 4165600"/>
              <a:gd name="connsiteY6" fmla="*/ 1668286 h 3276600"/>
              <a:gd name="connsiteX7" fmla="*/ 2037990 w 4165600"/>
              <a:gd name="connsiteY7" fmla="*/ 601486 h 3276600"/>
              <a:gd name="connsiteX8" fmla="*/ 1580790 w 4165600"/>
              <a:gd name="connsiteY8" fmla="*/ 2201686 h 3276600"/>
              <a:gd name="connsiteX9" fmla="*/ 2114190 w 4165600"/>
              <a:gd name="connsiteY9" fmla="*/ 1820686 h 3276600"/>
              <a:gd name="connsiteX10" fmla="*/ 2799990 w 4165600"/>
              <a:gd name="connsiteY10" fmla="*/ 1134886 h 3276600"/>
              <a:gd name="connsiteX11" fmla="*/ 2418990 w 4165600"/>
              <a:gd name="connsiteY11" fmla="*/ 2125486 h 3276600"/>
              <a:gd name="connsiteX12" fmla="*/ 2057400 w 4165600"/>
              <a:gd name="connsiteY12" fmla="*/ 2362200 h 3276600"/>
              <a:gd name="connsiteX13" fmla="*/ 1600200 w 4165600"/>
              <a:gd name="connsiteY13" fmla="*/ 2362200 h 3276600"/>
              <a:gd name="connsiteX14" fmla="*/ 1047390 w 4165600"/>
              <a:gd name="connsiteY14" fmla="*/ 2506485 h 3276600"/>
              <a:gd name="connsiteX15" fmla="*/ 1504590 w 4165600"/>
              <a:gd name="connsiteY15" fmla="*/ 2658885 h 3276600"/>
              <a:gd name="connsiteX16" fmla="*/ 3505200 w 4165600"/>
              <a:gd name="connsiteY16" fmla="*/ 1371601 h 3276600"/>
              <a:gd name="connsiteX17" fmla="*/ 2590800 w 4165600"/>
              <a:gd name="connsiteY17" fmla="*/ 2971801 h 3276600"/>
              <a:gd name="connsiteX18" fmla="*/ 2514600 w 4165600"/>
              <a:gd name="connsiteY18" fmla="*/ 2971801 h 3276600"/>
              <a:gd name="connsiteX19" fmla="*/ 3962400 w 4165600"/>
              <a:gd name="connsiteY19" fmla="*/ 2057400 h 3276600"/>
              <a:gd name="connsiteX20" fmla="*/ 3733800 w 4165600"/>
              <a:gd name="connsiteY20" fmla="*/ 2667000 h 3276600"/>
              <a:gd name="connsiteX21" fmla="*/ 2819400 w 4165600"/>
              <a:gd name="connsiteY21" fmla="*/ 3276600 h 3276600"/>
              <a:gd name="connsiteX0" fmla="*/ 132991 w 4191000"/>
              <a:gd name="connsiteY0" fmla="*/ 1744486 h 3276600"/>
              <a:gd name="connsiteX1" fmla="*/ 361591 w 4191000"/>
              <a:gd name="connsiteY1" fmla="*/ 68086 h 3276600"/>
              <a:gd name="connsiteX2" fmla="*/ 590190 w 4191000"/>
              <a:gd name="connsiteY2" fmla="*/ 1896886 h 3276600"/>
              <a:gd name="connsiteX3" fmla="*/ 799381 w 4191000"/>
              <a:gd name="connsiteY3" fmla="*/ 726369 h 3276600"/>
              <a:gd name="connsiteX4" fmla="*/ 1123590 w 4191000"/>
              <a:gd name="connsiteY4" fmla="*/ 220486 h 3276600"/>
              <a:gd name="connsiteX5" fmla="*/ 1504590 w 4191000"/>
              <a:gd name="connsiteY5" fmla="*/ 2049285 h 3276600"/>
              <a:gd name="connsiteX6" fmla="*/ 1275990 w 4191000"/>
              <a:gd name="connsiteY6" fmla="*/ 1668286 h 3276600"/>
              <a:gd name="connsiteX7" fmla="*/ 2037990 w 4191000"/>
              <a:gd name="connsiteY7" fmla="*/ 601486 h 3276600"/>
              <a:gd name="connsiteX8" fmla="*/ 1580790 w 4191000"/>
              <a:gd name="connsiteY8" fmla="*/ 2201686 h 3276600"/>
              <a:gd name="connsiteX9" fmla="*/ 2114190 w 4191000"/>
              <a:gd name="connsiteY9" fmla="*/ 1820686 h 3276600"/>
              <a:gd name="connsiteX10" fmla="*/ 2799990 w 4191000"/>
              <a:gd name="connsiteY10" fmla="*/ 1134886 h 3276600"/>
              <a:gd name="connsiteX11" fmla="*/ 2418990 w 4191000"/>
              <a:gd name="connsiteY11" fmla="*/ 2125486 h 3276600"/>
              <a:gd name="connsiteX12" fmla="*/ 2057400 w 4191000"/>
              <a:gd name="connsiteY12" fmla="*/ 2362200 h 3276600"/>
              <a:gd name="connsiteX13" fmla="*/ 1600200 w 4191000"/>
              <a:gd name="connsiteY13" fmla="*/ 2362200 h 3276600"/>
              <a:gd name="connsiteX14" fmla="*/ 1047390 w 4191000"/>
              <a:gd name="connsiteY14" fmla="*/ 2506485 h 3276600"/>
              <a:gd name="connsiteX15" fmla="*/ 1504590 w 4191000"/>
              <a:gd name="connsiteY15" fmla="*/ 2658885 h 3276600"/>
              <a:gd name="connsiteX16" fmla="*/ 3505200 w 4191000"/>
              <a:gd name="connsiteY16" fmla="*/ 1371601 h 3276600"/>
              <a:gd name="connsiteX17" fmla="*/ 2590800 w 4191000"/>
              <a:gd name="connsiteY17" fmla="*/ 2971801 h 3276600"/>
              <a:gd name="connsiteX18" fmla="*/ 2362200 w 4191000"/>
              <a:gd name="connsiteY18" fmla="*/ 3048001 h 3276600"/>
              <a:gd name="connsiteX19" fmla="*/ 3962400 w 4191000"/>
              <a:gd name="connsiteY19" fmla="*/ 2057400 h 3276600"/>
              <a:gd name="connsiteX20" fmla="*/ 3733800 w 4191000"/>
              <a:gd name="connsiteY20" fmla="*/ 2667000 h 3276600"/>
              <a:gd name="connsiteX21" fmla="*/ 2819400 w 4191000"/>
              <a:gd name="connsiteY21" fmla="*/ 3276600 h 3276600"/>
              <a:gd name="connsiteX0" fmla="*/ 132991 w 4191000"/>
              <a:gd name="connsiteY0" fmla="*/ 1744486 h 3276600"/>
              <a:gd name="connsiteX1" fmla="*/ 361591 w 4191000"/>
              <a:gd name="connsiteY1" fmla="*/ 68086 h 3276600"/>
              <a:gd name="connsiteX2" fmla="*/ 590190 w 4191000"/>
              <a:gd name="connsiteY2" fmla="*/ 1896886 h 3276600"/>
              <a:gd name="connsiteX3" fmla="*/ 799381 w 4191000"/>
              <a:gd name="connsiteY3" fmla="*/ 726369 h 3276600"/>
              <a:gd name="connsiteX4" fmla="*/ 1123590 w 4191000"/>
              <a:gd name="connsiteY4" fmla="*/ 220486 h 3276600"/>
              <a:gd name="connsiteX5" fmla="*/ 1504590 w 4191000"/>
              <a:gd name="connsiteY5" fmla="*/ 2049285 h 3276600"/>
              <a:gd name="connsiteX6" fmla="*/ 1275990 w 4191000"/>
              <a:gd name="connsiteY6" fmla="*/ 1668286 h 3276600"/>
              <a:gd name="connsiteX7" fmla="*/ 2037990 w 4191000"/>
              <a:gd name="connsiteY7" fmla="*/ 601486 h 3276600"/>
              <a:gd name="connsiteX8" fmla="*/ 1580790 w 4191000"/>
              <a:gd name="connsiteY8" fmla="*/ 2201686 h 3276600"/>
              <a:gd name="connsiteX9" fmla="*/ 2114190 w 4191000"/>
              <a:gd name="connsiteY9" fmla="*/ 1820686 h 3276600"/>
              <a:gd name="connsiteX10" fmla="*/ 2799990 w 4191000"/>
              <a:gd name="connsiteY10" fmla="*/ 1134886 h 3276600"/>
              <a:gd name="connsiteX11" fmla="*/ 2418990 w 4191000"/>
              <a:gd name="connsiteY11" fmla="*/ 2125486 h 3276600"/>
              <a:gd name="connsiteX12" fmla="*/ 2057400 w 4191000"/>
              <a:gd name="connsiteY12" fmla="*/ 2362200 h 3276600"/>
              <a:gd name="connsiteX13" fmla="*/ 1600200 w 4191000"/>
              <a:gd name="connsiteY13" fmla="*/ 2362200 h 3276600"/>
              <a:gd name="connsiteX14" fmla="*/ 1047390 w 4191000"/>
              <a:gd name="connsiteY14" fmla="*/ 2506485 h 3276600"/>
              <a:gd name="connsiteX15" fmla="*/ 2133600 w 4191000"/>
              <a:gd name="connsiteY15" fmla="*/ 2590801 h 3276600"/>
              <a:gd name="connsiteX16" fmla="*/ 3505200 w 4191000"/>
              <a:gd name="connsiteY16" fmla="*/ 1371601 h 3276600"/>
              <a:gd name="connsiteX17" fmla="*/ 2590800 w 4191000"/>
              <a:gd name="connsiteY17" fmla="*/ 2971801 h 3276600"/>
              <a:gd name="connsiteX18" fmla="*/ 2362200 w 4191000"/>
              <a:gd name="connsiteY18" fmla="*/ 3048001 h 3276600"/>
              <a:gd name="connsiteX19" fmla="*/ 3962400 w 4191000"/>
              <a:gd name="connsiteY19" fmla="*/ 2057400 h 3276600"/>
              <a:gd name="connsiteX20" fmla="*/ 3733800 w 4191000"/>
              <a:gd name="connsiteY20" fmla="*/ 2667000 h 3276600"/>
              <a:gd name="connsiteX21" fmla="*/ 2819400 w 4191000"/>
              <a:gd name="connsiteY21" fmla="*/ 3276600 h 3276600"/>
              <a:gd name="connsiteX0" fmla="*/ 132991 w 4191000"/>
              <a:gd name="connsiteY0" fmla="*/ 1744486 h 3276600"/>
              <a:gd name="connsiteX1" fmla="*/ 361591 w 4191000"/>
              <a:gd name="connsiteY1" fmla="*/ 68086 h 3276600"/>
              <a:gd name="connsiteX2" fmla="*/ 590190 w 4191000"/>
              <a:gd name="connsiteY2" fmla="*/ 1896886 h 3276600"/>
              <a:gd name="connsiteX3" fmla="*/ 799381 w 4191000"/>
              <a:gd name="connsiteY3" fmla="*/ 726369 h 3276600"/>
              <a:gd name="connsiteX4" fmla="*/ 1123590 w 4191000"/>
              <a:gd name="connsiteY4" fmla="*/ 220486 h 3276600"/>
              <a:gd name="connsiteX5" fmla="*/ 1504590 w 4191000"/>
              <a:gd name="connsiteY5" fmla="*/ 2049285 h 3276600"/>
              <a:gd name="connsiteX6" fmla="*/ 1275990 w 4191000"/>
              <a:gd name="connsiteY6" fmla="*/ 1668286 h 3276600"/>
              <a:gd name="connsiteX7" fmla="*/ 2037990 w 4191000"/>
              <a:gd name="connsiteY7" fmla="*/ 601486 h 3276600"/>
              <a:gd name="connsiteX8" fmla="*/ 1580790 w 4191000"/>
              <a:gd name="connsiteY8" fmla="*/ 2201686 h 3276600"/>
              <a:gd name="connsiteX9" fmla="*/ 2114190 w 4191000"/>
              <a:gd name="connsiteY9" fmla="*/ 1820686 h 3276600"/>
              <a:gd name="connsiteX10" fmla="*/ 2799990 w 4191000"/>
              <a:gd name="connsiteY10" fmla="*/ 1134886 h 3276600"/>
              <a:gd name="connsiteX11" fmla="*/ 2418990 w 4191000"/>
              <a:gd name="connsiteY11" fmla="*/ 2125486 h 3276600"/>
              <a:gd name="connsiteX12" fmla="*/ 2057400 w 4191000"/>
              <a:gd name="connsiteY12" fmla="*/ 2362200 h 3276600"/>
              <a:gd name="connsiteX13" fmla="*/ 1600200 w 4191000"/>
              <a:gd name="connsiteY13" fmla="*/ 2362200 h 3276600"/>
              <a:gd name="connsiteX14" fmla="*/ 1047390 w 4191000"/>
              <a:gd name="connsiteY14" fmla="*/ 2506485 h 3276600"/>
              <a:gd name="connsiteX15" fmla="*/ 2133600 w 4191000"/>
              <a:gd name="connsiteY15" fmla="*/ 2590801 h 3276600"/>
              <a:gd name="connsiteX16" fmla="*/ 3429000 w 4191000"/>
              <a:gd name="connsiteY16" fmla="*/ 1295401 h 3276600"/>
              <a:gd name="connsiteX17" fmla="*/ 2590800 w 4191000"/>
              <a:gd name="connsiteY17" fmla="*/ 2971801 h 3276600"/>
              <a:gd name="connsiteX18" fmla="*/ 2362200 w 4191000"/>
              <a:gd name="connsiteY18" fmla="*/ 3048001 h 3276600"/>
              <a:gd name="connsiteX19" fmla="*/ 3962400 w 4191000"/>
              <a:gd name="connsiteY19" fmla="*/ 2057400 h 3276600"/>
              <a:gd name="connsiteX20" fmla="*/ 3733800 w 4191000"/>
              <a:gd name="connsiteY20" fmla="*/ 2667000 h 3276600"/>
              <a:gd name="connsiteX21" fmla="*/ 2819400 w 4191000"/>
              <a:gd name="connsiteY21" fmla="*/ 3276600 h 3276600"/>
              <a:gd name="connsiteX0" fmla="*/ 132991 w 4191000"/>
              <a:gd name="connsiteY0" fmla="*/ 1744486 h 3276600"/>
              <a:gd name="connsiteX1" fmla="*/ 361591 w 4191000"/>
              <a:gd name="connsiteY1" fmla="*/ 68086 h 3276600"/>
              <a:gd name="connsiteX2" fmla="*/ 590190 w 4191000"/>
              <a:gd name="connsiteY2" fmla="*/ 1896886 h 3276600"/>
              <a:gd name="connsiteX3" fmla="*/ 799381 w 4191000"/>
              <a:gd name="connsiteY3" fmla="*/ 726369 h 3276600"/>
              <a:gd name="connsiteX4" fmla="*/ 1123590 w 4191000"/>
              <a:gd name="connsiteY4" fmla="*/ 220486 h 3276600"/>
              <a:gd name="connsiteX5" fmla="*/ 1504590 w 4191000"/>
              <a:gd name="connsiteY5" fmla="*/ 2049285 h 3276600"/>
              <a:gd name="connsiteX6" fmla="*/ 1275990 w 4191000"/>
              <a:gd name="connsiteY6" fmla="*/ 1668286 h 3276600"/>
              <a:gd name="connsiteX7" fmla="*/ 2037990 w 4191000"/>
              <a:gd name="connsiteY7" fmla="*/ 601486 h 3276600"/>
              <a:gd name="connsiteX8" fmla="*/ 1580790 w 4191000"/>
              <a:gd name="connsiteY8" fmla="*/ 2201686 h 3276600"/>
              <a:gd name="connsiteX9" fmla="*/ 2114190 w 4191000"/>
              <a:gd name="connsiteY9" fmla="*/ 1820686 h 3276600"/>
              <a:gd name="connsiteX10" fmla="*/ 2799990 w 4191000"/>
              <a:gd name="connsiteY10" fmla="*/ 1134886 h 3276600"/>
              <a:gd name="connsiteX11" fmla="*/ 2418990 w 4191000"/>
              <a:gd name="connsiteY11" fmla="*/ 2125486 h 3276600"/>
              <a:gd name="connsiteX12" fmla="*/ 2057400 w 4191000"/>
              <a:gd name="connsiteY12" fmla="*/ 2362200 h 3276600"/>
              <a:gd name="connsiteX13" fmla="*/ 1600200 w 4191000"/>
              <a:gd name="connsiteY13" fmla="*/ 2362200 h 3276600"/>
              <a:gd name="connsiteX14" fmla="*/ 1524000 w 4191000"/>
              <a:gd name="connsiteY14" fmla="*/ 2819401 h 3276600"/>
              <a:gd name="connsiteX15" fmla="*/ 2133600 w 4191000"/>
              <a:gd name="connsiteY15" fmla="*/ 2590801 h 3276600"/>
              <a:gd name="connsiteX16" fmla="*/ 3429000 w 4191000"/>
              <a:gd name="connsiteY16" fmla="*/ 1295401 h 3276600"/>
              <a:gd name="connsiteX17" fmla="*/ 2590800 w 4191000"/>
              <a:gd name="connsiteY17" fmla="*/ 2971801 h 3276600"/>
              <a:gd name="connsiteX18" fmla="*/ 2362200 w 4191000"/>
              <a:gd name="connsiteY18" fmla="*/ 3048001 h 3276600"/>
              <a:gd name="connsiteX19" fmla="*/ 3962400 w 4191000"/>
              <a:gd name="connsiteY19" fmla="*/ 2057400 h 3276600"/>
              <a:gd name="connsiteX20" fmla="*/ 3733800 w 4191000"/>
              <a:gd name="connsiteY20" fmla="*/ 2667000 h 3276600"/>
              <a:gd name="connsiteX21" fmla="*/ 2819400 w 4191000"/>
              <a:gd name="connsiteY21" fmla="*/ 3276600 h 3276600"/>
              <a:gd name="connsiteX0" fmla="*/ 132991 w 4191000"/>
              <a:gd name="connsiteY0" fmla="*/ 1744486 h 3276600"/>
              <a:gd name="connsiteX1" fmla="*/ 361591 w 4191000"/>
              <a:gd name="connsiteY1" fmla="*/ 68086 h 3276600"/>
              <a:gd name="connsiteX2" fmla="*/ 590190 w 4191000"/>
              <a:gd name="connsiteY2" fmla="*/ 1896886 h 3276600"/>
              <a:gd name="connsiteX3" fmla="*/ 799381 w 4191000"/>
              <a:gd name="connsiteY3" fmla="*/ 726369 h 3276600"/>
              <a:gd name="connsiteX4" fmla="*/ 1123590 w 4191000"/>
              <a:gd name="connsiteY4" fmla="*/ 220486 h 3276600"/>
              <a:gd name="connsiteX5" fmla="*/ 1504590 w 4191000"/>
              <a:gd name="connsiteY5" fmla="*/ 2049285 h 3276600"/>
              <a:gd name="connsiteX6" fmla="*/ 1275990 w 4191000"/>
              <a:gd name="connsiteY6" fmla="*/ 1668286 h 3276600"/>
              <a:gd name="connsiteX7" fmla="*/ 2037990 w 4191000"/>
              <a:gd name="connsiteY7" fmla="*/ 601486 h 3276600"/>
              <a:gd name="connsiteX8" fmla="*/ 1580790 w 4191000"/>
              <a:gd name="connsiteY8" fmla="*/ 2201686 h 3276600"/>
              <a:gd name="connsiteX9" fmla="*/ 2114190 w 4191000"/>
              <a:gd name="connsiteY9" fmla="*/ 1820686 h 3276600"/>
              <a:gd name="connsiteX10" fmla="*/ 2799990 w 4191000"/>
              <a:gd name="connsiteY10" fmla="*/ 1134886 h 3276600"/>
              <a:gd name="connsiteX11" fmla="*/ 2418990 w 4191000"/>
              <a:gd name="connsiteY11" fmla="*/ 2125486 h 3276600"/>
              <a:gd name="connsiteX12" fmla="*/ 2057400 w 4191000"/>
              <a:gd name="connsiteY12" fmla="*/ 2362200 h 3276600"/>
              <a:gd name="connsiteX13" fmla="*/ 1752600 w 4191000"/>
              <a:gd name="connsiteY13" fmla="*/ 2514601 h 3276600"/>
              <a:gd name="connsiteX14" fmla="*/ 1524000 w 4191000"/>
              <a:gd name="connsiteY14" fmla="*/ 2819401 h 3276600"/>
              <a:gd name="connsiteX15" fmla="*/ 2133600 w 4191000"/>
              <a:gd name="connsiteY15" fmla="*/ 2590801 h 3276600"/>
              <a:gd name="connsiteX16" fmla="*/ 3429000 w 4191000"/>
              <a:gd name="connsiteY16" fmla="*/ 1295401 h 3276600"/>
              <a:gd name="connsiteX17" fmla="*/ 2590800 w 4191000"/>
              <a:gd name="connsiteY17" fmla="*/ 2971801 h 3276600"/>
              <a:gd name="connsiteX18" fmla="*/ 2362200 w 4191000"/>
              <a:gd name="connsiteY18" fmla="*/ 3048001 h 3276600"/>
              <a:gd name="connsiteX19" fmla="*/ 3962400 w 4191000"/>
              <a:gd name="connsiteY19" fmla="*/ 2057400 h 3276600"/>
              <a:gd name="connsiteX20" fmla="*/ 3733800 w 4191000"/>
              <a:gd name="connsiteY20" fmla="*/ 2667000 h 3276600"/>
              <a:gd name="connsiteX21" fmla="*/ 2819400 w 4191000"/>
              <a:gd name="connsiteY21" fmla="*/ 3276600 h 3276600"/>
              <a:gd name="connsiteX0" fmla="*/ 132991 w 4191000"/>
              <a:gd name="connsiteY0" fmla="*/ 1744486 h 3276600"/>
              <a:gd name="connsiteX1" fmla="*/ 361591 w 4191000"/>
              <a:gd name="connsiteY1" fmla="*/ 68086 h 3276600"/>
              <a:gd name="connsiteX2" fmla="*/ 590190 w 4191000"/>
              <a:gd name="connsiteY2" fmla="*/ 1896886 h 3276600"/>
              <a:gd name="connsiteX3" fmla="*/ 799381 w 4191000"/>
              <a:gd name="connsiteY3" fmla="*/ 726369 h 3276600"/>
              <a:gd name="connsiteX4" fmla="*/ 1123590 w 4191000"/>
              <a:gd name="connsiteY4" fmla="*/ 220486 h 3276600"/>
              <a:gd name="connsiteX5" fmla="*/ 1504590 w 4191000"/>
              <a:gd name="connsiteY5" fmla="*/ 2049285 h 3276600"/>
              <a:gd name="connsiteX6" fmla="*/ 1275990 w 4191000"/>
              <a:gd name="connsiteY6" fmla="*/ 1668286 h 3276600"/>
              <a:gd name="connsiteX7" fmla="*/ 2037990 w 4191000"/>
              <a:gd name="connsiteY7" fmla="*/ 601486 h 3276600"/>
              <a:gd name="connsiteX8" fmla="*/ 1580790 w 4191000"/>
              <a:gd name="connsiteY8" fmla="*/ 2201686 h 3276600"/>
              <a:gd name="connsiteX9" fmla="*/ 2114190 w 4191000"/>
              <a:gd name="connsiteY9" fmla="*/ 1820686 h 3276600"/>
              <a:gd name="connsiteX10" fmla="*/ 2895600 w 4191000"/>
              <a:gd name="connsiteY10" fmla="*/ 838201 h 3276600"/>
              <a:gd name="connsiteX11" fmla="*/ 2418990 w 4191000"/>
              <a:gd name="connsiteY11" fmla="*/ 2125486 h 3276600"/>
              <a:gd name="connsiteX12" fmla="*/ 2057400 w 4191000"/>
              <a:gd name="connsiteY12" fmla="*/ 2362200 h 3276600"/>
              <a:gd name="connsiteX13" fmla="*/ 1752600 w 4191000"/>
              <a:gd name="connsiteY13" fmla="*/ 2514601 h 3276600"/>
              <a:gd name="connsiteX14" fmla="*/ 1524000 w 4191000"/>
              <a:gd name="connsiteY14" fmla="*/ 2819401 h 3276600"/>
              <a:gd name="connsiteX15" fmla="*/ 2133600 w 4191000"/>
              <a:gd name="connsiteY15" fmla="*/ 2590801 h 3276600"/>
              <a:gd name="connsiteX16" fmla="*/ 3429000 w 4191000"/>
              <a:gd name="connsiteY16" fmla="*/ 1295401 h 3276600"/>
              <a:gd name="connsiteX17" fmla="*/ 2590800 w 4191000"/>
              <a:gd name="connsiteY17" fmla="*/ 2971801 h 3276600"/>
              <a:gd name="connsiteX18" fmla="*/ 2362200 w 4191000"/>
              <a:gd name="connsiteY18" fmla="*/ 3048001 h 3276600"/>
              <a:gd name="connsiteX19" fmla="*/ 3962400 w 4191000"/>
              <a:gd name="connsiteY19" fmla="*/ 2057400 h 3276600"/>
              <a:gd name="connsiteX20" fmla="*/ 3733800 w 4191000"/>
              <a:gd name="connsiteY20" fmla="*/ 2667000 h 3276600"/>
              <a:gd name="connsiteX21" fmla="*/ 2819400 w 4191000"/>
              <a:gd name="connsiteY21" fmla="*/ 3276600 h 3276600"/>
              <a:gd name="connsiteX0" fmla="*/ 132991 w 4191000"/>
              <a:gd name="connsiteY0" fmla="*/ 1744486 h 3276600"/>
              <a:gd name="connsiteX1" fmla="*/ 361591 w 4191000"/>
              <a:gd name="connsiteY1" fmla="*/ 68086 h 3276600"/>
              <a:gd name="connsiteX2" fmla="*/ 590190 w 4191000"/>
              <a:gd name="connsiteY2" fmla="*/ 1896886 h 3276600"/>
              <a:gd name="connsiteX3" fmla="*/ 799381 w 4191000"/>
              <a:gd name="connsiteY3" fmla="*/ 726369 h 3276600"/>
              <a:gd name="connsiteX4" fmla="*/ 1123590 w 4191000"/>
              <a:gd name="connsiteY4" fmla="*/ 220486 h 3276600"/>
              <a:gd name="connsiteX5" fmla="*/ 1504590 w 4191000"/>
              <a:gd name="connsiteY5" fmla="*/ 2049285 h 3276600"/>
              <a:gd name="connsiteX6" fmla="*/ 1275990 w 4191000"/>
              <a:gd name="connsiteY6" fmla="*/ 1668286 h 3276600"/>
              <a:gd name="connsiteX7" fmla="*/ 2037990 w 4191000"/>
              <a:gd name="connsiteY7" fmla="*/ 601486 h 3276600"/>
              <a:gd name="connsiteX8" fmla="*/ 1580790 w 4191000"/>
              <a:gd name="connsiteY8" fmla="*/ 2201686 h 3276600"/>
              <a:gd name="connsiteX9" fmla="*/ 2362200 w 4191000"/>
              <a:gd name="connsiteY9" fmla="*/ 1219201 h 3276600"/>
              <a:gd name="connsiteX10" fmla="*/ 2895600 w 4191000"/>
              <a:gd name="connsiteY10" fmla="*/ 838201 h 3276600"/>
              <a:gd name="connsiteX11" fmla="*/ 2418990 w 4191000"/>
              <a:gd name="connsiteY11" fmla="*/ 2125486 h 3276600"/>
              <a:gd name="connsiteX12" fmla="*/ 2057400 w 4191000"/>
              <a:gd name="connsiteY12" fmla="*/ 2362200 h 3276600"/>
              <a:gd name="connsiteX13" fmla="*/ 1752600 w 4191000"/>
              <a:gd name="connsiteY13" fmla="*/ 2514601 h 3276600"/>
              <a:gd name="connsiteX14" fmla="*/ 1524000 w 4191000"/>
              <a:gd name="connsiteY14" fmla="*/ 2819401 h 3276600"/>
              <a:gd name="connsiteX15" fmla="*/ 2133600 w 4191000"/>
              <a:gd name="connsiteY15" fmla="*/ 2590801 h 3276600"/>
              <a:gd name="connsiteX16" fmla="*/ 3429000 w 4191000"/>
              <a:gd name="connsiteY16" fmla="*/ 1295401 h 3276600"/>
              <a:gd name="connsiteX17" fmla="*/ 2590800 w 4191000"/>
              <a:gd name="connsiteY17" fmla="*/ 2971801 h 3276600"/>
              <a:gd name="connsiteX18" fmla="*/ 2362200 w 4191000"/>
              <a:gd name="connsiteY18" fmla="*/ 3048001 h 3276600"/>
              <a:gd name="connsiteX19" fmla="*/ 3962400 w 4191000"/>
              <a:gd name="connsiteY19" fmla="*/ 2057400 h 3276600"/>
              <a:gd name="connsiteX20" fmla="*/ 3733800 w 4191000"/>
              <a:gd name="connsiteY20" fmla="*/ 2667000 h 3276600"/>
              <a:gd name="connsiteX21" fmla="*/ 2819400 w 4191000"/>
              <a:gd name="connsiteY21" fmla="*/ 3276600 h 3276600"/>
              <a:gd name="connsiteX0" fmla="*/ 132991 w 4191000"/>
              <a:gd name="connsiteY0" fmla="*/ 1744486 h 3276600"/>
              <a:gd name="connsiteX1" fmla="*/ 361591 w 4191000"/>
              <a:gd name="connsiteY1" fmla="*/ 68086 h 3276600"/>
              <a:gd name="connsiteX2" fmla="*/ 590190 w 4191000"/>
              <a:gd name="connsiteY2" fmla="*/ 1896886 h 3276600"/>
              <a:gd name="connsiteX3" fmla="*/ 799381 w 4191000"/>
              <a:gd name="connsiteY3" fmla="*/ 726369 h 3276600"/>
              <a:gd name="connsiteX4" fmla="*/ 1123590 w 4191000"/>
              <a:gd name="connsiteY4" fmla="*/ 220486 h 3276600"/>
              <a:gd name="connsiteX5" fmla="*/ 1504590 w 4191000"/>
              <a:gd name="connsiteY5" fmla="*/ 2049285 h 3276600"/>
              <a:gd name="connsiteX6" fmla="*/ 1275990 w 4191000"/>
              <a:gd name="connsiteY6" fmla="*/ 1668286 h 3276600"/>
              <a:gd name="connsiteX7" fmla="*/ 2037990 w 4191000"/>
              <a:gd name="connsiteY7" fmla="*/ 601486 h 3276600"/>
              <a:gd name="connsiteX8" fmla="*/ 1752600 w 4191000"/>
              <a:gd name="connsiteY8" fmla="*/ 1981201 h 3276600"/>
              <a:gd name="connsiteX9" fmla="*/ 2362200 w 4191000"/>
              <a:gd name="connsiteY9" fmla="*/ 1219201 h 3276600"/>
              <a:gd name="connsiteX10" fmla="*/ 2895600 w 4191000"/>
              <a:gd name="connsiteY10" fmla="*/ 838201 h 3276600"/>
              <a:gd name="connsiteX11" fmla="*/ 2418990 w 4191000"/>
              <a:gd name="connsiteY11" fmla="*/ 2125486 h 3276600"/>
              <a:gd name="connsiteX12" fmla="*/ 2057400 w 4191000"/>
              <a:gd name="connsiteY12" fmla="*/ 2362200 h 3276600"/>
              <a:gd name="connsiteX13" fmla="*/ 1752600 w 4191000"/>
              <a:gd name="connsiteY13" fmla="*/ 2514601 h 3276600"/>
              <a:gd name="connsiteX14" fmla="*/ 1524000 w 4191000"/>
              <a:gd name="connsiteY14" fmla="*/ 2819401 h 3276600"/>
              <a:gd name="connsiteX15" fmla="*/ 2133600 w 4191000"/>
              <a:gd name="connsiteY15" fmla="*/ 2590801 h 3276600"/>
              <a:gd name="connsiteX16" fmla="*/ 3429000 w 4191000"/>
              <a:gd name="connsiteY16" fmla="*/ 1295401 h 3276600"/>
              <a:gd name="connsiteX17" fmla="*/ 2590800 w 4191000"/>
              <a:gd name="connsiteY17" fmla="*/ 2971801 h 3276600"/>
              <a:gd name="connsiteX18" fmla="*/ 2362200 w 4191000"/>
              <a:gd name="connsiteY18" fmla="*/ 3048001 h 3276600"/>
              <a:gd name="connsiteX19" fmla="*/ 3962400 w 4191000"/>
              <a:gd name="connsiteY19" fmla="*/ 2057400 h 3276600"/>
              <a:gd name="connsiteX20" fmla="*/ 3733800 w 4191000"/>
              <a:gd name="connsiteY20" fmla="*/ 2667000 h 3276600"/>
              <a:gd name="connsiteX21" fmla="*/ 2819400 w 4191000"/>
              <a:gd name="connsiteY21" fmla="*/ 3276600 h 3276600"/>
              <a:gd name="connsiteX0" fmla="*/ 132991 w 4191000"/>
              <a:gd name="connsiteY0" fmla="*/ 1686983 h 3219097"/>
              <a:gd name="connsiteX1" fmla="*/ 361591 w 4191000"/>
              <a:gd name="connsiteY1" fmla="*/ 10583 h 3219097"/>
              <a:gd name="connsiteX2" fmla="*/ 590190 w 4191000"/>
              <a:gd name="connsiteY2" fmla="*/ 1839383 h 3219097"/>
              <a:gd name="connsiteX3" fmla="*/ 799381 w 4191000"/>
              <a:gd name="connsiteY3" fmla="*/ 668866 h 3219097"/>
              <a:gd name="connsiteX4" fmla="*/ 1219200 w 4191000"/>
              <a:gd name="connsiteY4" fmla="*/ 323498 h 3219097"/>
              <a:gd name="connsiteX5" fmla="*/ 1504590 w 4191000"/>
              <a:gd name="connsiteY5" fmla="*/ 1991782 h 3219097"/>
              <a:gd name="connsiteX6" fmla="*/ 1275990 w 4191000"/>
              <a:gd name="connsiteY6" fmla="*/ 1610783 h 3219097"/>
              <a:gd name="connsiteX7" fmla="*/ 2037990 w 4191000"/>
              <a:gd name="connsiteY7" fmla="*/ 543983 h 3219097"/>
              <a:gd name="connsiteX8" fmla="*/ 1752600 w 4191000"/>
              <a:gd name="connsiteY8" fmla="*/ 1923698 h 3219097"/>
              <a:gd name="connsiteX9" fmla="*/ 2362200 w 4191000"/>
              <a:gd name="connsiteY9" fmla="*/ 1161698 h 3219097"/>
              <a:gd name="connsiteX10" fmla="*/ 2895600 w 4191000"/>
              <a:gd name="connsiteY10" fmla="*/ 780698 h 3219097"/>
              <a:gd name="connsiteX11" fmla="*/ 2418990 w 4191000"/>
              <a:gd name="connsiteY11" fmla="*/ 2067983 h 3219097"/>
              <a:gd name="connsiteX12" fmla="*/ 2057400 w 4191000"/>
              <a:gd name="connsiteY12" fmla="*/ 2304697 h 3219097"/>
              <a:gd name="connsiteX13" fmla="*/ 1752600 w 4191000"/>
              <a:gd name="connsiteY13" fmla="*/ 2457098 h 3219097"/>
              <a:gd name="connsiteX14" fmla="*/ 1524000 w 4191000"/>
              <a:gd name="connsiteY14" fmla="*/ 2761898 h 3219097"/>
              <a:gd name="connsiteX15" fmla="*/ 2133600 w 4191000"/>
              <a:gd name="connsiteY15" fmla="*/ 2533298 h 3219097"/>
              <a:gd name="connsiteX16" fmla="*/ 3429000 w 4191000"/>
              <a:gd name="connsiteY16" fmla="*/ 1237898 h 3219097"/>
              <a:gd name="connsiteX17" fmla="*/ 2590800 w 4191000"/>
              <a:gd name="connsiteY17" fmla="*/ 2914298 h 3219097"/>
              <a:gd name="connsiteX18" fmla="*/ 2362200 w 4191000"/>
              <a:gd name="connsiteY18" fmla="*/ 2990498 h 3219097"/>
              <a:gd name="connsiteX19" fmla="*/ 3962400 w 4191000"/>
              <a:gd name="connsiteY19" fmla="*/ 1999897 h 3219097"/>
              <a:gd name="connsiteX20" fmla="*/ 3733800 w 4191000"/>
              <a:gd name="connsiteY20" fmla="*/ 2609497 h 3219097"/>
              <a:gd name="connsiteX21" fmla="*/ 2819400 w 4191000"/>
              <a:gd name="connsiteY21" fmla="*/ 3219097 h 3219097"/>
              <a:gd name="connsiteX0" fmla="*/ 132991 w 4191000"/>
              <a:gd name="connsiteY0" fmla="*/ 1686983 h 3219097"/>
              <a:gd name="connsiteX1" fmla="*/ 361591 w 4191000"/>
              <a:gd name="connsiteY1" fmla="*/ 10583 h 3219097"/>
              <a:gd name="connsiteX2" fmla="*/ 590190 w 4191000"/>
              <a:gd name="connsiteY2" fmla="*/ 1839383 h 3219097"/>
              <a:gd name="connsiteX3" fmla="*/ 914400 w 4191000"/>
              <a:gd name="connsiteY3" fmla="*/ 780698 h 3219097"/>
              <a:gd name="connsiteX4" fmla="*/ 1219200 w 4191000"/>
              <a:gd name="connsiteY4" fmla="*/ 323498 h 3219097"/>
              <a:gd name="connsiteX5" fmla="*/ 1504590 w 4191000"/>
              <a:gd name="connsiteY5" fmla="*/ 1991782 h 3219097"/>
              <a:gd name="connsiteX6" fmla="*/ 1275990 w 4191000"/>
              <a:gd name="connsiteY6" fmla="*/ 1610783 h 3219097"/>
              <a:gd name="connsiteX7" fmla="*/ 2037990 w 4191000"/>
              <a:gd name="connsiteY7" fmla="*/ 543983 h 3219097"/>
              <a:gd name="connsiteX8" fmla="*/ 1752600 w 4191000"/>
              <a:gd name="connsiteY8" fmla="*/ 1923698 h 3219097"/>
              <a:gd name="connsiteX9" fmla="*/ 2362200 w 4191000"/>
              <a:gd name="connsiteY9" fmla="*/ 1161698 h 3219097"/>
              <a:gd name="connsiteX10" fmla="*/ 2895600 w 4191000"/>
              <a:gd name="connsiteY10" fmla="*/ 780698 h 3219097"/>
              <a:gd name="connsiteX11" fmla="*/ 2418990 w 4191000"/>
              <a:gd name="connsiteY11" fmla="*/ 2067983 h 3219097"/>
              <a:gd name="connsiteX12" fmla="*/ 2057400 w 4191000"/>
              <a:gd name="connsiteY12" fmla="*/ 2304697 h 3219097"/>
              <a:gd name="connsiteX13" fmla="*/ 1752600 w 4191000"/>
              <a:gd name="connsiteY13" fmla="*/ 2457098 h 3219097"/>
              <a:gd name="connsiteX14" fmla="*/ 1524000 w 4191000"/>
              <a:gd name="connsiteY14" fmla="*/ 2761898 h 3219097"/>
              <a:gd name="connsiteX15" fmla="*/ 2133600 w 4191000"/>
              <a:gd name="connsiteY15" fmla="*/ 2533298 h 3219097"/>
              <a:gd name="connsiteX16" fmla="*/ 3429000 w 4191000"/>
              <a:gd name="connsiteY16" fmla="*/ 1237898 h 3219097"/>
              <a:gd name="connsiteX17" fmla="*/ 2590800 w 4191000"/>
              <a:gd name="connsiteY17" fmla="*/ 2914298 h 3219097"/>
              <a:gd name="connsiteX18" fmla="*/ 2362200 w 4191000"/>
              <a:gd name="connsiteY18" fmla="*/ 2990498 h 3219097"/>
              <a:gd name="connsiteX19" fmla="*/ 3962400 w 4191000"/>
              <a:gd name="connsiteY19" fmla="*/ 1999897 h 3219097"/>
              <a:gd name="connsiteX20" fmla="*/ 3733800 w 4191000"/>
              <a:gd name="connsiteY20" fmla="*/ 2609497 h 3219097"/>
              <a:gd name="connsiteX21" fmla="*/ 2819400 w 4191000"/>
              <a:gd name="connsiteY21" fmla="*/ 3219097 h 3219097"/>
              <a:gd name="connsiteX0" fmla="*/ 132991 w 4191000"/>
              <a:gd name="connsiteY0" fmla="*/ 1678868 h 3210982"/>
              <a:gd name="connsiteX1" fmla="*/ 304800 w 4191000"/>
              <a:gd name="connsiteY1" fmla="*/ 10583 h 3210982"/>
              <a:gd name="connsiteX2" fmla="*/ 590190 w 4191000"/>
              <a:gd name="connsiteY2" fmla="*/ 1831268 h 3210982"/>
              <a:gd name="connsiteX3" fmla="*/ 914400 w 4191000"/>
              <a:gd name="connsiteY3" fmla="*/ 772583 h 3210982"/>
              <a:gd name="connsiteX4" fmla="*/ 1219200 w 4191000"/>
              <a:gd name="connsiteY4" fmla="*/ 315383 h 3210982"/>
              <a:gd name="connsiteX5" fmla="*/ 1504590 w 4191000"/>
              <a:gd name="connsiteY5" fmla="*/ 1983667 h 3210982"/>
              <a:gd name="connsiteX6" fmla="*/ 1275990 w 4191000"/>
              <a:gd name="connsiteY6" fmla="*/ 1602668 h 3210982"/>
              <a:gd name="connsiteX7" fmla="*/ 2037990 w 4191000"/>
              <a:gd name="connsiteY7" fmla="*/ 535868 h 3210982"/>
              <a:gd name="connsiteX8" fmla="*/ 1752600 w 4191000"/>
              <a:gd name="connsiteY8" fmla="*/ 1915583 h 3210982"/>
              <a:gd name="connsiteX9" fmla="*/ 2362200 w 4191000"/>
              <a:gd name="connsiteY9" fmla="*/ 1153583 h 3210982"/>
              <a:gd name="connsiteX10" fmla="*/ 2895600 w 4191000"/>
              <a:gd name="connsiteY10" fmla="*/ 772583 h 3210982"/>
              <a:gd name="connsiteX11" fmla="*/ 2418990 w 4191000"/>
              <a:gd name="connsiteY11" fmla="*/ 2059868 h 3210982"/>
              <a:gd name="connsiteX12" fmla="*/ 2057400 w 4191000"/>
              <a:gd name="connsiteY12" fmla="*/ 2296582 h 3210982"/>
              <a:gd name="connsiteX13" fmla="*/ 1752600 w 4191000"/>
              <a:gd name="connsiteY13" fmla="*/ 2448983 h 3210982"/>
              <a:gd name="connsiteX14" fmla="*/ 1524000 w 4191000"/>
              <a:gd name="connsiteY14" fmla="*/ 2753783 h 3210982"/>
              <a:gd name="connsiteX15" fmla="*/ 2133600 w 4191000"/>
              <a:gd name="connsiteY15" fmla="*/ 2525183 h 3210982"/>
              <a:gd name="connsiteX16" fmla="*/ 3429000 w 4191000"/>
              <a:gd name="connsiteY16" fmla="*/ 1229783 h 3210982"/>
              <a:gd name="connsiteX17" fmla="*/ 2590800 w 4191000"/>
              <a:gd name="connsiteY17" fmla="*/ 2906183 h 3210982"/>
              <a:gd name="connsiteX18" fmla="*/ 2362200 w 4191000"/>
              <a:gd name="connsiteY18" fmla="*/ 2982383 h 3210982"/>
              <a:gd name="connsiteX19" fmla="*/ 3962400 w 4191000"/>
              <a:gd name="connsiteY19" fmla="*/ 1991782 h 3210982"/>
              <a:gd name="connsiteX20" fmla="*/ 3733800 w 4191000"/>
              <a:gd name="connsiteY20" fmla="*/ 2601382 h 3210982"/>
              <a:gd name="connsiteX21" fmla="*/ 2819400 w 4191000"/>
              <a:gd name="connsiteY21" fmla="*/ 3210982 h 3210982"/>
              <a:gd name="connsiteX0" fmla="*/ 132991 w 4247791"/>
              <a:gd name="connsiteY0" fmla="*/ 1686982 h 3210982"/>
              <a:gd name="connsiteX1" fmla="*/ 361591 w 4247791"/>
              <a:gd name="connsiteY1" fmla="*/ 10583 h 3210982"/>
              <a:gd name="connsiteX2" fmla="*/ 646981 w 4247791"/>
              <a:gd name="connsiteY2" fmla="*/ 1831268 h 3210982"/>
              <a:gd name="connsiteX3" fmla="*/ 971191 w 4247791"/>
              <a:gd name="connsiteY3" fmla="*/ 772583 h 3210982"/>
              <a:gd name="connsiteX4" fmla="*/ 1275991 w 4247791"/>
              <a:gd name="connsiteY4" fmla="*/ 315383 h 3210982"/>
              <a:gd name="connsiteX5" fmla="*/ 1561381 w 4247791"/>
              <a:gd name="connsiteY5" fmla="*/ 1983667 h 3210982"/>
              <a:gd name="connsiteX6" fmla="*/ 1332781 w 4247791"/>
              <a:gd name="connsiteY6" fmla="*/ 1602668 h 3210982"/>
              <a:gd name="connsiteX7" fmla="*/ 2094781 w 4247791"/>
              <a:gd name="connsiteY7" fmla="*/ 535868 h 3210982"/>
              <a:gd name="connsiteX8" fmla="*/ 1809391 w 4247791"/>
              <a:gd name="connsiteY8" fmla="*/ 1915583 h 3210982"/>
              <a:gd name="connsiteX9" fmla="*/ 2418991 w 4247791"/>
              <a:gd name="connsiteY9" fmla="*/ 1153583 h 3210982"/>
              <a:gd name="connsiteX10" fmla="*/ 2952391 w 4247791"/>
              <a:gd name="connsiteY10" fmla="*/ 772583 h 3210982"/>
              <a:gd name="connsiteX11" fmla="*/ 2475781 w 4247791"/>
              <a:gd name="connsiteY11" fmla="*/ 2059868 h 3210982"/>
              <a:gd name="connsiteX12" fmla="*/ 2114191 w 4247791"/>
              <a:gd name="connsiteY12" fmla="*/ 2296582 h 3210982"/>
              <a:gd name="connsiteX13" fmla="*/ 1809391 w 4247791"/>
              <a:gd name="connsiteY13" fmla="*/ 2448983 h 3210982"/>
              <a:gd name="connsiteX14" fmla="*/ 1580791 w 4247791"/>
              <a:gd name="connsiteY14" fmla="*/ 2753783 h 3210982"/>
              <a:gd name="connsiteX15" fmla="*/ 2190391 w 4247791"/>
              <a:gd name="connsiteY15" fmla="*/ 2525183 h 3210982"/>
              <a:gd name="connsiteX16" fmla="*/ 3485791 w 4247791"/>
              <a:gd name="connsiteY16" fmla="*/ 1229783 h 3210982"/>
              <a:gd name="connsiteX17" fmla="*/ 2647591 w 4247791"/>
              <a:gd name="connsiteY17" fmla="*/ 2906183 h 3210982"/>
              <a:gd name="connsiteX18" fmla="*/ 2418991 w 4247791"/>
              <a:gd name="connsiteY18" fmla="*/ 2982383 h 3210982"/>
              <a:gd name="connsiteX19" fmla="*/ 4019191 w 4247791"/>
              <a:gd name="connsiteY19" fmla="*/ 1991782 h 3210982"/>
              <a:gd name="connsiteX20" fmla="*/ 3790591 w 4247791"/>
              <a:gd name="connsiteY20" fmla="*/ 2601382 h 3210982"/>
              <a:gd name="connsiteX21" fmla="*/ 2876191 w 4247791"/>
              <a:gd name="connsiteY21" fmla="*/ 3210982 h 3210982"/>
              <a:gd name="connsiteX0" fmla="*/ 132991 w 4247791"/>
              <a:gd name="connsiteY0" fmla="*/ 1686982 h 3210982"/>
              <a:gd name="connsiteX1" fmla="*/ 361591 w 4247791"/>
              <a:gd name="connsiteY1" fmla="*/ 10583 h 3210982"/>
              <a:gd name="connsiteX2" fmla="*/ 646981 w 4247791"/>
              <a:gd name="connsiteY2" fmla="*/ 1831268 h 3210982"/>
              <a:gd name="connsiteX3" fmla="*/ 971191 w 4247791"/>
              <a:gd name="connsiteY3" fmla="*/ 772583 h 3210982"/>
              <a:gd name="connsiteX4" fmla="*/ 1275991 w 4247791"/>
              <a:gd name="connsiteY4" fmla="*/ 315383 h 3210982"/>
              <a:gd name="connsiteX5" fmla="*/ 1561381 w 4247791"/>
              <a:gd name="connsiteY5" fmla="*/ 1983667 h 3210982"/>
              <a:gd name="connsiteX6" fmla="*/ 1332781 w 4247791"/>
              <a:gd name="connsiteY6" fmla="*/ 1602668 h 3210982"/>
              <a:gd name="connsiteX7" fmla="*/ 2037992 w 4247791"/>
              <a:gd name="connsiteY7" fmla="*/ 467782 h 3210982"/>
              <a:gd name="connsiteX8" fmla="*/ 1809391 w 4247791"/>
              <a:gd name="connsiteY8" fmla="*/ 1915583 h 3210982"/>
              <a:gd name="connsiteX9" fmla="*/ 2418991 w 4247791"/>
              <a:gd name="connsiteY9" fmla="*/ 1153583 h 3210982"/>
              <a:gd name="connsiteX10" fmla="*/ 2952391 w 4247791"/>
              <a:gd name="connsiteY10" fmla="*/ 772583 h 3210982"/>
              <a:gd name="connsiteX11" fmla="*/ 2475781 w 4247791"/>
              <a:gd name="connsiteY11" fmla="*/ 2059868 h 3210982"/>
              <a:gd name="connsiteX12" fmla="*/ 2114191 w 4247791"/>
              <a:gd name="connsiteY12" fmla="*/ 2296582 h 3210982"/>
              <a:gd name="connsiteX13" fmla="*/ 1809391 w 4247791"/>
              <a:gd name="connsiteY13" fmla="*/ 2448983 h 3210982"/>
              <a:gd name="connsiteX14" fmla="*/ 1580791 w 4247791"/>
              <a:gd name="connsiteY14" fmla="*/ 2753783 h 3210982"/>
              <a:gd name="connsiteX15" fmla="*/ 2190391 w 4247791"/>
              <a:gd name="connsiteY15" fmla="*/ 2525183 h 3210982"/>
              <a:gd name="connsiteX16" fmla="*/ 3485791 w 4247791"/>
              <a:gd name="connsiteY16" fmla="*/ 1229783 h 3210982"/>
              <a:gd name="connsiteX17" fmla="*/ 2647591 w 4247791"/>
              <a:gd name="connsiteY17" fmla="*/ 2906183 h 3210982"/>
              <a:gd name="connsiteX18" fmla="*/ 2418991 w 4247791"/>
              <a:gd name="connsiteY18" fmla="*/ 2982383 h 3210982"/>
              <a:gd name="connsiteX19" fmla="*/ 4019191 w 4247791"/>
              <a:gd name="connsiteY19" fmla="*/ 1991782 h 3210982"/>
              <a:gd name="connsiteX20" fmla="*/ 3790591 w 4247791"/>
              <a:gd name="connsiteY20" fmla="*/ 2601382 h 3210982"/>
              <a:gd name="connsiteX21" fmla="*/ 2876191 w 4247791"/>
              <a:gd name="connsiteY21" fmla="*/ 3210982 h 3210982"/>
              <a:gd name="connsiteX0" fmla="*/ 132991 w 4247791"/>
              <a:gd name="connsiteY0" fmla="*/ 1686982 h 3210982"/>
              <a:gd name="connsiteX1" fmla="*/ 361591 w 4247791"/>
              <a:gd name="connsiteY1" fmla="*/ 10583 h 3210982"/>
              <a:gd name="connsiteX2" fmla="*/ 646981 w 4247791"/>
              <a:gd name="connsiteY2" fmla="*/ 1831268 h 3210982"/>
              <a:gd name="connsiteX3" fmla="*/ 971191 w 4247791"/>
              <a:gd name="connsiteY3" fmla="*/ 772583 h 3210982"/>
              <a:gd name="connsiteX4" fmla="*/ 1275991 w 4247791"/>
              <a:gd name="connsiteY4" fmla="*/ 315383 h 3210982"/>
              <a:gd name="connsiteX5" fmla="*/ 1561381 w 4247791"/>
              <a:gd name="connsiteY5" fmla="*/ 1983667 h 3210982"/>
              <a:gd name="connsiteX6" fmla="*/ 1332781 w 4247791"/>
              <a:gd name="connsiteY6" fmla="*/ 1602668 h 3210982"/>
              <a:gd name="connsiteX7" fmla="*/ 2037992 w 4247791"/>
              <a:gd name="connsiteY7" fmla="*/ 467782 h 3210982"/>
              <a:gd name="connsiteX8" fmla="*/ 1809391 w 4247791"/>
              <a:gd name="connsiteY8" fmla="*/ 1915583 h 3210982"/>
              <a:gd name="connsiteX9" fmla="*/ 2418991 w 4247791"/>
              <a:gd name="connsiteY9" fmla="*/ 1153583 h 3210982"/>
              <a:gd name="connsiteX10" fmla="*/ 2952391 w 4247791"/>
              <a:gd name="connsiteY10" fmla="*/ 772583 h 3210982"/>
              <a:gd name="connsiteX11" fmla="*/ 2475781 w 4247791"/>
              <a:gd name="connsiteY11" fmla="*/ 2059868 h 3210982"/>
              <a:gd name="connsiteX12" fmla="*/ 2114191 w 4247791"/>
              <a:gd name="connsiteY12" fmla="*/ 2296582 h 3210982"/>
              <a:gd name="connsiteX13" fmla="*/ 1809391 w 4247791"/>
              <a:gd name="connsiteY13" fmla="*/ 2448983 h 3210982"/>
              <a:gd name="connsiteX14" fmla="*/ 1580791 w 4247791"/>
              <a:gd name="connsiteY14" fmla="*/ 2753783 h 3210982"/>
              <a:gd name="connsiteX15" fmla="*/ 2495192 w 4247791"/>
              <a:gd name="connsiteY15" fmla="*/ 2372782 h 3210982"/>
              <a:gd name="connsiteX16" fmla="*/ 3485791 w 4247791"/>
              <a:gd name="connsiteY16" fmla="*/ 1229783 h 3210982"/>
              <a:gd name="connsiteX17" fmla="*/ 2647591 w 4247791"/>
              <a:gd name="connsiteY17" fmla="*/ 2906183 h 3210982"/>
              <a:gd name="connsiteX18" fmla="*/ 2418991 w 4247791"/>
              <a:gd name="connsiteY18" fmla="*/ 2982383 h 3210982"/>
              <a:gd name="connsiteX19" fmla="*/ 4019191 w 4247791"/>
              <a:gd name="connsiteY19" fmla="*/ 1991782 h 3210982"/>
              <a:gd name="connsiteX20" fmla="*/ 3790591 w 4247791"/>
              <a:gd name="connsiteY20" fmla="*/ 2601382 h 3210982"/>
              <a:gd name="connsiteX21" fmla="*/ 2876191 w 4247791"/>
              <a:gd name="connsiteY21" fmla="*/ 3210982 h 3210982"/>
              <a:gd name="connsiteX0" fmla="*/ 132991 w 4247791"/>
              <a:gd name="connsiteY0" fmla="*/ 1686982 h 3210982"/>
              <a:gd name="connsiteX1" fmla="*/ 361591 w 4247791"/>
              <a:gd name="connsiteY1" fmla="*/ 10583 h 3210982"/>
              <a:gd name="connsiteX2" fmla="*/ 646981 w 4247791"/>
              <a:gd name="connsiteY2" fmla="*/ 1831268 h 3210982"/>
              <a:gd name="connsiteX3" fmla="*/ 971191 w 4247791"/>
              <a:gd name="connsiteY3" fmla="*/ 772583 h 3210982"/>
              <a:gd name="connsiteX4" fmla="*/ 1275991 w 4247791"/>
              <a:gd name="connsiteY4" fmla="*/ 315383 h 3210982"/>
              <a:gd name="connsiteX5" fmla="*/ 1561381 w 4247791"/>
              <a:gd name="connsiteY5" fmla="*/ 1983667 h 3210982"/>
              <a:gd name="connsiteX6" fmla="*/ 1332781 w 4247791"/>
              <a:gd name="connsiteY6" fmla="*/ 1602668 h 3210982"/>
              <a:gd name="connsiteX7" fmla="*/ 2037992 w 4247791"/>
              <a:gd name="connsiteY7" fmla="*/ 467782 h 3210982"/>
              <a:gd name="connsiteX8" fmla="*/ 1809391 w 4247791"/>
              <a:gd name="connsiteY8" fmla="*/ 1915583 h 3210982"/>
              <a:gd name="connsiteX9" fmla="*/ 2418991 w 4247791"/>
              <a:gd name="connsiteY9" fmla="*/ 1153583 h 3210982"/>
              <a:gd name="connsiteX10" fmla="*/ 2952391 w 4247791"/>
              <a:gd name="connsiteY10" fmla="*/ 772583 h 3210982"/>
              <a:gd name="connsiteX11" fmla="*/ 2475781 w 4247791"/>
              <a:gd name="connsiteY11" fmla="*/ 2059868 h 3210982"/>
              <a:gd name="connsiteX12" fmla="*/ 2114191 w 4247791"/>
              <a:gd name="connsiteY12" fmla="*/ 2296582 h 3210982"/>
              <a:gd name="connsiteX13" fmla="*/ 1809391 w 4247791"/>
              <a:gd name="connsiteY13" fmla="*/ 2448983 h 3210982"/>
              <a:gd name="connsiteX14" fmla="*/ 2037992 w 4247791"/>
              <a:gd name="connsiteY14" fmla="*/ 2677582 h 3210982"/>
              <a:gd name="connsiteX15" fmla="*/ 2495192 w 4247791"/>
              <a:gd name="connsiteY15" fmla="*/ 2372782 h 3210982"/>
              <a:gd name="connsiteX16" fmla="*/ 3485791 w 4247791"/>
              <a:gd name="connsiteY16" fmla="*/ 1229783 h 3210982"/>
              <a:gd name="connsiteX17" fmla="*/ 2647591 w 4247791"/>
              <a:gd name="connsiteY17" fmla="*/ 2906183 h 3210982"/>
              <a:gd name="connsiteX18" fmla="*/ 2418991 w 4247791"/>
              <a:gd name="connsiteY18" fmla="*/ 2982383 h 3210982"/>
              <a:gd name="connsiteX19" fmla="*/ 4019191 w 4247791"/>
              <a:gd name="connsiteY19" fmla="*/ 1991782 h 3210982"/>
              <a:gd name="connsiteX20" fmla="*/ 3790591 w 4247791"/>
              <a:gd name="connsiteY20" fmla="*/ 2601382 h 3210982"/>
              <a:gd name="connsiteX21" fmla="*/ 2876191 w 4247791"/>
              <a:gd name="connsiteY21" fmla="*/ 3210982 h 3210982"/>
              <a:gd name="connsiteX0" fmla="*/ 132991 w 4247791"/>
              <a:gd name="connsiteY0" fmla="*/ 1686982 h 3210982"/>
              <a:gd name="connsiteX1" fmla="*/ 361591 w 4247791"/>
              <a:gd name="connsiteY1" fmla="*/ 10583 h 3210982"/>
              <a:gd name="connsiteX2" fmla="*/ 646981 w 4247791"/>
              <a:gd name="connsiteY2" fmla="*/ 1831268 h 3210982"/>
              <a:gd name="connsiteX3" fmla="*/ 971191 w 4247791"/>
              <a:gd name="connsiteY3" fmla="*/ 772583 h 3210982"/>
              <a:gd name="connsiteX4" fmla="*/ 1275991 w 4247791"/>
              <a:gd name="connsiteY4" fmla="*/ 315383 h 3210982"/>
              <a:gd name="connsiteX5" fmla="*/ 1561381 w 4247791"/>
              <a:gd name="connsiteY5" fmla="*/ 1983667 h 3210982"/>
              <a:gd name="connsiteX6" fmla="*/ 1332781 w 4247791"/>
              <a:gd name="connsiteY6" fmla="*/ 1602668 h 3210982"/>
              <a:gd name="connsiteX7" fmla="*/ 2037992 w 4247791"/>
              <a:gd name="connsiteY7" fmla="*/ 467782 h 3210982"/>
              <a:gd name="connsiteX8" fmla="*/ 1809391 w 4247791"/>
              <a:gd name="connsiteY8" fmla="*/ 1915583 h 3210982"/>
              <a:gd name="connsiteX9" fmla="*/ 2418991 w 4247791"/>
              <a:gd name="connsiteY9" fmla="*/ 1153583 h 3210982"/>
              <a:gd name="connsiteX10" fmla="*/ 2952391 w 4247791"/>
              <a:gd name="connsiteY10" fmla="*/ 772583 h 3210982"/>
              <a:gd name="connsiteX11" fmla="*/ 2475781 w 4247791"/>
              <a:gd name="connsiteY11" fmla="*/ 2059868 h 3210982"/>
              <a:gd name="connsiteX12" fmla="*/ 2114191 w 4247791"/>
              <a:gd name="connsiteY12" fmla="*/ 2296582 h 3210982"/>
              <a:gd name="connsiteX13" fmla="*/ 2037992 w 4247791"/>
              <a:gd name="connsiteY13" fmla="*/ 2677582 h 3210982"/>
              <a:gd name="connsiteX14" fmla="*/ 2495192 w 4247791"/>
              <a:gd name="connsiteY14" fmla="*/ 2372782 h 3210982"/>
              <a:gd name="connsiteX15" fmla="*/ 3485791 w 4247791"/>
              <a:gd name="connsiteY15" fmla="*/ 1229783 h 3210982"/>
              <a:gd name="connsiteX16" fmla="*/ 2647591 w 4247791"/>
              <a:gd name="connsiteY16" fmla="*/ 2906183 h 3210982"/>
              <a:gd name="connsiteX17" fmla="*/ 2418991 w 4247791"/>
              <a:gd name="connsiteY17" fmla="*/ 2982383 h 3210982"/>
              <a:gd name="connsiteX18" fmla="*/ 4019191 w 4247791"/>
              <a:gd name="connsiteY18" fmla="*/ 1991782 h 3210982"/>
              <a:gd name="connsiteX19" fmla="*/ 3790591 w 4247791"/>
              <a:gd name="connsiteY19" fmla="*/ 2601382 h 3210982"/>
              <a:gd name="connsiteX20" fmla="*/ 2876191 w 4247791"/>
              <a:gd name="connsiteY20" fmla="*/ 3210982 h 321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7791" h="3210982">
                <a:moveTo>
                  <a:pt x="132991" y="1686982"/>
                </a:moveTo>
                <a:cubicBezTo>
                  <a:pt x="0" y="1312452"/>
                  <a:pt x="244056" y="0"/>
                  <a:pt x="361591" y="10583"/>
                </a:cubicBezTo>
                <a:cubicBezTo>
                  <a:pt x="631526" y="9664"/>
                  <a:pt x="545381" y="1704268"/>
                  <a:pt x="646981" y="1831268"/>
                </a:cubicBezTo>
                <a:cubicBezTo>
                  <a:pt x="748581" y="1958268"/>
                  <a:pt x="866356" y="1025231"/>
                  <a:pt x="971191" y="772583"/>
                </a:cubicBezTo>
                <a:cubicBezTo>
                  <a:pt x="1076026" y="519936"/>
                  <a:pt x="1177626" y="113536"/>
                  <a:pt x="1275991" y="315383"/>
                </a:cubicBezTo>
                <a:cubicBezTo>
                  <a:pt x="1374356" y="517230"/>
                  <a:pt x="1551916" y="1769120"/>
                  <a:pt x="1561381" y="1983667"/>
                </a:cubicBezTo>
                <a:cubicBezTo>
                  <a:pt x="1570846" y="2198214"/>
                  <a:pt x="1253346" y="1855315"/>
                  <a:pt x="1332781" y="1602668"/>
                </a:cubicBezTo>
                <a:cubicBezTo>
                  <a:pt x="1412216" y="1350021"/>
                  <a:pt x="1731635" y="470937"/>
                  <a:pt x="2037992" y="467782"/>
                </a:cubicBezTo>
                <a:cubicBezTo>
                  <a:pt x="2453857" y="759882"/>
                  <a:pt x="1745891" y="1801283"/>
                  <a:pt x="1809391" y="1915583"/>
                </a:cubicBezTo>
                <a:cubicBezTo>
                  <a:pt x="1872891" y="2029883"/>
                  <a:pt x="2228491" y="1344083"/>
                  <a:pt x="2418991" y="1153583"/>
                </a:cubicBezTo>
                <a:cubicBezTo>
                  <a:pt x="2609491" y="963083"/>
                  <a:pt x="2942926" y="621536"/>
                  <a:pt x="2952391" y="772583"/>
                </a:cubicBezTo>
                <a:cubicBezTo>
                  <a:pt x="2961856" y="923631"/>
                  <a:pt x="2615481" y="1805868"/>
                  <a:pt x="2475781" y="2059868"/>
                </a:cubicBezTo>
                <a:cubicBezTo>
                  <a:pt x="2336081" y="2313868"/>
                  <a:pt x="2187156" y="2193630"/>
                  <a:pt x="2114191" y="2296582"/>
                </a:cubicBezTo>
                <a:cubicBezTo>
                  <a:pt x="2041226" y="2399534"/>
                  <a:pt x="1974492" y="2664882"/>
                  <a:pt x="2037992" y="2677582"/>
                </a:cubicBezTo>
                <a:cubicBezTo>
                  <a:pt x="2101492" y="2690282"/>
                  <a:pt x="2253892" y="2614082"/>
                  <a:pt x="2495192" y="2372782"/>
                </a:cubicBezTo>
                <a:cubicBezTo>
                  <a:pt x="2736492" y="2131482"/>
                  <a:pt x="3333391" y="1057980"/>
                  <a:pt x="3485791" y="1229783"/>
                </a:cubicBezTo>
                <a:cubicBezTo>
                  <a:pt x="3583557" y="1415964"/>
                  <a:pt x="2825391" y="2614083"/>
                  <a:pt x="2647591" y="2906183"/>
                </a:cubicBezTo>
                <a:cubicBezTo>
                  <a:pt x="2469791" y="3198283"/>
                  <a:pt x="2190391" y="3134783"/>
                  <a:pt x="2418991" y="2982383"/>
                </a:cubicBezTo>
                <a:cubicBezTo>
                  <a:pt x="2647591" y="2829983"/>
                  <a:pt x="3790591" y="2055282"/>
                  <a:pt x="4019191" y="1991782"/>
                </a:cubicBezTo>
                <a:cubicBezTo>
                  <a:pt x="4247791" y="1928282"/>
                  <a:pt x="3981091" y="2398182"/>
                  <a:pt x="3790591" y="2601382"/>
                </a:cubicBezTo>
                <a:cubicBezTo>
                  <a:pt x="3600091" y="2804582"/>
                  <a:pt x="3105151" y="3078146"/>
                  <a:pt x="2876191" y="3210982"/>
                </a:cubicBezTo>
              </a:path>
            </a:pathLst>
          </a:cu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0" y="228600"/>
            <a:ext cx="877515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4000" b="1" smtClean="0">
                <a:latin typeface="Verdana" pitchFamily="34" charset="0"/>
              </a:rPr>
              <a:t>Tandem repeats fold together</a:t>
            </a:r>
            <a:endParaRPr lang="en-US" sz="4000" b="1">
              <a:solidFill>
                <a:schemeClr val="tx1"/>
              </a:solidFill>
              <a:latin typeface="Verdana" pitchFamily="34" charset="0"/>
            </a:endParaRPr>
          </a:p>
        </p:txBody>
      </p:sp>
      <p:grpSp>
        <p:nvGrpSpPr>
          <p:cNvPr id="2" name="Group 26"/>
          <p:cNvGrpSpPr/>
          <p:nvPr/>
        </p:nvGrpSpPr>
        <p:grpSpPr>
          <a:xfrm rot="486470">
            <a:off x="2659129" y="2109597"/>
            <a:ext cx="812949" cy="1026575"/>
            <a:chOff x="2514600" y="1709735"/>
            <a:chExt cx="812949" cy="1026575"/>
          </a:xfrm>
        </p:grpSpPr>
        <p:sp>
          <p:nvSpPr>
            <p:cNvPr id="7" name="Rectangle 6"/>
            <p:cNvSpPr/>
            <p:nvPr/>
          </p:nvSpPr>
          <p:spPr>
            <a:xfrm rot="16200000">
              <a:off x="2213244" y="2053955"/>
              <a:ext cx="983711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4448536">
              <a:off x="2645193" y="2011091"/>
              <a:ext cx="983711" cy="381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1"/>
          <p:cNvGrpSpPr/>
          <p:nvPr/>
        </p:nvGrpSpPr>
        <p:grpSpPr>
          <a:xfrm rot="21190971">
            <a:off x="3410056" y="2179143"/>
            <a:ext cx="827749" cy="1014018"/>
            <a:chOff x="3697417" y="1153609"/>
            <a:chExt cx="827749" cy="1014018"/>
          </a:xfrm>
        </p:grpSpPr>
        <p:sp>
          <p:nvSpPr>
            <p:cNvPr id="9" name="Rectangle 8"/>
            <p:cNvSpPr/>
            <p:nvPr/>
          </p:nvSpPr>
          <p:spPr>
            <a:xfrm rot="17706938">
              <a:off x="3392617" y="1481827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5192199">
              <a:off x="3842810" y="1454965"/>
              <a:ext cx="983711" cy="381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22"/>
          <p:cNvGrpSpPr/>
          <p:nvPr/>
        </p:nvGrpSpPr>
        <p:grpSpPr>
          <a:xfrm rot="18657687">
            <a:off x="3975058" y="2505217"/>
            <a:ext cx="1123503" cy="747806"/>
            <a:chOff x="5217384" y="1626333"/>
            <a:chExt cx="1123503" cy="747806"/>
          </a:xfrm>
        </p:grpSpPr>
        <p:sp>
          <p:nvSpPr>
            <p:cNvPr id="11" name="Rectangle 10"/>
            <p:cNvSpPr/>
            <p:nvPr/>
          </p:nvSpPr>
          <p:spPr>
            <a:xfrm rot="20175368">
              <a:off x="5217384" y="1626333"/>
              <a:ext cx="966886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8781986">
              <a:off x="5357176" y="1993139"/>
              <a:ext cx="983711" cy="381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3"/>
          <p:cNvGrpSpPr/>
          <p:nvPr/>
        </p:nvGrpSpPr>
        <p:grpSpPr>
          <a:xfrm rot="14479026">
            <a:off x="4820360" y="2608626"/>
            <a:ext cx="738871" cy="1177900"/>
            <a:chOff x="5157821" y="3082881"/>
            <a:chExt cx="738871" cy="1177900"/>
          </a:xfrm>
        </p:grpSpPr>
        <p:sp>
          <p:nvSpPr>
            <p:cNvPr id="12" name="Rectangle 11"/>
            <p:cNvSpPr/>
            <p:nvPr/>
          </p:nvSpPr>
          <p:spPr>
            <a:xfrm rot="3990070">
              <a:off x="5210892" y="3387681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13667892">
              <a:off x="4856465" y="3578426"/>
              <a:ext cx="983711" cy="381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rot="18337831">
            <a:off x="5264820" y="3241159"/>
            <a:ext cx="1043126" cy="740520"/>
            <a:chOff x="4454760" y="4114435"/>
            <a:chExt cx="1043126" cy="740520"/>
          </a:xfrm>
        </p:grpSpPr>
        <p:sp>
          <p:nvSpPr>
            <p:cNvPr id="14" name="Rectangle 13"/>
            <p:cNvSpPr/>
            <p:nvPr/>
          </p:nvSpPr>
          <p:spPr>
            <a:xfrm>
              <a:off x="4454760" y="4114435"/>
              <a:ext cx="929112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21210739">
              <a:off x="4514175" y="4473955"/>
              <a:ext cx="983711" cy="381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27"/>
          <p:cNvGrpSpPr/>
          <p:nvPr/>
        </p:nvGrpSpPr>
        <p:grpSpPr>
          <a:xfrm rot="19544189">
            <a:off x="5762452" y="3870087"/>
            <a:ext cx="983711" cy="742491"/>
            <a:chOff x="3315000" y="4830758"/>
            <a:chExt cx="983711" cy="742491"/>
          </a:xfrm>
        </p:grpSpPr>
        <p:sp>
          <p:nvSpPr>
            <p:cNvPr id="13" name="Rectangle 12"/>
            <p:cNvSpPr/>
            <p:nvPr/>
          </p:nvSpPr>
          <p:spPr>
            <a:xfrm>
              <a:off x="3325082" y="4830758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21177278">
              <a:off x="3315000" y="5192249"/>
              <a:ext cx="983711" cy="381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747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1732860" y="228600"/>
            <a:ext cx="53639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4000" b="1" smtClean="0">
                <a:solidFill>
                  <a:schemeClr val="tx1"/>
                </a:solidFill>
                <a:latin typeface="Verdana" pitchFamily="34" charset="0"/>
              </a:rPr>
              <a:t>Definition repeats</a:t>
            </a:r>
            <a:endParaRPr lang="en-US" sz="40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304800" y="914400"/>
            <a:ext cx="83058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smtClean="0"/>
              <a:t>Sequence, long, imperfect, tandem 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de-DE" sz="280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smtClean="0">
                <a:latin typeface="Courier New" pitchFamily="49" charset="0"/>
                <a:cs typeface="Courier New" pitchFamily="49" charset="0"/>
              </a:rPr>
              <a:t>MRAV</a:t>
            </a:r>
            <a:r>
              <a:rPr lang="de-DE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de-D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IM CHE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smtClean="0">
                <a:latin typeface="Courier New" pitchFamily="49" charset="0"/>
                <a:cs typeface="Courier New" pitchFamily="49" charset="0"/>
              </a:rPr>
              <a:t>KSPSVC</a:t>
            </a:r>
            <a:r>
              <a:rPr lang="de-D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LN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de-DE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de-D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AG INSVSSTTASF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smtClean="0">
                <a:latin typeface="Courier New" pitchFamily="49" charset="0"/>
                <a:cs typeface="Courier New" pitchFamily="49" charset="0"/>
              </a:rPr>
              <a:t>GSFP</a:t>
            </a:r>
            <a:r>
              <a:rPr lang="de-DE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de-D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IT Q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smtClean="0">
                <a:latin typeface="Courier New" pitchFamily="49" charset="0"/>
                <a:cs typeface="Courier New" pitchFamily="49" charset="0"/>
              </a:rPr>
              <a:t>GTPLTC</a:t>
            </a:r>
            <a:r>
              <a:rPr lang="de-D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NV EN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smtClean="0">
                <a:latin typeface="Courier New" pitchFamily="49" charset="0"/>
                <a:cs typeface="Courier New" pitchFamily="49" charset="0"/>
              </a:rPr>
              <a:t>RG</a:t>
            </a:r>
            <a:r>
              <a:rPr lang="de-DE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RSH</a:t>
            </a:r>
            <a:r>
              <a:rPr lang="de-D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AH ASN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smtClean="0">
                <a:latin typeface="Courier New" pitchFamily="49" charset="0"/>
                <a:cs typeface="Courier New" pitchFamily="49" charset="0"/>
              </a:rPr>
              <a:t>VG</a:t>
            </a:r>
            <a:r>
              <a:rPr lang="de-DE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PL</a:t>
            </a:r>
            <a:r>
              <a:rPr lang="de-DE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LS S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smtClean="0">
                <a:latin typeface="Courier New" pitchFamily="49" charset="0"/>
                <a:cs typeface="Courier New" pitchFamily="49" charset="0"/>
              </a:rPr>
              <a:t>MK</a:t>
            </a:r>
            <a:r>
              <a:rPr lang="de-DE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SI</a:t>
            </a:r>
            <a:r>
              <a:rPr lang="de-DE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PS HCS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smtClean="0">
                <a:latin typeface="Courier New" pitchFamily="49" charset="0"/>
                <a:cs typeface="Courier New" pitchFamily="49" charset="0"/>
              </a:rPr>
              <a:t>VK</a:t>
            </a:r>
            <a:r>
              <a:rPr lang="de-DE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de-DE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VS</a:t>
            </a:r>
            <a:r>
              <a:rPr lang="de-D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NN VT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smtClean="0">
                <a:latin typeface="Courier New" pitchFamily="49" charset="0"/>
                <a:cs typeface="Courier New" pitchFamily="49" charset="0"/>
              </a:rPr>
              <a:t>LR</a:t>
            </a:r>
            <a:r>
              <a:rPr lang="de-DE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VS</a:t>
            </a:r>
            <a:r>
              <a:rPr lang="de-D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AN INN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de-DE" sz="28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51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5410200" y="6096000"/>
            <a:ext cx="3143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2400" dirty="0" smtClean="0"/>
              <a:t>(</a:t>
            </a:r>
            <a:r>
              <a:rPr lang="en-GB" sz="2400" dirty="0" err="1" smtClean="0"/>
              <a:t>Vlassi</a:t>
            </a:r>
            <a:r>
              <a:rPr lang="en-GB" sz="2400" dirty="0" smtClean="0"/>
              <a:t> et al, 2013)</a:t>
            </a:r>
            <a:endParaRPr lang="en-US" sz="2400" dirty="0"/>
          </a:p>
        </p:txBody>
      </p:sp>
      <p:pic>
        <p:nvPicPr>
          <p:cNvPr id="61" name="Picture 4" descr="logo_additional_300DP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24000"/>
            <a:ext cx="509286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1905000"/>
            <a:ext cx="3233738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59"/>
          <p:cNvSpPr txBox="1"/>
          <p:nvPr/>
        </p:nvSpPr>
        <p:spPr>
          <a:xfrm>
            <a:off x="895364" y="4267200"/>
            <a:ext cx="459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2400" dirty="0" smtClean="0"/>
              <a:t>http://weblogo.berkeley.edu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33697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Text Box 2"/>
          <p:cNvSpPr txBox="1">
            <a:spLocks noChangeArrowheads="1"/>
          </p:cNvSpPr>
          <p:nvPr/>
        </p:nvSpPr>
        <p:spPr bwMode="auto">
          <a:xfrm>
            <a:off x="6096000" y="5486400"/>
            <a:ext cx="28479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Andrade et al. (2001) </a:t>
            </a:r>
          </a:p>
          <a:p>
            <a:pPr algn="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i="1" dirty="0">
                <a:solidFill>
                  <a:schemeClr val="tx1"/>
                </a:solidFill>
              </a:rPr>
              <a:t>J </a:t>
            </a:r>
            <a:r>
              <a:rPr lang="en-US" sz="1800" i="1" dirty="0" err="1">
                <a:solidFill>
                  <a:schemeClr val="tx1"/>
                </a:solidFill>
              </a:rPr>
              <a:t>Struct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i="1" dirty="0" err="1">
                <a:solidFill>
                  <a:schemeClr val="tx1"/>
                </a:solidFill>
              </a:rPr>
              <a:t>Biol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2314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0638"/>
            <a:ext cx="4905375" cy="683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093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2087922" y="228600"/>
            <a:ext cx="46538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4000" b="1" smtClean="0">
                <a:latin typeface="Verdana" pitchFamily="34" charset="0"/>
              </a:rPr>
              <a:t>Definition CBRs</a:t>
            </a:r>
            <a:endParaRPr lang="en-US" sz="40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83058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dirty="0" err="1" smtClean="0">
                <a:solidFill>
                  <a:schemeClr val="tx1"/>
                </a:solidFill>
              </a:rPr>
              <a:t>Perfect</a:t>
            </a:r>
            <a:r>
              <a:rPr lang="de-DE" sz="2800" dirty="0" smtClean="0">
                <a:solidFill>
                  <a:schemeClr val="tx1"/>
                </a:solidFill>
              </a:rPr>
              <a:t> </a:t>
            </a:r>
            <a:r>
              <a:rPr lang="de-DE" sz="2800" dirty="0" err="1" smtClean="0">
                <a:solidFill>
                  <a:schemeClr val="tx1"/>
                </a:solidFill>
              </a:rPr>
              <a:t>repeat</a:t>
            </a:r>
            <a:r>
              <a:rPr lang="de-DE" sz="2800" dirty="0" smtClean="0">
                <a:solidFill>
                  <a:schemeClr val="tx1"/>
                </a:solidFill>
              </a:rPr>
              <a:t>: QQQQQQQQQQQ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dirty="0" smtClean="0"/>
              <a:t>Imperfect: QQQQPQQQQQQ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dirty="0" err="1" smtClean="0"/>
              <a:t>Amino</a:t>
            </a:r>
            <a:r>
              <a:rPr lang="de-DE" sz="2800" dirty="0" smtClean="0"/>
              <a:t> </a:t>
            </a:r>
            <a:r>
              <a:rPr lang="de-DE" sz="2800" dirty="0" err="1" smtClean="0"/>
              <a:t>acid</a:t>
            </a:r>
            <a:r>
              <a:rPr lang="de-DE" sz="2800" dirty="0" smtClean="0"/>
              <a:t> type: DDDDDEEEDEDEED</a:t>
            </a:r>
            <a:r>
              <a:rPr lang="de-DE" sz="2800" dirty="0" smtClean="0">
                <a:solidFill>
                  <a:schemeClr val="tx1"/>
                </a:solidFill>
              </a:rPr>
              <a:t> 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de-DE" sz="2800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dirty="0" err="1" smtClean="0"/>
              <a:t>Compositionally</a:t>
            </a:r>
            <a:r>
              <a:rPr lang="de-DE" sz="2800" dirty="0" smtClean="0"/>
              <a:t> </a:t>
            </a:r>
            <a:r>
              <a:rPr lang="de-DE" sz="2800" dirty="0" err="1" smtClean="0"/>
              <a:t>biased</a:t>
            </a:r>
            <a:r>
              <a:rPr lang="de-DE" sz="2800" dirty="0" smtClean="0"/>
              <a:t> </a:t>
            </a:r>
            <a:r>
              <a:rPr lang="de-DE" sz="2800" dirty="0" err="1" smtClean="0"/>
              <a:t>regions</a:t>
            </a:r>
            <a:r>
              <a:rPr lang="de-DE" sz="2800" dirty="0" smtClean="0"/>
              <a:t> (CBRs)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de-DE" sz="2800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dirty="0" smtClean="0"/>
              <a:t>High </a:t>
            </a:r>
            <a:r>
              <a:rPr lang="de-DE" sz="2800" dirty="0" err="1" smtClean="0"/>
              <a:t>frequency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one</a:t>
            </a:r>
            <a:r>
              <a:rPr lang="de-DE" sz="2800" dirty="0" smtClean="0"/>
              <a:t> </a:t>
            </a:r>
            <a:r>
              <a:rPr lang="de-DE" sz="2800" dirty="0" err="1" smtClean="0"/>
              <a:t>or</a:t>
            </a:r>
            <a:r>
              <a:rPr lang="de-DE" sz="2800" dirty="0" smtClean="0"/>
              <a:t> </a:t>
            </a:r>
            <a:r>
              <a:rPr lang="de-DE" sz="2800" dirty="0" err="1" smtClean="0"/>
              <a:t>two</a:t>
            </a:r>
            <a:r>
              <a:rPr lang="de-DE" sz="2800" dirty="0" smtClean="0"/>
              <a:t> </a:t>
            </a:r>
            <a:r>
              <a:rPr lang="de-DE" sz="2800" dirty="0" err="1" smtClean="0"/>
              <a:t>amino</a:t>
            </a:r>
            <a:r>
              <a:rPr lang="de-DE" sz="2800" dirty="0" smtClean="0"/>
              <a:t> </a:t>
            </a:r>
            <a:r>
              <a:rPr lang="de-DE" sz="2800" dirty="0" err="1" smtClean="0"/>
              <a:t>acids</a:t>
            </a:r>
            <a:r>
              <a:rPr lang="de-DE" sz="2800" dirty="0" smtClean="0"/>
              <a:t> in a </a:t>
            </a:r>
            <a:r>
              <a:rPr lang="de-DE" sz="2800" dirty="0" err="1" smtClean="0"/>
              <a:t>region</a:t>
            </a:r>
            <a:r>
              <a:rPr lang="de-DE" sz="2800" dirty="0" smtClean="0"/>
              <a:t>.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de-DE" sz="2800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dirty="0" err="1" smtClean="0"/>
              <a:t>Particular</a:t>
            </a:r>
            <a:r>
              <a:rPr lang="de-DE" sz="2800" dirty="0" smtClean="0"/>
              <a:t> </a:t>
            </a:r>
            <a:r>
              <a:rPr lang="de-DE" sz="2800" dirty="0" err="1" smtClean="0"/>
              <a:t>case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low</a:t>
            </a:r>
            <a:r>
              <a:rPr lang="de-DE" sz="2800" dirty="0" smtClean="0"/>
              <a:t> </a:t>
            </a:r>
            <a:r>
              <a:rPr lang="de-DE" sz="2800" dirty="0" err="1" smtClean="0"/>
              <a:t>complexity</a:t>
            </a:r>
            <a:r>
              <a:rPr lang="de-DE" sz="2800" dirty="0" smtClean="0"/>
              <a:t> </a:t>
            </a:r>
            <a:r>
              <a:rPr lang="de-DE" sz="2800" dirty="0" err="1" smtClean="0"/>
              <a:t>region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76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2115173" y="228600"/>
            <a:ext cx="459933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4000" b="1" smtClean="0">
                <a:solidFill>
                  <a:schemeClr val="tx1"/>
                </a:solidFill>
                <a:latin typeface="Verdana" pitchFamily="34" charset="0"/>
              </a:rPr>
              <a:t>Detection CBRs</a:t>
            </a:r>
            <a:endParaRPr lang="en-US" sz="40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763000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dirty="0" err="1" smtClean="0">
                <a:solidFill>
                  <a:schemeClr val="tx1"/>
                </a:solidFill>
              </a:rPr>
              <a:t>Sometimes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straightforward</a:t>
            </a:r>
            <a:r>
              <a:rPr lang="de-DE" sz="2400" dirty="0" smtClean="0">
                <a:solidFill>
                  <a:schemeClr val="tx1"/>
                </a:solidFill>
              </a:rPr>
              <a:t>. </a:t>
            </a:r>
            <a:endParaRPr lang="de-DE" sz="2400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dirty="0" smtClean="0"/>
              <a:t>N-terminal h</a:t>
            </a:r>
            <a:r>
              <a:rPr lang="de-DE" sz="2400" dirty="0" smtClean="0">
                <a:solidFill>
                  <a:schemeClr val="tx1"/>
                </a:solidFill>
              </a:rPr>
              <a:t>uman </a:t>
            </a:r>
            <a:r>
              <a:rPr lang="de-DE" sz="2400" dirty="0" err="1" smtClean="0">
                <a:solidFill>
                  <a:schemeClr val="tx1"/>
                </a:solidFill>
              </a:rPr>
              <a:t>Huntingtin</a:t>
            </a:r>
            <a:r>
              <a:rPr lang="de-DE" sz="2400" dirty="0" smtClean="0">
                <a:solidFill>
                  <a:schemeClr val="tx1"/>
                </a:solidFill>
              </a:rPr>
              <a:t>. 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dirty="0" err="1" smtClean="0">
                <a:solidFill>
                  <a:schemeClr val="tx1"/>
                </a:solidFill>
              </a:rPr>
              <a:t>How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many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b="1" dirty="0" smtClean="0">
                <a:solidFill>
                  <a:schemeClr val="tx1"/>
                </a:solidFill>
              </a:rPr>
              <a:t>CBRs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can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you</a:t>
            </a:r>
            <a:r>
              <a:rPr lang="de-DE" sz="2400" dirty="0" smtClean="0">
                <a:solidFill>
                  <a:schemeClr val="tx1"/>
                </a:solidFill>
              </a:rPr>
              <a:t> find?</a:t>
            </a:r>
            <a:endParaRPr lang="de-DE" sz="2400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&gt;sp|P42858|HD_HUMAN Huntingtin OS=Homo sapiens MATLEKLMKAFESLKSFQQQQQQQQQQQQQQQQQQQQQPPPPPPPPPPPQLPQPPPQAQP LLPQPQPPPPPPPPPPGPAVAEEPLHRPKKELSATKKDRVNHCLTICENIVAQSVRNSPE FQKLLGIAMELFLLCSDDAESDVRMVADECLNKVIKALMDSNLPRLQLELYKEIKKNGAP RSLRAALWRFAELAHLVRPQKCRPYLVNLLPCLTRTSKRPEESVQETLAAAVPKIMASFG NFANDNEIKVLLKAFIANLKSSSPTIRRTAAGSAVSICQHSRRTQYFYSWLLNVLLGLLV PVEDEHSTLLILGVLLTLRYLVPLLQQQVKDTSLKGSFGVTRKEMEVSPSAEQLVQVYEL TLHHTQHQDHNVVTGALELLQQLFRTPPPELLQTLTAVGGIGQLTAAKEESGGRSRSGSI VELIAGGGSSCSPVLSRKQKGKVLLGEEEALEDDSESRSDVSSSALTASVKDEISGELAA SSGVSTPGSAGHDIITEQPRSQHTLQADSVDLASCDLTSSATDGDEEDILSHSSSQVSAV PSDPAMDLNDGTQASSPISDSSQTTTEGPDSAVTPSDSSEIVLDGTDNQYLGLQIGQPQD EDEEATGILPDEASEAFRNSSMALQQAHLLKNMSHCRQPSDSSVDKFVLRDEATEPGDQE NKPCRIKGDIGQSTDDDSAPLVHCVRLLSASFLLTGGKNVLVPDRDVRVSVKALALSCVG AAVALHPESFFSKLYKVPLDTTEYPEEQYVSDILNYIDHGDPQVRGATAILCGTLICSIL</a:t>
            </a:r>
            <a:endParaRPr lang="de-DE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9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2115173" y="228600"/>
            <a:ext cx="459933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4000" b="1" smtClean="0">
                <a:solidFill>
                  <a:schemeClr val="tx1"/>
                </a:solidFill>
                <a:latin typeface="Verdana" pitchFamily="34" charset="0"/>
              </a:rPr>
              <a:t>Detection CBRs</a:t>
            </a:r>
            <a:endParaRPr lang="en-US" sz="40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763000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dirty="0" err="1" smtClean="0">
                <a:solidFill>
                  <a:schemeClr val="tx1"/>
                </a:solidFill>
              </a:rPr>
              <a:t>Sometimes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straightforward</a:t>
            </a:r>
            <a:r>
              <a:rPr lang="de-DE" sz="2400" dirty="0" smtClean="0">
                <a:solidFill>
                  <a:schemeClr val="tx1"/>
                </a:solidFill>
              </a:rPr>
              <a:t>. </a:t>
            </a:r>
            <a:endParaRPr lang="de-DE" sz="2400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dirty="0" smtClean="0"/>
              <a:t>N-terminal h</a:t>
            </a:r>
            <a:r>
              <a:rPr lang="de-DE" sz="2400" dirty="0" smtClean="0">
                <a:solidFill>
                  <a:schemeClr val="tx1"/>
                </a:solidFill>
              </a:rPr>
              <a:t>uman </a:t>
            </a:r>
            <a:r>
              <a:rPr lang="de-DE" sz="2400" dirty="0" err="1" smtClean="0">
                <a:solidFill>
                  <a:schemeClr val="tx1"/>
                </a:solidFill>
              </a:rPr>
              <a:t>Huntingtin</a:t>
            </a:r>
            <a:r>
              <a:rPr lang="de-DE" sz="2400" dirty="0" smtClean="0">
                <a:solidFill>
                  <a:schemeClr val="tx1"/>
                </a:solidFill>
              </a:rPr>
              <a:t>. 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dirty="0" err="1" smtClean="0">
                <a:solidFill>
                  <a:schemeClr val="tx1"/>
                </a:solidFill>
              </a:rPr>
              <a:t>How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many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b="1" dirty="0" smtClean="0">
                <a:solidFill>
                  <a:schemeClr val="tx1"/>
                </a:solidFill>
              </a:rPr>
              <a:t>CBRs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can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you</a:t>
            </a:r>
            <a:r>
              <a:rPr lang="de-DE" sz="2400" dirty="0" smtClean="0">
                <a:solidFill>
                  <a:schemeClr val="tx1"/>
                </a:solidFill>
              </a:rPr>
              <a:t> find?</a:t>
            </a:r>
            <a:endParaRPr lang="de-DE" sz="2400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&gt;sp|P42858|HD_HUMAN Huntingtin OS=Homo sapiens MATLEKLMKAFESLKSF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QQQQQQQQQQQQQQQQQQQQQ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PPPPPPPPPPP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QLPQPPPQAQP LLPQPQ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PPPPPPPPPP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GPAVAEEPLHRPKKELSATKKDRVNHCLTICENIVAQSVRNSPE FQKLLGIAMELFLLCSDDAESDVRMVADECLNKVIKALMDSNLPRLQLELYKEIKKNGAP RSLRAALWRFAELAHLVRPQKCRPYLVNLLPCLTRTSKRPEESVQETLAAAVPKIMASFG NFANDNEIKVLLKAFIANLKSSSPTIRRTAAGSAVSICQHSRRTQYFYSWLLNVLLGLLV PVEDEHSTLLILGVLLTLRYLVPLLQQQVKDTSLKGSFGVTRKEMEVSPSAEQLVQVYEL TLHHTQHQDHNVVTGALELLQQLFRTPPPELLQTLTAVGGIGQLTAAKEESGGRSRSGSI VELIAGGGSSCSPVLSRKQKGKVLLGEEEALEDDSESRSDVSSSALTASVKDEISGELAA SSGVSTPGSAGHDIITEQPRSQHTLQADSVDLASCDLTSSATDGDEEDILSHSSSQVSAV PSDPAMDLNDGTQASSPISDSSQTTTEGPDSAVTPSDSSEIVLDGTDNQYLGLQIGQPQD EDEEATGILPDEASEAFRNSSMALQQAHLLKNMSHCRQPSDSSVDKFVLRDEATEPGDQE NKPCRIKGDIGQSTDDDSAPLVHCVRLLSASFLLTGGKNVLVPDRDVRVSVKALALSCVG AAVALHPESFFSKLYKVPLDTTEYPEEQYVSDILNYIDHGDPQVRGATAILCGTLICSIL</a:t>
            </a:r>
            <a:endParaRPr lang="de-DE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1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78486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 dirty="0" smtClean="0"/>
              <a:t>Repeats</a:t>
            </a:r>
            <a:endParaRPr lang="en-US" sz="4000" b="1" dirty="0"/>
          </a:p>
          <a:p>
            <a:pPr>
              <a:buFontTx/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7976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2115173" y="228600"/>
            <a:ext cx="459933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4000" b="1" smtClean="0">
                <a:solidFill>
                  <a:schemeClr val="tx1"/>
                </a:solidFill>
                <a:latin typeface="Verdana" pitchFamily="34" charset="0"/>
              </a:rPr>
              <a:t>Detection CBRs</a:t>
            </a:r>
            <a:endParaRPr lang="en-US" sz="40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763000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dirty="0" err="1" smtClean="0">
                <a:solidFill>
                  <a:schemeClr val="tx1"/>
                </a:solidFill>
              </a:rPr>
              <a:t>Sometimes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straightforward</a:t>
            </a:r>
            <a:r>
              <a:rPr lang="de-DE" sz="2400" dirty="0" smtClean="0">
                <a:solidFill>
                  <a:schemeClr val="tx1"/>
                </a:solidFill>
              </a:rPr>
              <a:t>. </a:t>
            </a:r>
            <a:endParaRPr lang="de-DE" sz="2400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dirty="0" smtClean="0"/>
              <a:t>N-terminal h</a:t>
            </a:r>
            <a:r>
              <a:rPr lang="de-DE" sz="2400" dirty="0" smtClean="0">
                <a:solidFill>
                  <a:schemeClr val="tx1"/>
                </a:solidFill>
              </a:rPr>
              <a:t>uman </a:t>
            </a:r>
            <a:r>
              <a:rPr lang="de-DE" sz="2400" dirty="0" err="1" smtClean="0">
                <a:solidFill>
                  <a:schemeClr val="tx1"/>
                </a:solidFill>
              </a:rPr>
              <a:t>Huntingtin</a:t>
            </a:r>
            <a:r>
              <a:rPr lang="de-DE" sz="2400" dirty="0" smtClean="0">
                <a:solidFill>
                  <a:schemeClr val="tx1"/>
                </a:solidFill>
              </a:rPr>
              <a:t>. 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dirty="0" err="1" smtClean="0">
                <a:solidFill>
                  <a:schemeClr val="tx1"/>
                </a:solidFill>
              </a:rPr>
              <a:t>How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many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b="1" dirty="0" smtClean="0">
                <a:solidFill>
                  <a:schemeClr val="tx1"/>
                </a:solidFill>
              </a:rPr>
              <a:t>CBRs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can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you</a:t>
            </a:r>
            <a:r>
              <a:rPr lang="de-DE" sz="2400" dirty="0" smtClean="0">
                <a:solidFill>
                  <a:schemeClr val="tx1"/>
                </a:solidFill>
              </a:rPr>
              <a:t> find?</a:t>
            </a:r>
            <a:endParaRPr lang="de-DE" sz="2400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&gt;sp|P42858|HD_HUMAN Huntingtin OS=Homo sapiens MATLEKLMKAFESLKSF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QQQQQQQQQQQQQQQQQQQQQ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PPPPPPPPPPP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QLPQPPPQAQP LLPQPQ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PPPPPPPPPP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GPAVAEEPLHRPKKELSATKKDRVNHCLTICENIVAQSVRNSPE FQKLLGIAMELFLLCSDDAESDVRMVADECLNKVIKALMDSNLPRLQLELYKEIKKNGAP RSLRAALWRFAELAHLVRPQKCRPYLVNLLPCLTRTSKRPEESVQETLAAAVPKIMASFG NFANDNEIKVLLKAFIANLKSSSPTIRRTAAGSAVSICQHSRRTQYFYSWLLNVLLGLLV PVEDEHST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LLILGVLL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YLV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QQQVKDTSLKGSFGVTRKEMEVSPSAEQLVQVYEL TLHHTQHQDHNVVTGALELLQQLFRTPPPELLQTLTAVGGIGQLTAAKEESGGRSRSGSI VELIAGGGSSCSPVLSRKQKGKVLLG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EEE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EDD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SRSDVSSSALTASVKDEISGELAA SSGVSTPGSAGHDIITEQPRSQHTLQADSVDLASCDLTSSATDGDEEDILSHSSSQVSAV PSDPAMDLNDGTQASSPISDSSQTTTEGPDSAVTPSDSSEIVLDGTDNQYLGLQIGQPQ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EDEE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ATGILPDEASEAFRNSSMALQQAHLLKNMSHCRQPSDSSVDKFVLRDEATEPGDQE NKPCRIKGDIGQSTDDDSAPLVHCVRLLSASFLLTGGKNVLVPDRDVRVSVKALALSCVG AAVALHPESFFSKLYKVPLDTTEYPEEQYVSDILNYIDHGDPQVRGATAILCGTLICSIL</a:t>
            </a:r>
            <a:endParaRPr lang="de-DE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12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2115173" y="228600"/>
            <a:ext cx="459933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4000" b="1" smtClean="0">
                <a:solidFill>
                  <a:schemeClr val="tx1"/>
                </a:solidFill>
                <a:latin typeface="Verdana" pitchFamily="34" charset="0"/>
              </a:rPr>
              <a:t>Detection CBRs</a:t>
            </a:r>
            <a:endParaRPr lang="en-US" sz="40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763000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dirty="0" err="1" smtClean="0">
                <a:solidFill>
                  <a:schemeClr val="tx1"/>
                </a:solidFill>
              </a:rPr>
              <a:t>Sometimes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straightforward</a:t>
            </a:r>
            <a:r>
              <a:rPr lang="de-DE" sz="2400" dirty="0" smtClean="0">
                <a:solidFill>
                  <a:schemeClr val="tx1"/>
                </a:solidFill>
              </a:rPr>
              <a:t>. </a:t>
            </a:r>
            <a:endParaRPr lang="de-DE" sz="2400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dirty="0" smtClean="0"/>
              <a:t>N-terminal h</a:t>
            </a:r>
            <a:r>
              <a:rPr lang="de-DE" sz="2400" dirty="0" smtClean="0">
                <a:solidFill>
                  <a:schemeClr val="tx1"/>
                </a:solidFill>
              </a:rPr>
              <a:t>uman </a:t>
            </a:r>
            <a:r>
              <a:rPr lang="de-DE" sz="2400" dirty="0" err="1" smtClean="0">
                <a:solidFill>
                  <a:schemeClr val="tx1"/>
                </a:solidFill>
              </a:rPr>
              <a:t>Huntingtin</a:t>
            </a:r>
            <a:r>
              <a:rPr lang="de-DE" sz="2400" dirty="0" smtClean="0">
                <a:solidFill>
                  <a:schemeClr val="tx1"/>
                </a:solidFill>
              </a:rPr>
              <a:t>. 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dirty="0" err="1" smtClean="0">
                <a:solidFill>
                  <a:schemeClr val="tx1"/>
                </a:solidFill>
              </a:rPr>
              <a:t>How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many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b="1" dirty="0" smtClean="0">
                <a:solidFill>
                  <a:schemeClr val="tx1"/>
                </a:solidFill>
              </a:rPr>
              <a:t>CBRs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can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you</a:t>
            </a:r>
            <a:r>
              <a:rPr lang="de-DE" sz="2400" dirty="0" smtClean="0">
                <a:solidFill>
                  <a:schemeClr val="tx1"/>
                </a:solidFill>
              </a:rPr>
              <a:t> find?</a:t>
            </a:r>
            <a:endParaRPr lang="de-DE" sz="2400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&gt;sp|P42858|HD_HUMAN Huntingtin OS=Homo sapiens MATLEKLMKAFESLKSF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QQQQQQQQQQQQQQQQQQQQQ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PPPPPPPPPPP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PQPPPQ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QP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LL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PQPQ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PPPPPPPPPP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GPAVAEEPLHRPKKELSATKKDRVNHCLTICENIVAQSVRNSPE FQKLLGIAMELFLLCSDDAESDVRMVADECLNKVIKALMDSNLPRLQLELYKEIKKNGAP RSLRAALWRFAELAHLVRPQKCRPYLVNLLPCLTRTSKRPEESVQETLAAAVPKIMASFG NFANDNEIKVLLKAFIANLKSSSPTIRRTAAGSAVSICQHSRRTQYFYSWLLNVLLGLLV PVEDEHST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LLILGVLL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YLV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QQQVKDTSLKGSFGVTRKEMEVSPSAEQLVQVYEL TLHHTQHQDHNVVTGALELLQQLFRTPPPELLQTLTAVGGIGQLTAAKEESGGRSRSGSI VELIAGGGSSCSPVLSRKQKGKVLLG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EEE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EDD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SRSDVSSSALTASVKDEISGELAA SSGVSTPGSAGHDIITEQPRSQHTLQADSVDLASCDLTSSATDGDEEDILSHSSSQVSAV PSDPAMDLNDGTQASSPISDSSQTTTEGPDSAVTPSDSSEIVLDGTDNQYLGLQIGQPQ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EDEE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ATGILPDEASEAFRNSSMALQQAHLLKNMSHCRQPSDSSVDKFVLRDEATEPGDQE NKPCRIKGDIGQSTDDDSAPLVHCVRLLSASFLLTGGKNVLVPDRDVRVSVKALALSCVG AAVALHPESFFSKLYKVPLDTTEYPEEQYVSDILNYIDHGDPQVRGATAILCGTLICSIL</a:t>
            </a:r>
            <a:endParaRPr lang="de-DE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23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1760109" y="228600"/>
            <a:ext cx="530946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4000" b="1" smtClean="0">
                <a:solidFill>
                  <a:schemeClr val="tx1"/>
                </a:solidFill>
                <a:latin typeface="Verdana" pitchFamily="34" charset="0"/>
              </a:rPr>
              <a:t>Detection repeats</a:t>
            </a:r>
            <a:endParaRPr lang="en-US" sz="40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763000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dirty="0" err="1" smtClean="0">
                <a:solidFill>
                  <a:schemeClr val="tx1"/>
                </a:solidFill>
              </a:rPr>
              <a:t>Sometimes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straightforward</a:t>
            </a:r>
            <a:r>
              <a:rPr lang="de-DE" sz="2400" dirty="0" smtClean="0">
                <a:solidFill>
                  <a:schemeClr val="tx1"/>
                </a:solidFill>
              </a:rPr>
              <a:t>. </a:t>
            </a:r>
            <a:endParaRPr lang="de-DE" sz="2400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dirty="0" smtClean="0"/>
              <a:t>N-terminal h</a:t>
            </a:r>
            <a:r>
              <a:rPr lang="de-DE" sz="2400" dirty="0" smtClean="0">
                <a:solidFill>
                  <a:schemeClr val="tx1"/>
                </a:solidFill>
              </a:rPr>
              <a:t>uman </a:t>
            </a:r>
            <a:r>
              <a:rPr lang="de-DE" sz="2400" dirty="0" err="1" smtClean="0">
                <a:solidFill>
                  <a:schemeClr val="tx1"/>
                </a:solidFill>
              </a:rPr>
              <a:t>Huntingtin</a:t>
            </a:r>
            <a:r>
              <a:rPr lang="de-DE" sz="2400" dirty="0" smtClean="0">
                <a:solidFill>
                  <a:schemeClr val="tx1"/>
                </a:solidFill>
              </a:rPr>
              <a:t>. 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dirty="0" err="1" smtClean="0">
                <a:solidFill>
                  <a:schemeClr val="tx1"/>
                </a:solidFill>
              </a:rPr>
              <a:t>How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many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b="1" dirty="0" err="1" smtClean="0">
                <a:solidFill>
                  <a:schemeClr val="tx1"/>
                </a:solidFill>
              </a:rPr>
              <a:t>repeats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can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you</a:t>
            </a:r>
            <a:r>
              <a:rPr lang="de-DE" sz="2400" dirty="0" smtClean="0">
                <a:solidFill>
                  <a:schemeClr val="tx1"/>
                </a:solidFill>
              </a:rPr>
              <a:t> find?</a:t>
            </a:r>
            <a:endParaRPr lang="de-DE" sz="2400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&gt;sp|P42858|HD_HUMAN Huntingtin OS=Homo sapiens MATLEKLMKAFESLKSFQQQQQQQQQQQQQQQQQQQQQPPPPPPPPPPPQLPQPPPQAQP LLPQPQPPPPPPPPPPGPAVAEEPLHRPKKELSATKKDRVNHCLTICENIVAQSVRNSPE FQKLLGIAMELFLLCSDDAESDVRMVADECLNKVIKALMDSNLPRLQLELYKEIKKNGAP RSLRAALWRFAELAHLVRPQKCRPYLVNLLPCLTRTSKRPEESVQETLAAAVPKIMASFG NFANDNEIKVLLKAFIANLKSSSPTIRRTAAGSAVSICQHSRRTQYFYSWLLNVLLGLLV PVEDEHSTLLILGVLLTLRYLVPLLQQQVKDTSLKGSFGVTRKEMEVSPSAEQLVQVYEL TLHHTQHQDHNVVTGALELLQQLFRTPPPELLQTLTAVGGIGQLTAAKEESGGRSRSGSI VELIAGGGSSCSPVLSRKQKGKVLLGEEEALEDDSESRSDVSSSALTASVKDEISGELAA SSGVSTPGSAGHDIITEQPRSQHTLQADSVDLASCDLTSSATDGDEEDILSHSSSQVSAV PSDPAMDLNDGTQASSPISDSSQTTTEGPDSAVTPSDSSEIVLDGTDNQYLGLQIGQPQD EDEEATGILPDEASEAFRNSSMALQQAHLLKNMSHCRQPSDSSVDKFVLRDEATEPGDQE NKPCRIKGDIGQSTDDDSAPLVHCVRLLSASFLLTGGKNVLVPDRDVRVSVKALALSCVG AAVALHPESFFSKLYKVPLDTTEYPEEQYVSDILNYIDHGDPQVRGATAILCGTLICSIL</a:t>
            </a:r>
            <a:endParaRPr lang="de-DE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82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1760109" y="228600"/>
            <a:ext cx="530946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4000" b="1" smtClean="0">
                <a:solidFill>
                  <a:schemeClr val="tx1"/>
                </a:solidFill>
                <a:latin typeface="Verdana" pitchFamily="34" charset="0"/>
              </a:rPr>
              <a:t>Detection repeats</a:t>
            </a:r>
            <a:endParaRPr lang="en-US" sz="40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763000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dirty="0" err="1" smtClean="0">
                <a:solidFill>
                  <a:schemeClr val="tx1"/>
                </a:solidFill>
              </a:rPr>
              <a:t>Often</a:t>
            </a:r>
            <a:r>
              <a:rPr lang="de-DE" sz="2400" dirty="0" smtClean="0">
                <a:solidFill>
                  <a:schemeClr val="tx1"/>
                </a:solidFill>
              </a:rPr>
              <a:t> NOT </a:t>
            </a:r>
            <a:r>
              <a:rPr lang="de-DE" sz="2400" dirty="0" err="1" smtClean="0">
                <a:solidFill>
                  <a:schemeClr val="tx1"/>
                </a:solidFill>
              </a:rPr>
              <a:t>straightforward</a:t>
            </a:r>
            <a:r>
              <a:rPr lang="de-DE" sz="2400" dirty="0" smtClean="0">
                <a:solidFill>
                  <a:schemeClr val="tx1"/>
                </a:solidFill>
              </a:rPr>
              <a:t>. </a:t>
            </a:r>
            <a:endParaRPr lang="de-DE" sz="2400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dirty="0" smtClean="0"/>
              <a:t>N-terminal h</a:t>
            </a:r>
            <a:r>
              <a:rPr lang="de-DE" sz="2400" dirty="0" smtClean="0">
                <a:solidFill>
                  <a:schemeClr val="tx1"/>
                </a:solidFill>
              </a:rPr>
              <a:t>uman </a:t>
            </a:r>
            <a:r>
              <a:rPr lang="de-DE" sz="2400" dirty="0" err="1" smtClean="0">
                <a:solidFill>
                  <a:schemeClr val="tx1"/>
                </a:solidFill>
              </a:rPr>
              <a:t>Huntingtin</a:t>
            </a:r>
            <a:r>
              <a:rPr lang="de-DE" sz="2400" dirty="0" smtClean="0">
                <a:solidFill>
                  <a:schemeClr val="tx1"/>
                </a:solidFill>
              </a:rPr>
              <a:t>. 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dirty="0" err="1" smtClean="0">
                <a:solidFill>
                  <a:schemeClr val="tx1"/>
                </a:solidFill>
              </a:rPr>
              <a:t>How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many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b="1" dirty="0" err="1" smtClean="0">
                <a:solidFill>
                  <a:schemeClr val="tx1"/>
                </a:solidFill>
              </a:rPr>
              <a:t>repeats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can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you</a:t>
            </a:r>
            <a:r>
              <a:rPr lang="de-DE" sz="2400" dirty="0" smtClean="0">
                <a:solidFill>
                  <a:schemeClr val="tx1"/>
                </a:solidFill>
              </a:rPr>
              <a:t> find?</a:t>
            </a:r>
            <a:endParaRPr lang="de-DE" sz="2400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&gt;sp|P42858|HD_HUMAN Huntingtin OS=Homo sapiens MATLEKLMKAFESLKSFQQQQQQQQQQQQQQQQQQQQQPPPPPPPPPPPQLPQPPPQAQP LLPQPQPPPPPPPPPPGPAVAEEPLHRPKKELSATKKDRVNHCLTICENIVAQSVRNSP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FQKLLGIAMELFLLCSD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ESDVRMVADECLNKVIKA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LMDSNLPRLQLELYKEIKKNGAP RSLRAALWRFAELAHLVRPQK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CRPYLVNLLPCLTRTSKR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EESVQETLAAAVPKIMAS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FG NFA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NDNEIKVLLKAFIANLKS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PTIRRTAAGSAVSICQHS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TQYFYSWLLNVLLGLLV P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DEHSTLLILGVLLTLRYL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VPLLQQQVKDTSLKGSFGVTRKEMEVS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PSAEQLVQVYEL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TLHHTQ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DHNVVTGALELLQQLFRT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PPPELLQTLTAVGGIGQLTAAKEESGGRSRSGSI VELIAGGGSSCSPVLSRKQKGKVLLGEEEALEDDSESRSDVSSSALTASVKDEISGELAA SSGVSTPGSAGHDIITEQPRSQHTLQADSVDLASCDLTSSATDGDEEDILSHSSSQVSAV PSDPAMDLNDGTQASSPISDSSQTTTEGPDSAVTPSDSSEIVLDGTDNQYLGLQIGQPQD EDEEATGILPDEASEAFRNSSMALQQAHLLKNMSHCRQPSDSSVDKFVLRDEATEPGDQE NKPCRIKGDIGQSTDDDSAPLVHCVRLLSASFLLTGGKNVLVPDRDVRVSVKALALSCVG AAVALHPESFFSKLYKVPLDTTEYPEEQYVSDILNYIDHGDPQVRGATAILCGTLICSIL</a:t>
            </a:r>
            <a:endParaRPr lang="de-DE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09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1760109" y="228600"/>
            <a:ext cx="530946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4000" b="1" smtClean="0">
                <a:solidFill>
                  <a:schemeClr val="tx1"/>
                </a:solidFill>
                <a:latin typeface="Verdana" pitchFamily="34" charset="0"/>
              </a:rPr>
              <a:t>Detection repeats</a:t>
            </a:r>
            <a:endParaRPr lang="en-US" sz="40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763000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dirty="0" err="1" smtClean="0">
                <a:solidFill>
                  <a:schemeClr val="tx1"/>
                </a:solidFill>
              </a:rPr>
              <a:t>Often</a:t>
            </a:r>
            <a:r>
              <a:rPr lang="de-DE" sz="2400" dirty="0" smtClean="0">
                <a:solidFill>
                  <a:schemeClr val="tx1"/>
                </a:solidFill>
              </a:rPr>
              <a:t> NOT </a:t>
            </a:r>
            <a:r>
              <a:rPr lang="de-DE" sz="2400" dirty="0" err="1" smtClean="0">
                <a:solidFill>
                  <a:schemeClr val="tx1"/>
                </a:solidFill>
              </a:rPr>
              <a:t>straightforward</a:t>
            </a:r>
            <a:r>
              <a:rPr lang="de-DE" sz="2400" dirty="0" smtClean="0">
                <a:solidFill>
                  <a:schemeClr val="tx1"/>
                </a:solidFill>
              </a:rPr>
              <a:t>. </a:t>
            </a:r>
            <a:endParaRPr lang="de-DE" sz="2400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dirty="0" smtClean="0"/>
              <a:t>N-terminal h</a:t>
            </a:r>
            <a:r>
              <a:rPr lang="de-DE" sz="2400" dirty="0" smtClean="0">
                <a:solidFill>
                  <a:schemeClr val="tx1"/>
                </a:solidFill>
              </a:rPr>
              <a:t>uman </a:t>
            </a:r>
            <a:r>
              <a:rPr lang="de-DE" sz="2400" dirty="0" err="1" smtClean="0">
                <a:solidFill>
                  <a:schemeClr val="tx1"/>
                </a:solidFill>
              </a:rPr>
              <a:t>Huntingtin</a:t>
            </a:r>
            <a:r>
              <a:rPr lang="de-DE" sz="2400" dirty="0" smtClean="0">
                <a:solidFill>
                  <a:schemeClr val="tx1"/>
                </a:solidFill>
              </a:rPr>
              <a:t>. 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dirty="0" err="1" smtClean="0">
                <a:solidFill>
                  <a:schemeClr val="tx1"/>
                </a:solidFill>
              </a:rPr>
              <a:t>How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many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b="1" dirty="0" err="1" smtClean="0">
                <a:solidFill>
                  <a:schemeClr val="tx1"/>
                </a:solidFill>
              </a:rPr>
              <a:t>repeats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can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you</a:t>
            </a:r>
            <a:r>
              <a:rPr lang="de-DE" sz="2400" dirty="0" smtClean="0">
                <a:solidFill>
                  <a:schemeClr val="tx1"/>
                </a:solidFill>
              </a:rPr>
              <a:t> find?</a:t>
            </a:r>
            <a:endParaRPr lang="de-DE" sz="2400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EFQKLLGIAMELFLLCSD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ESDVRMVADECLNKVIKA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CRPYLVNLLPCLTRTSKR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P-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EESVQETLAAAVPKIMAS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NDNEIKVLLKAFIANLKS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PTIRRTAAGSAVSICQHS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TQYFYSWLLNVLLGLLVP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DEHSTLLILGVLLTLRYL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PSAEQLVQVYELTLHHTQ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HQ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DHNVVTGALELLQQLFRT</a:t>
            </a:r>
          </a:p>
        </p:txBody>
      </p:sp>
    </p:spTree>
    <p:extLst>
      <p:ext uri="{BB962C8B-B14F-4D97-AF65-F5344CB8AC3E}">
        <p14:creationId xmlns:p14="http://schemas.microsoft.com/office/powerpoint/2010/main" val="18867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1760109" y="228600"/>
            <a:ext cx="530946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4000" b="1" smtClean="0">
                <a:solidFill>
                  <a:schemeClr val="tx1"/>
                </a:solidFill>
                <a:latin typeface="Verdana" pitchFamily="34" charset="0"/>
              </a:rPr>
              <a:t>Detection repeats</a:t>
            </a:r>
            <a:endParaRPr lang="en-US" sz="40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763000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dirty="0" err="1" smtClean="0">
                <a:solidFill>
                  <a:schemeClr val="tx1"/>
                </a:solidFill>
              </a:rPr>
              <a:t>Often</a:t>
            </a:r>
            <a:r>
              <a:rPr lang="de-DE" sz="2400" dirty="0" smtClean="0">
                <a:solidFill>
                  <a:schemeClr val="tx1"/>
                </a:solidFill>
              </a:rPr>
              <a:t> NOT </a:t>
            </a:r>
            <a:r>
              <a:rPr lang="de-DE" sz="2400" dirty="0" err="1" smtClean="0">
                <a:solidFill>
                  <a:schemeClr val="tx1"/>
                </a:solidFill>
              </a:rPr>
              <a:t>straightforward</a:t>
            </a:r>
            <a:r>
              <a:rPr lang="de-DE" sz="2400" dirty="0" smtClean="0">
                <a:solidFill>
                  <a:schemeClr val="tx1"/>
                </a:solidFill>
              </a:rPr>
              <a:t>. </a:t>
            </a:r>
            <a:endParaRPr lang="de-DE" sz="2400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dirty="0" smtClean="0"/>
              <a:t>N-terminal h</a:t>
            </a:r>
            <a:r>
              <a:rPr lang="de-DE" sz="2400" dirty="0" smtClean="0">
                <a:solidFill>
                  <a:schemeClr val="tx1"/>
                </a:solidFill>
              </a:rPr>
              <a:t>uman </a:t>
            </a:r>
            <a:r>
              <a:rPr lang="de-DE" sz="2400" dirty="0" err="1" smtClean="0">
                <a:solidFill>
                  <a:schemeClr val="tx1"/>
                </a:solidFill>
              </a:rPr>
              <a:t>Huntingtin</a:t>
            </a:r>
            <a:r>
              <a:rPr lang="de-DE" sz="2400" dirty="0" smtClean="0">
                <a:solidFill>
                  <a:schemeClr val="tx1"/>
                </a:solidFill>
              </a:rPr>
              <a:t>. 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dirty="0" err="1" smtClean="0">
                <a:solidFill>
                  <a:schemeClr val="tx1"/>
                </a:solidFill>
              </a:rPr>
              <a:t>How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many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b="1" dirty="0" err="1" smtClean="0">
                <a:solidFill>
                  <a:schemeClr val="tx1"/>
                </a:solidFill>
              </a:rPr>
              <a:t>repeats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can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you</a:t>
            </a:r>
            <a:r>
              <a:rPr lang="de-DE" sz="2400" dirty="0" smtClean="0">
                <a:solidFill>
                  <a:schemeClr val="tx1"/>
                </a:solidFill>
              </a:rPr>
              <a:t> find?</a:t>
            </a:r>
            <a:endParaRPr lang="de-DE" sz="2400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EFQKLLGIAMELFLLCSD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ESDVRMVADECLNKVIKA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CRPYLVNLLPCLTRTSKR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P-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EESVQETLAAAVPKIMAS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NDNEIKVLLKAFIANLKS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PTIRRTAAGSAVSICQHS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TQYFYSWLLNVLLGLLVP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DEHSTLLILGVLLTLRYL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PSAEQLVQVYELTLHHTQ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HQ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DHNVVTGALELLQQLFRT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454" y="3915316"/>
            <a:ext cx="5193102" cy="1565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6554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20995" y="457200"/>
            <a:ext cx="7848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</a:pPr>
            <a:endParaRPr lang="en-US" sz="4400" b="1" dirty="0">
              <a:latin typeface="Verdana" pitchFamily="34" charset="0"/>
            </a:endParaRPr>
          </a:p>
          <a:p>
            <a:endParaRPr lang="en-US" sz="2000" b="1" dirty="0">
              <a:latin typeface="Verdana" pitchFamily="34" charset="0"/>
            </a:endParaRPr>
          </a:p>
          <a:p>
            <a:endParaRPr lang="en-US" b="1" dirty="0" smtClean="0">
              <a:latin typeface="Verdana" pitchFamily="34" charset="0"/>
            </a:endParaRPr>
          </a:p>
          <a:p>
            <a:pPr algn="ctr"/>
            <a:endParaRPr lang="en-US" sz="2400" b="1" dirty="0">
              <a:latin typeface="Verdana" pitchFamily="34" charset="0"/>
            </a:endParaRPr>
          </a:p>
          <a:p>
            <a:pPr>
              <a:buNone/>
            </a:pPr>
            <a:r>
              <a:rPr lang="en-US" sz="4800" b="1" dirty="0" smtClean="0">
                <a:latin typeface="Verdana" pitchFamily="34" charset="0"/>
              </a:rPr>
              <a:t>Repeats</a:t>
            </a:r>
            <a:r>
              <a:rPr lang="en-GB" sz="3200" b="1" dirty="0" smtClean="0">
                <a:latin typeface="Verdana" pitchFamily="34" charset="0"/>
              </a:rPr>
              <a:t> </a:t>
            </a:r>
            <a:endParaRPr lang="en-GB" sz="3200" b="1" dirty="0">
              <a:latin typeface="Verdana" pitchFamily="34" charset="0"/>
            </a:endParaRPr>
          </a:p>
          <a:p>
            <a:pPr>
              <a:buNone/>
            </a:pPr>
            <a:endParaRPr lang="en-GB" sz="3200" b="1" dirty="0">
              <a:solidFill>
                <a:schemeClr val="bg2">
                  <a:lumMod val="40000"/>
                  <a:lumOff val="60000"/>
                </a:schemeClr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55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1647897" y="228600"/>
            <a:ext cx="55338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4000" b="1" smtClean="0">
                <a:solidFill>
                  <a:schemeClr val="tx1"/>
                </a:solidFill>
                <a:latin typeface="Verdana" pitchFamily="34" charset="0"/>
              </a:rPr>
              <a:t>Frequency repeats</a:t>
            </a:r>
            <a:endParaRPr lang="en-US" sz="40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3058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dirty="0" err="1" smtClean="0"/>
              <a:t>Fraction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proteins</a:t>
            </a:r>
            <a:r>
              <a:rPr lang="de-DE" sz="2400" dirty="0" smtClean="0"/>
              <a:t> </a:t>
            </a:r>
            <a:r>
              <a:rPr lang="de-DE" sz="2400" dirty="0" err="1" smtClean="0"/>
              <a:t>annotated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keyword</a:t>
            </a:r>
            <a:r>
              <a:rPr lang="de-DE" sz="2400" dirty="0" smtClean="0"/>
              <a:t> REPEAT in </a:t>
            </a:r>
            <a:r>
              <a:rPr lang="de-DE" sz="2400" dirty="0" err="1" smtClean="0"/>
              <a:t>SwissProt</a:t>
            </a:r>
            <a:endParaRPr lang="de-DE" sz="2400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GB" sz="2400" dirty="0" smtClean="0"/>
              <a:t>					 %</a:t>
            </a:r>
            <a:endParaRPr lang="en-US" sz="2400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dirty="0" smtClean="0"/>
              <a:t>Archaea 		27/3428 	0.79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dirty="0" smtClean="0"/>
              <a:t>Viruses 		81/8048 	1.00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dirty="0" smtClean="0"/>
              <a:t>Bacteria 		299/28438 	1.05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dirty="0" smtClean="0"/>
              <a:t>Fungi 			232/8334 	2.78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dirty="0" err="1" smtClean="0"/>
              <a:t>Viridiplantae</a:t>
            </a:r>
            <a:r>
              <a:rPr lang="en-US" sz="2000" dirty="0" smtClean="0"/>
              <a:t> 		153/6963 	2.20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dirty="0" err="1" smtClean="0"/>
              <a:t>Metazoa</a:t>
            </a:r>
            <a:r>
              <a:rPr lang="en-US" sz="2000" dirty="0" smtClean="0"/>
              <a:t> 		1538/28948 	5.31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dirty="0" smtClean="0"/>
              <a:t>Rest of </a:t>
            </a:r>
            <a:r>
              <a:rPr lang="en-US" sz="2000" dirty="0" err="1" smtClean="0"/>
              <a:t>Eukaryota</a:t>
            </a:r>
            <a:r>
              <a:rPr lang="en-US" sz="2000" dirty="0" smtClean="0"/>
              <a:t> 	92/2434 	3.78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de-DE" sz="2000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de-DE" sz="2400" dirty="0" smtClean="0"/>
          </a:p>
          <a:p>
            <a:pPr algn="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dirty="0" smtClean="0"/>
              <a:t>(Andrade et al 2001)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825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1388215" y="228600"/>
            <a:ext cx="60532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4000" b="1" smtClean="0">
                <a:solidFill>
                  <a:schemeClr val="tx1"/>
                </a:solidFill>
                <a:latin typeface="Verdana" pitchFamily="34" charset="0"/>
              </a:rPr>
              <a:t>Detection of repeats</a:t>
            </a:r>
            <a:endParaRPr lang="en-US" sz="40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3058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3600" b="1" smtClean="0"/>
              <a:t>Dotplots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de-DE" sz="3600" b="1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3600" b="1" smtClean="0"/>
              <a:t>Comparing a sequence against itself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GB" sz="240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US" sz="2400" smtClean="0"/>
          </a:p>
        </p:txBody>
      </p:sp>
      <p:sp>
        <p:nvSpPr>
          <p:cNvPr id="15" name="Freeform 14"/>
          <p:cNvSpPr/>
          <p:nvPr/>
        </p:nvSpPr>
        <p:spPr>
          <a:xfrm>
            <a:off x="457200" y="3775494"/>
            <a:ext cx="7848601" cy="1"/>
          </a:xfrm>
          <a:custGeom>
            <a:avLst/>
            <a:gdLst>
              <a:gd name="connsiteX0" fmla="*/ 0 w 7262004"/>
              <a:gd name="connsiteY0" fmla="*/ 0 h 4176623"/>
              <a:gd name="connsiteX1" fmla="*/ 1733910 w 7262004"/>
              <a:gd name="connsiteY1" fmla="*/ 69012 h 4176623"/>
              <a:gd name="connsiteX2" fmla="*/ 3303917 w 7262004"/>
              <a:gd name="connsiteY2" fmla="*/ 25880 h 4176623"/>
              <a:gd name="connsiteX3" fmla="*/ 5055080 w 7262004"/>
              <a:gd name="connsiteY3" fmla="*/ 25880 h 4176623"/>
              <a:gd name="connsiteX4" fmla="*/ 6754483 w 7262004"/>
              <a:gd name="connsiteY4" fmla="*/ 112144 h 4176623"/>
              <a:gd name="connsiteX5" fmla="*/ 7246189 w 7262004"/>
              <a:gd name="connsiteY5" fmla="*/ 569344 h 4176623"/>
              <a:gd name="connsiteX6" fmla="*/ 6849374 w 7262004"/>
              <a:gd name="connsiteY6" fmla="*/ 1889185 h 4176623"/>
              <a:gd name="connsiteX7" fmla="*/ 4994695 w 7262004"/>
              <a:gd name="connsiteY7" fmla="*/ 2406770 h 4176623"/>
              <a:gd name="connsiteX8" fmla="*/ 3001993 w 7262004"/>
              <a:gd name="connsiteY8" fmla="*/ 1708031 h 4176623"/>
              <a:gd name="connsiteX9" fmla="*/ 1854680 w 7262004"/>
              <a:gd name="connsiteY9" fmla="*/ 1906438 h 4176623"/>
              <a:gd name="connsiteX10" fmla="*/ 1095555 w 7262004"/>
              <a:gd name="connsiteY10" fmla="*/ 2863970 h 4176623"/>
              <a:gd name="connsiteX11" fmla="*/ 1354348 w 7262004"/>
              <a:gd name="connsiteY11" fmla="*/ 3735238 h 4176623"/>
              <a:gd name="connsiteX12" fmla="*/ 2907102 w 7262004"/>
              <a:gd name="connsiteY12" fmla="*/ 4140680 h 4176623"/>
              <a:gd name="connsiteX13" fmla="*/ 4330461 w 7262004"/>
              <a:gd name="connsiteY13" fmla="*/ 3950898 h 4176623"/>
              <a:gd name="connsiteX0" fmla="*/ 0 w 7470476"/>
              <a:gd name="connsiteY0" fmla="*/ 311988 h 4488611"/>
              <a:gd name="connsiteX1" fmla="*/ 1733910 w 7470476"/>
              <a:gd name="connsiteY1" fmla="*/ 381000 h 4488611"/>
              <a:gd name="connsiteX2" fmla="*/ 3303917 w 7470476"/>
              <a:gd name="connsiteY2" fmla="*/ 337868 h 4488611"/>
              <a:gd name="connsiteX3" fmla="*/ 5055080 w 7470476"/>
              <a:gd name="connsiteY3" fmla="*/ 337868 h 4488611"/>
              <a:gd name="connsiteX4" fmla="*/ 7105291 w 7470476"/>
              <a:gd name="connsiteY4" fmla="*/ 90577 h 4488611"/>
              <a:gd name="connsiteX5" fmla="*/ 7246189 w 7470476"/>
              <a:gd name="connsiteY5" fmla="*/ 881332 h 4488611"/>
              <a:gd name="connsiteX6" fmla="*/ 6849374 w 7470476"/>
              <a:gd name="connsiteY6" fmla="*/ 2201173 h 4488611"/>
              <a:gd name="connsiteX7" fmla="*/ 4994695 w 7470476"/>
              <a:gd name="connsiteY7" fmla="*/ 2718758 h 4488611"/>
              <a:gd name="connsiteX8" fmla="*/ 3001993 w 7470476"/>
              <a:gd name="connsiteY8" fmla="*/ 2020019 h 4488611"/>
              <a:gd name="connsiteX9" fmla="*/ 1854680 w 7470476"/>
              <a:gd name="connsiteY9" fmla="*/ 2218426 h 4488611"/>
              <a:gd name="connsiteX10" fmla="*/ 1095555 w 7470476"/>
              <a:gd name="connsiteY10" fmla="*/ 3175958 h 4488611"/>
              <a:gd name="connsiteX11" fmla="*/ 1354348 w 7470476"/>
              <a:gd name="connsiteY11" fmla="*/ 4047226 h 4488611"/>
              <a:gd name="connsiteX12" fmla="*/ 2907102 w 7470476"/>
              <a:gd name="connsiteY12" fmla="*/ 4452668 h 4488611"/>
              <a:gd name="connsiteX13" fmla="*/ 4330461 w 7470476"/>
              <a:gd name="connsiteY13" fmla="*/ 4262886 h 4488611"/>
              <a:gd name="connsiteX0" fmla="*/ 0 w 7470476"/>
              <a:gd name="connsiteY0" fmla="*/ 311988 h 4488611"/>
              <a:gd name="connsiteX1" fmla="*/ 1733910 w 7470476"/>
              <a:gd name="connsiteY1" fmla="*/ 381000 h 4488611"/>
              <a:gd name="connsiteX2" fmla="*/ 3303917 w 7470476"/>
              <a:gd name="connsiteY2" fmla="*/ 337868 h 4488611"/>
              <a:gd name="connsiteX3" fmla="*/ 5055080 w 7470476"/>
              <a:gd name="connsiteY3" fmla="*/ 337868 h 4488611"/>
              <a:gd name="connsiteX4" fmla="*/ 7105291 w 7470476"/>
              <a:gd name="connsiteY4" fmla="*/ 90577 h 4488611"/>
              <a:gd name="connsiteX5" fmla="*/ 7246189 w 7470476"/>
              <a:gd name="connsiteY5" fmla="*/ 881332 h 4488611"/>
              <a:gd name="connsiteX6" fmla="*/ 6648091 w 7470476"/>
              <a:gd name="connsiteY6" fmla="*/ 2528977 h 4488611"/>
              <a:gd name="connsiteX7" fmla="*/ 4994695 w 7470476"/>
              <a:gd name="connsiteY7" fmla="*/ 2718758 h 4488611"/>
              <a:gd name="connsiteX8" fmla="*/ 3001993 w 7470476"/>
              <a:gd name="connsiteY8" fmla="*/ 2020019 h 4488611"/>
              <a:gd name="connsiteX9" fmla="*/ 1854680 w 7470476"/>
              <a:gd name="connsiteY9" fmla="*/ 2218426 h 4488611"/>
              <a:gd name="connsiteX10" fmla="*/ 1095555 w 7470476"/>
              <a:gd name="connsiteY10" fmla="*/ 3175958 h 4488611"/>
              <a:gd name="connsiteX11" fmla="*/ 1354348 w 7470476"/>
              <a:gd name="connsiteY11" fmla="*/ 4047226 h 4488611"/>
              <a:gd name="connsiteX12" fmla="*/ 2907102 w 7470476"/>
              <a:gd name="connsiteY12" fmla="*/ 4452668 h 4488611"/>
              <a:gd name="connsiteX13" fmla="*/ 4330461 w 7470476"/>
              <a:gd name="connsiteY13" fmla="*/ 4262886 h 4488611"/>
              <a:gd name="connsiteX0" fmla="*/ 0 w 7470476"/>
              <a:gd name="connsiteY0" fmla="*/ 311988 h 4488611"/>
              <a:gd name="connsiteX1" fmla="*/ 1733910 w 7470476"/>
              <a:gd name="connsiteY1" fmla="*/ 381000 h 4488611"/>
              <a:gd name="connsiteX2" fmla="*/ 3303917 w 7470476"/>
              <a:gd name="connsiteY2" fmla="*/ 337868 h 4488611"/>
              <a:gd name="connsiteX3" fmla="*/ 5055080 w 7470476"/>
              <a:gd name="connsiteY3" fmla="*/ 337868 h 4488611"/>
              <a:gd name="connsiteX4" fmla="*/ 7105291 w 7470476"/>
              <a:gd name="connsiteY4" fmla="*/ 90577 h 4488611"/>
              <a:gd name="connsiteX5" fmla="*/ 7246189 w 7470476"/>
              <a:gd name="connsiteY5" fmla="*/ 881332 h 4488611"/>
              <a:gd name="connsiteX6" fmla="*/ 6648091 w 7470476"/>
              <a:gd name="connsiteY6" fmla="*/ 2528977 h 4488611"/>
              <a:gd name="connsiteX7" fmla="*/ 4438291 w 7470476"/>
              <a:gd name="connsiteY7" fmla="*/ 2528977 h 4488611"/>
              <a:gd name="connsiteX8" fmla="*/ 3001993 w 7470476"/>
              <a:gd name="connsiteY8" fmla="*/ 2020019 h 4488611"/>
              <a:gd name="connsiteX9" fmla="*/ 1854680 w 7470476"/>
              <a:gd name="connsiteY9" fmla="*/ 2218426 h 4488611"/>
              <a:gd name="connsiteX10" fmla="*/ 1095555 w 7470476"/>
              <a:gd name="connsiteY10" fmla="*/ 3175958 h 4488611"/>
              <a:gd name="connsiteX11" fmla="*/ 1354348 w 7470476"/>
              <a:gd name="connsiteY11" fmla="*/ 4047226 h 4488611"/>
              <a:gd name="connsiteX12" fmla="*/ 2907102 w 7470476"/>
              <a:gd name="connsiteY12" fmla="*/ 4452668 h 4488611"/>
              <a:gd name="connsiteX13" fmla="*/ 4330461 w 7470476"/>
              <a:gd name="connsiteY13" fmla="*/ 4262886 h 4488611"/>
              <a:gd name="connsiteX0" fmla="*/ 0 w 7470476"/>
              <a:gd name="connsiteY0" fmla="*/ 311988 h 4488611"/>
              <a:gd name="connsiteX1" fmla="*/ 3303917 w 7470476"/>
              <a:gd name="connsiteY1" fmla="*/ 337868 h 4488611"/>
              <a:gd name="connsiteX2" fmla="*/ 5055080 w 7470476"/>
              <a:gd name="connsiteY2" fmla="*/ 337868 h 4488611"/>
              <a:gd name="connsiteX3" fmla="*/ 7105291 w 7470476"/>
              <a:gd name="connsiteY3" fmla="*/ 90577 h 4488611"/>
              <a:gd name="connsiteX4" fmla="*/ 7246189 w 7470476"/>
              <a:gd name="connsiteY4" fmla="*/ 881332 h 4488611"/>
              <a:gd name="connsiteX5" fmla="*/ 6648091 w 7470476"/>
              <a:gd name="connsiteY5" fmla="*/ 2528977 h 4488611"/>
              <a:gd name="connsiteX6" fmla="*/ 4438291 w 7470476"/>
              <a:gd name="connsiteY6" fmla="*/ 2528977 h 4488611"/>
              <a:gd name="connsiteX7" fmla="*/ 3001993 w 7470476"/>
              <a:gd name="connsiteY7" fmla="*/ 2020019 h 4488611"/>
              <a:gd name="connsiteX8" fmla="*/ 1854680 w 7470476"/>
              <a:gd name="connsiteY8" fmla="*/ 2218426 h 4488611"/>
              <a:gd name="connsiteX9" fmla="*/ 1095555 w 7470476"/>
              <a:gd name="connsiteY9" fmla="*/ 3175958 h 4488611"/>
              <a:gd name="connsiteX10" fmla="*/ 1354348 w 7470476"/>
              <a:gd name="connsiteY10" fmla="*/ 4047226 h 4488611"/>
              <a:gd name="connsiteX11" fmla="*/ 2907102 w 7470476"/>
              <a:gd name="connsiteY11" fmla="*/ 4452668 h 4488611"/>
              <a:gd name="connsiteX12" fmla="*/ 4330461 w 7470476"/>
              <a:gd name="connsiteY12" fmla="*/ 4262886 h 4488611"/>
              <a:gd name="connsiteX0" fmla="*/ 0 w 7470476"/>
              <a:gd name="connsiteY0" fmla="*/ 311988 h 4488611"/>
              <a:gd name="connsiteX1" fmla="*/ 5055080 w 7470476"/>
              <a:gd name="connsiteY1" fmla="*/ 337868 h 4488611"/>
              <a:gd name="connsiteX2" fmla="*/ 7105291 w 7470476"/>
              <a:gd name="connsiteY2" fmla="*/ 90577 h 4488611"/>
              <a:gd name="connsiteX3" fmla="*/ 7246189 w 7470476"/>
              <a:gd name="connsiteY3" fmla="*/ 881332 h 4488611"/>
              <a:gd name="connsiteX4" fmla="*/ 6648091 w 7470476"/>
              <a:gd name="connsiteY4" fmla="*/ 2528977 h 4488611"/>
              <a:gd name="connsiteX5" fmla="*/ 4438291 w 7470476"/>
              <a:gd name="connsiteY5" fmla="*/ 2528977 h 4488611"/>
              <a:gd name="connsiteX6" fmla="*/ 3001993 w 7470476"/>
              <a:gd name="connsiteY6" fmla="*/ 2020019 h 4488611"/>
              <a:gd name="connsiteX7" fmla="*/ 1854680 w 7470476"/>
              <a:gd name="connsiteY7" fmla="*/ 2218426 h 4488611"/>
              <a:gd name="connsiteX8" fmla="*/ 1095555 w 7470476"/>
              <a:gd name="connsiteY8" fmla="*/ 3175958 h 4488611"/>
              <a:gd name="connsiteX9" fmla="*/ 1354348 w 7470476"/>
              <a:gd name="connsiteY9" fmla="*/ 4047226 h 4488611"/>
              <a:gd name="connsiteX10" fmla="*/ 2907102 w 7470476"/>
              <a:gd name="connsiteY10" fmla="*/ 4452668 h 4488611"/>
              <a:gd name="connsiteX11" fmla="*/ 4330461 w 7470476"/>
              <a:gd name="connsiteY11" fmla="*/ 4262886 h 4488611"/>
              <a:gd name="connsiteX0" fmla="*/ 0 w 7470476"/>
              <a:gd name="connsiteY0" fmla="*/ 221411 h 4398034"/>
              <a:gd name="connsiteX1" fmla="*/ 7105291 w 7470476"/>
              <a:gd name="connsiteY1" fmla="*/ 0 h 4398034"/>
              <a:gd name="connsiteX2" fmla="*/ 7246189 w 7470476"/>
              <a:gd name="connsiteY2" fmla="*/ 790755 h 4398034"/>
              <a:gd name="connsiteX3" fmla="*/ 6648091 w 7470476"/>
              <a:gd name="connsiteY3" fmla="*/ 2438400 h 4398034"/>
              <a:gd name="connsiteX4" fmla="*/ 4438291 w 7470476"/>
              <a:gd name="connsiteY4" fmla="*/ 2438400 h 4398034"/>
              <a:gd name="connsiteX5" fmla="*/ 3001993 w 7470476"/>
              <a:gd name="connsiteY5" fmla="*/ 1929442 h 4398034"/>
              <a:gd name="connsiteX6" fmla="*/ 1854680 w 7470476"/>
              <a:gd name="connsiteY6" fmla="*/ 2127849 h 4398034"/>
              <a:gd name="connsiteX7" fmla="*/ 1095555 w 7470476"/>
              <a:gd name="connsiteY7" fmla="*/ 3085381 h 4398034"/>
              <a:gd name="connsiteX8" fmla="*/ 1354348 w 7470476"/>
              <a:gd name="connsiteY8" fmla="*/ 3956649 h 4398034"/>
              <a:gd name="connsiteX9" fmla="*/ 2907102 w 7470476"/>
              <a:gd name="connsiteY9" fmla="*/ 4362091 h 4398034"/>
              <a:gd name="connsiteX10" fmla="*/ 4330461 w 7470476"/>
              <a:gd name="connsiteY10" fmla="*/ 4172309 h 4398034"/>
              <a:gd name="connsiteX0" fmla="*/ 0 w 7246189"/>
              <a:gd name="connsiteY0" fmla="*/ 0 h 4176623"/>
              <a:gd name="connsiteX1" fmla="*/ 7246189 w 7246189"/>
              <a:gd name="connsiteY1" fmla="*/ 569344 h 4176623"/>
              <a:gd name="connsiteX2" fmla="*/ 6648091 w 7246189"/>
              <a:gd name="connsiteY2" fmla="*/ 2216989 h 4176623"/>
              <a:gd name="connsiteX3" fmla="*/ 4438291 w 7246189"/>
              <a:gd name="connsiteY3" fmla="*/ 2216989 h 4176623"/>
              <a:gd name="connsiteX4" fmla="*/ 3001993 w 7246189"/>
              <a:gd name="connsiteY4" fmla="*/ 1708031 h 4176623"/>
              <a:gd name="connsiteX5" fmla="*/ 1854680 w 7246189"/>
              <a:gd name="connsiteY5" fmla="*/ 1906438 h 4176623"/>
              <a:gd name="connsiteX6" fmla="*/ 1095555 w 7246189"/>
              <a:gd name="connsiteY6" fmla="*/ 2863970 h 4176623"/>
              <a:gd name="connsiteX7" fmla="*/ 1354348 w 7246189"/>
              <a:gd name="connsiteY7" fmla="*/ 3735238 h 4176623"/>
              <a:gd name="connsiteX8" fmla="*/ 2907102 w 7246189"/>
              <a:gd name="connsiteY8" fmla="*/ 4140680 h 4176623"/>
              <a:gd name="connsiteX9" fmla="*/ 4330461 w 7246189"/>
              <a:gd name="connsiteY9" fmla="*/ 3950898 h 4176623"/>
              <a:gd name="connsiteX0" fmla="*/ 0 w 6648091"/>
              <a:gd name="connsiteY0" fmla="*/ 0 h 4176623"/>
              <a:gd name="connsiteX1" fmla="*/ 6648091 w 6648091"/>
              <a:gd name="connsiteY1" fmla="*/ 2216989 h 4176623"/>
              <a:gd name="connsiteX2" fmla="*/ 4438291 w 6648091"/>
              <a:gd name="connsiteY2" fmla="*/ 2216989 h 4176623"/>
              <a:gd name="connsiteX3" fmla="*/ 3001993 w 6648091"/>
              <a:gd name="connsiteY3" fmla="*/ 1708031 h 4176623"/>
              <a:gd name="connsiteX4" fmla="*/ 1854680 w 6648091"/>
              <a:gd name="connsiteY4" fmla="*/ 1906438 h 4176623"/>
              <a:gd name="connsiteX5" fmla="*/ 1095555 w 6648091"/>
              <a:gd name="connsiteY5" fmla="*/ 2863970 h 4176623"/>
              <a:gd name="connsiteX6" fmla="*/ 1354348 w 6648091"/>
              <a:gd name="connsiteY6" fmla="*/ 3735238 h 4176623"/>
              <a:gd name="connsiteX7" fmla="*/ 2907102 w 6648091"/>
              <a:gd name="connsiteY7" fmla="*/ 4140680 h 4176623"/>
              <a:gd name="connsiteX8" fmla="*/ 4330461 w 6648091"/>
              <a:gd name="connsiteY8" fmla="*/ 3950898 h 4176623"/>
              <a:gd name="connsiteX0" fmla="*/ 0 w 4438291"/>
              <a:gd name="connsiteY0" fmla="*/ 0 h 4176623"/>
              <a:gd name="connsiteX1" fmla="*/ 4438291 w 4438291"/>
              <a:gd name="connsiteY1" fmla="*/ 2216989 h 4176623"/>
              <a:gd name="connsiteX2" fmla="*/ 3001993 w 4438291"/>
              <a:gd name="connsiteY2" fmla="*/ 1708031 h 4176623"/>
              <a:gd name="connsiteX3" fmla="*/ 1854680 w 4438291"/>
              <a:gd name="connsiteY3" fmla="*/ 1906438 h 4176623"/>
              <a:gd name="connsiteX4" fmla="*/ 1095555 w 4438291"/>
              <a:gd name="connsiteY4" fmla="*/ 2863970 h 4176623"/>
              <a:gd name="connsiteX5" fmla="*/ 1354348 w 4438291"/>
              <a:gd name="connsiteY5" fmla="*/ 3735238 h 4176623"/>
              <a:gd name="connsiteX6" fmla="*/ 2907102 w 4438291"/>
              <a:gd name="connsiteY6" fmla="*/ 4140680 h 4176623"/>
              <a:gd name="connsiteX7" fmla="*/ 4330461 w 4438291"/>
              <a:gd name="connsiteY7" fmla="*/ 3950898 h 4176623"/>
              <a:gd name="connsiteX0" fmla="*/ 0 w 4330461"/>
              <a:gd name="connsiteY0" fmla="*/ 0 h 4176623"/>
              <a:gd name="connsiteX1" fmla="*/ 3001993 w 4330461"/>
              <a:gd name="connsiteY1" fmla="*/ 1708031 h 4176623"/>
              <a:gd name="connsiteX2" fmla="*/ 1854680 w 4330461"/>
              <a:gd name="connsiteY2" fmla="*/ 1906438 h 4176623"/>
              <a:gd name="connsiteX3" fmla="*/ 1095555 w 4330461"/>
              <a:gd name="connsiteY3" fmla="*/ 2863970 h 4176623"/>
              <a:gd name="connsiteX4" fmla="*/ 1354348 w 4330461"/>
              <a:gd name="connsiteY4" fmla="*/ 3735238 h 4176623"/>
              <a:gd name="connsiteX5" fmla="*/ 2907102 w 4330461"/>
              <a:gd name="connsiteY5" fmla="*/ 4140680 h 4176623"/>
              <a:gd name="connsiteX6" fmla="*/ 4330461 w 4330461"/>
              <a:gd name="connsiteY6" fmla="*/ 3950898 h 4176623"/>
              <a:gd name="connsiteX0" fmla="*/ 0 w 4330461"/>
              <a:gd name="connsiteY0" fmla="*/ 0 h 4176623"/>
              <a:gd name="connsiteX1" fmla="*/ 1854680 w 4330461"/>
              <a:gd name="connsiteY1" fmla="*/ 1906438 h 4176623"/>
              <a:gd name="connsiteX2" fmla="*/ 1095555 w 4330461"/>
              <a:gd name="connsiteY2" fmla="*/ 2863970 h 4176623"/>
              <a:gd name="connsiteX3" fmla="*/ 1354348 w 4330461"/>
              <a:gd name="connsiteY3" fmla="*/ 3735238 h 4176623"/>
              <a:gd name="connsiteX4" fmla="*/ 2907102 w 4330461"/>
              <a:gd name="connsiteY4" fmla="*/ 4140680 h 4176623"/>
              <a:gd name="connsiteX5" fmla="*/ 4330461 w 4330461"/>
              <a:gd name="connsiteY5" fmla="*/ 3950898 h 4176623"/>
              <a:gd name="connsiteX0" fmla="*/ 0 w 4330461"/>
              <a:gd name="connsiteY0" fmla="*/ 0 h 4176623"/>
              <a:gd name="connsiteX1" fmla="*/ 1095555 w 4330461"/>
              <a:gd name="connsiteY1" fmla="*/ 2863970 h 4176623"/>
              <a:gd name="connsiteX2" fmla="*/ 1354348 w 4330461"/>
              <a:gd name="connsiteY2" fmla="*/ 3735238 h 4176623"/>
              <a:gd name="connsiteX3" fmla="*/ 2907102 w 4330461"/>
              <a:gd name="connsiteY3" fmla="*/ 4140680 h 4176623"/>
              <a:gd name="connsiteX4" fmla="*/ 4330461 w 4330461"/>
              <a:gd name="connsiteY4" fmla="*/ 3950898 h 4176623"/>
              <a:gd name="connsiteX0" fmla="*/ 0 w 4330461"/>
              <a:gd name="connsiteY0" fmla="*/ 0 h 4176623"/>
              <a:gd name="connsiteX1" fmla="*/ 1354348 w 4330461"/>
              <a:gd name="connsiteY1" fmla="*/ 3735238 h 4176623"/>
              <a:gd name="connsiteX2" fmla="*/ 2907102 w 4330461"/>
              <a:gd name="connsiteY2" fmla="*/ 4140680 h 4176623"/>
              <a:gd name="connsiteX3" fmla="*/ 4330461 w 4330461"/>
              <a:gd name="connsiteY3" fmla="*/ 3950898 h 4176623"/>
              <a:gd name="connsiteX0" fmla="*/ 0 w 4330461"/>
              <a:gd name="connsiteY0" fmla="*/ 0 h 4176623"/>
              <a:gd name="connsiteX1" fmla="*/ 2907102 w 4330461"/>
              <a:gd name="connsiteY1" fmla="*/ 4140680 h 4176623"/>
              <a:gd name="connsiteX2" fmla="*/ 4330461 w 4330461"/>
              <a:gd name="connsiteY2" fmla="*/ 3950898 h 4176623"/>
              <a:gd name="connsiteX0" fmla="*/ 0 w 4330461"/>
              <a:gd name="connsiteY0" fmla="*/ 0 h 3950897"/>
              <a:gd name="connsiteX1" fmla="*/ 4330461 w 4330461"/>
              <a:gd name="connsiteY1" fmla="*/ 3950898 h 3950897"/>
              <a:gd name="connsiteX0" fmla="*/ 0 w 7943492"/>
              <a:gd name="connsiteY0" fmla="*/ 0 h 164045"/>
              <a:gd name="connsiteX1" fmla="*/ 7943492 w 7943492"/>
              <a:gd name="connsiteY1" fmla="*/ 164045 h 164045"/>
              <a:gd name="connsiteX0" fmla="*/ 0 w 7772401"/>
              <a:gd name="connsiteY0" fmla="*/ 119008 h 119008"/>
              <a:gd name="connsiteX1" fmla="*/ 7772401 w 7772401"/>
              <a:gd name="connsiteY1" fmla="*/ 0 h 119008"/>
              <a:gd name="connsiteX0" fmla="*/ 0 w 7848601"/>
              <a:gd name="connsiteY0" fmla="*/ 0 h 2"/>
              <a:gd name="connsiteX1" fmla="*/ 7848601 w 7848601"/>
              <a:gd name="connsiteY1" fmla="*/ 2 h 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48601" h="2">
                <a:moveTo>
                  <a:pt x="0" y="0"/>
                </a:moveTo>
                <a:lnTo>
                  <a:pt x="7848601" y="2"/>
                </a:lnTo>
              </a:path>
            </a:pathLst>
          </a:cu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838200" y="3657600"/>
            <a:ext cx="6781800" cy="243952"/>
            <a:chOff x="838200" y="3657600"/>
            <a:chExt cx="6781800" cy="243952"/>
          </a:xfrm>
        </p:grpSpPr>
        <p:grpSp>
          <p:nvGrpSpPr>
            <p:cNvPr id="20" name="Group 19"/>
            <p:cNvGrpSpPr/>
            <p:nvPr/>
          </p:nvGrpSpPr>
          <p:grpSpPr>
            <a:xfrm>
              <a:off x="838200" y="3657600"/>
              <a:ext cx="990600" cy="243952"/>
              <a:chOff x="3276600" y="3657600"/>
              <a:chExt cx="1974311" cy="24395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276600" y="3657600"/>
                <a:ext cx="983711" cy="2439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267200" y="3657600"/>
                <a:ext cx="983711" cy="24395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981200" y="3657600"/>
              <a:ext cx="990600" cy="243952"/>
              <a:chOff x="3276600" y="3657600"/>
              <a:chExt cx="1974311" cy="24395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276600" y="3657600"/>
                <a:ext cx="983711" cy="2439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267200" y="3657600"/>
                <a:ext cx="983711" cy="24395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419600" y="3657600"/>
              <a:ext cx="990600" cy="243952"/>
              <a:chOff x="3276600" y="3657600"/>
              <a:chExt cx="1974311" cy="243952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3276600" y="3657600"/>
                <a:ext cx="983711" cy="2439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267200" y="3657600"/>
                <a:ext cx="983711" cy="24395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5562600" y="3657600"/>
              <a:ext cx="990600" cy="243952"/>
              <a:chOff x="3276600" y="3657600"/>
              <a:chExt cx="1974311" cy="243952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3276600" y="3657600"/>
                <a:ext cx="983711" cy="2439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267200" y="3657600"/>
                <a:ext cx="983711" cy="24395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6629400" y="3657600"/>
              <a:ext cx="990600" cy="243952"/>
              <a:chOff x="3276600" y="3657600"/>
              <a:chExt cx="1974311" cy="243952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3276600" y="3657600"/>
                <a:ext cx="983711" cy="2439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267200" y="3657600"/>
                <a:ext cx="983711" cy="24395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3" name="Curved Down Arrow 32"/>
          <p:cNvSpPr/>
          <p:nvPr/>
        </p:nvSpPr>
        <p:spPr>
          <a:xfrm flipV="1">
            <a:off x="1295400" y="3962400"/>
            <a:ext cx="1371600" cy="762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59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14600" y="2895600"/>
            <a:ext cx="2438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1388215" y="228600"/>
            <a:ext cx="60532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4000" b="1" smtClean="0">
                <a:solidFill>
                  <a:schemeClr val="tx1"/>
                </a:solidFill>
                <a:latin typeface="Verdana" pitchFamily="34" charset="0"/>
              </a:rPr>
              <a:t>Detection of repeats</a:t>
            </a:r>
            <a:endParaRPr lang="en-US" sz="40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305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3600" b="1" smtClean="0"/>
              <a:t>Dotplots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GB" sz="240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US" sz="2400" smtClean="0"/>
          </a:p>
        </p:txBody>
      </p:sp>
      <p:sp>
        <p:nvSpPr>
          <p:cNvPr id="4" name="TextBox 3"/>
          <p:cNvSpPr txBox="1"/>
          <p:nvPr/>
        </p:nvSpPr>
        <p:spPr>
          <a:xfrm>
            <a:off x="1676400" y="2895600"/>
            <a:ext cx="3887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3200" b="1" dirty="0" smtClean="0">
                <a:latin typeface="Courier New" pitchFamily="49" charset="0"/>
                <a:cs typeface="Courier New" pitchFamily="49" charset="0"/>
              </a:rPr>
              <a:t>TLRSSVSSPANINNS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3581400"/>
            <a:ext cx="3887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3200" b="1" dirty="0" smtClean="0">
                <a:latin typeface="Courier New" pitchFamily="49" charset="0"/>
                <a:cs typeface="Courier New" pitchFamily="49" charset="0"/>
              </a:rPr>
              <a:t> NMTSSVCSPANISV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" y="3200400"/>
            <a:ext cx="3640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3200" b="1" dirty="0" smtClean="0">
                <a:latin typeface="Courier New" pitchFamily="49" charset="0"/>
                <a:cs typeface="Courier New" pitchFamily="49" charset="0"/>
              </a:rPr>
              <a:t>              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0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2824501" y="228600"/>
            <a:ext cx="318067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4000" b="1" dirty="0" smtClean="0">
                <a:solidFill>
                  <a:schemeClr val="tx1"/>
                </a:solidFill>
                <a:latin typeface="Verdana" pitchFamily="34" charset="0"/>
              </a:rPr>
              <a:t>Frequency</a:t>
            </a:r>
            <a:endParaRPr lang="en-US" sz="4000" b="1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533400" y="1828800"/>
            <a:ext cx="83058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14% proteins contains </a:t>
            </a:r>
            <a:r>
              <a:rPr lang="de-DE" sz="2800" dirty="0" err="1" smtClean="0">
                <a:solidFill>
                  <a:schemeClr val="tx1"/>
                </a:solidFill>
              </a:rPr>
              <a:t>repeats</a:t>
            </a: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de-DE" sz="2800" dirty="0" smtClean="0">
                <a:solidFill>
                  <a:schemeClr val="tx1"/>
                </a:solidFill>
              </a:rPr>
              <a:t>(</a:t>
            </a:r>
            <a:r>
              <a:rPr lang="de-DE" sz="2800" dirty="0" err="1" smtClean="0">
                <a:solidFill>
                  <a:schemeClr val="tx1"/>
                </a:solidFill>
              </a:rPr>
              <a:t>Marcotte</a:t>
            </a:r>
            <a:r>
              <a:rPr lang="de-DE" sz="2800" dirty="0" smtClean="0">
                <a:solidFill>
                  <a:schemeClr val="tx1"/>
                </a:solidFill>
              </a:rPr>
              <a:t> et al, 1999)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de-DE" sz="2800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dirty="0" smtClean="0"/>
              <a:t>1: Single </a:t>
            </a:r>
            <a:r>
              <a:rPr lang="de-DE" sz="2800" dirty="0" err="1" smtClean="0"/>
              <a:t>amino</a:t>
            </a:r>
            <a:r>
              <a:rPr lang="de-DE" sz="2800" dirty="0" smtClean="0"/>
              <a:t> </a:t>
            </a:r>
            <a:r>
              <a:rPr lang="de-DE" sz="2800" dirty="0" err="1" smtClean="0"/>
              <a:t>acid</a:t>
            </a:r>
            <a:r>
              <a:rPr lang="de-DE" sz="2800" dirty="0" smtClean="0"/>
              <a:t> </a:t>
            </a:r>
            <a:r>
              <a:rPr lang="de-DE" sz="2800" dirty="0" err="1" smtClean="0"/>
              <a:t>repeats</a:t>
            </a:r>
            <a:r>
              <a:rPr lang="de-DE" sz="2800" dirty="0" smtClean="0"/>
              <a:t>.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de-DE" sz="2800" dirty="0" smtClean="0">
              <a:solidFill>
                <a:schemeClr val="tx1"/>
              </a:solidFill>
            </a:endParaRP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dirty="0" smtClean="0"/>
              <a:t>2: </a:t>
            </a:r>
            <a:r>
              <a:rPr lang="de-DE" sz="2800" dirty="0" err="1" smtClean="0"/>
              <a:t>Longer</a:t>
            </a:r>
            <a:r>
              <a:rPr lang="de-DE" sz="2800" dirty="0" smtClean="0"/>
              <a:t> </a:t>
            </a:r>
            <a:r>
              <a:rPr lang="de-DE" sz="2800" dirty="0" err="1" smtClean="0"/>
              <a:t>imperfect</a:t>
            </a:r>
            <a:r>
              <a:rPr lang="de-DE" sz="2800" dirty="0" smtClean="0"/>
              <a:t> </a:t>
            </a:r>
            <a:r>
              <a:rPr lang="de-DE" sz="2800" dirty="0" err="1" smtClean="0"/>
              <a:t>tandem</a:t>
            </a:r>
            <a:r>
              <a:rPr lang="de-DE" sz="2800" dirty="0" smtClean="0"/>
              <a:t> </a:t>
            </a:r>
            <a:r>
              <a:rPr lang="de-DE" sz="2800" dirty="0" err="1" smtClean="0"/>
              <a:t>repeats</a:t>
            </a:r>
            <a:r>
              <a:rPr lang="de-DE" sz="2800" dirty="0" smtClean="0"/>
              <a:t>. </a:t>
            </a:r>
            <a:r>
              <a:rPr lang="de-DE" sz="2800" dirty="0" err="1" smtClean="0"/>
              <a:t>Assemble</a:t>
            </a:r>
            <a:r>
              <a:rPr lang="de-DE" sz="2800" dirty="0" smtClean="0"/>
              <a:t> in </a:t>
            </a:r>
            <a:r>
              <a:rPr lang="de-DE" sz="2800" dirty="0" err="1" smtClean="0"/>
              <a:t>structure</a:t>
            </a:r>
            <a:r>
              <a:rPr lang="de-DE" sz="2800" dirty="0" smtClean="0"/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58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14600" y="2895600"/>
            <a:ext cx="2438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1388215" y="228600"/>
            <a:ext cx="60532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4000" b="1" smtClean="0">
                <a:solidFill>
                  <a:schemeClr val="tx1"/>
                </a:solidFill>
                <a:latin typeface="Verdana" pitchFamily="34" charset="0"/>
              </a:rPr>
              <a:t>Detection of repeats</a:t>
            </a:r>
            <a:endParaRPr lang="en-US" sz="40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305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3600" b="1" smtClean="0"/>
              <a:t>Dotplots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GB" sz="240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US" sz="2400" smtClean="0"/>
          </a:p>
        </p:txBody>
      </p:sp>
      <p:sp>
        <p:nvSpPr>
          <p:cNvPr id="4" name="TextBox 3"/>
          <p:cNvSpPr txBox="1"/>
          <p:nvPr/>
        </p:nvSpPr>
        <p:spPr>
          <a:xfrm>
            <a:off x="1676400" y="2895600"/>
            <a:ext cx="3887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3200" b="1" dirty="0" smtClean="0">
                <a:latin typeface="Courier New" pitchFamily="49" charset="0"/>
                <a:cs typeface="Courier New" pitchFamily="49" charset="0"/>
              </a:rPr>
              <a:t>TLRSSVSSPANINNS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3581400"/>
            <a:ext cx="3887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3200" b="1" dirty="0" smtClean="0">
                <a:latin typeface="Courier New" pitchFamily="49" charset="0"/>
                <a:cs typeface="Courier New" pitchFamily="49" charset="0"/>
              </a:rPr>
              <a:t> NMTSSVCSPANISV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" y="3200400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3200" b="1" dirty="0" smtClean="0">
                <a:latin typeface="Courier New" pitchFamily="49" charset="0"/>
                <a:cs typeface="Courier New" pitchFamily="49" charset="0"/>
              </a:rPr>
              <a:t>    |       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72200" y="32004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2800" dirty="0"/>
              <a:t>1</a:t>
            </a:r>
            <a:r>
              <a:rPr lang="en-GB" sz="2800" dirty="0" smtClean="0"/>
              <a:t> match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538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14600" y="2895600"/>
            <a:ext cx="2438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1388215" y="228600"/>
            <a:ext cx="60532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4000" b="1" smtClean="0">
                <a:solidFill>
                  <a:schemeClr val="tx1"/>
                </a:solidFill>
                <a:latin typeface="Verdana" pitchFamily="34" charset="0"/>
              </a:rPr>
              <a:t>Detection of repeats</a:t>
            </a:r>
            <a:endParaRPr lang="en-US" sz="40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305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3600" b="1" smtClean="0"/>
              <a:t>Dotplots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GB" sz="240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US" sz="2400" smtClean="0"/>
          </a:p>
        </p:txBody>
      </p:sp>
      <p:sp>
        <p:nvSpPr>
          <p:cNvPr id="4" name="TextBox 3"/>
          <p:cNvSpPr txBox="1"/>
          <p:nvPr/>
        </p:nvSpPr>
        <p:spPr>
          <a:xfrm>
            <a:off x="1676400" y="2895600"/>
            <a:ext cx="4134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3200" b="1" dirty="0" smtClean="0">
                <a:latin typeface="Courier New" pitchFamily="49" charset="0"/>
                <a:cs typeface="Courier New" pitchFamily="49" charset="0"/>
              </a:rPr>
              <a:t> TLRSSVSSPANINNS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3581400"/>
            <a:ext cx="3887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3200" b="1" dirty="0" smtClean="0">
                <a:latin typeface="Courier New" pitchFamily="49" charset="0"/>
                <a:cs typeface="Courier New" pitchFamily="49" charset="0"/>
              </a:rPr>
              <a:t> NMTSSVCSPANISV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" y="3200400"/>
            <a:ext cx="3640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3200" b="1" dirty="0" smtClean="0">
                <a:latin typeface="Courier New" pitchFamily="49" charset="0"/>
                <a:cs typeface="Courier New" pitchFamily="49" charset="0"/>
              </a:rPr>
              <a:t>    ||</a:t>
            </a:r>
            <a:r>
              <a:rPr lang="de-DE" sz="3200" b="1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GB" sz="3200" b="1" dirty="0" smtClean="0">
                <a:latin typeface="Courier New" pitchFamily="49" charset="0"/>
                <a:cs typeface="Courier New" pitchFamily="49" charset="0"/>
              </a:rPr>
              <a:t> ||||| 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72200" y="3200400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2800" dirty="0" smtClean="0"/>
              <a:t>8 matches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818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14600" y="2895600"/>
            <a:ext cx="2438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1388215" y="228600"/>
            <a:ext cx="60532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4000" b="1" smtClean="0">
                <a:solidFill>
                  <a:schemeClr val="tx1"/>
                </a:solidFill>
                <a:latin typeface="Verdana" pitchFamily="34" charset="0"/>
              </a:rPr>
              <a:t>Detection of repeats</a:t>
            </a:r>
            <a:endParaRPr lang="en-US" sz="40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305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3600" b="1" smtClean="0"/>
              <a:t>Dotplots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GB" sz="240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US" sz="2400" smtClean="0"/>
          </a:p>
        </p:txBody>
      </p:sp>
      <p:sp>
        <p:nvSpPr>
          <p:cNvPr id="4" name="TextBox 3"/>
          <p:cNvSpPr txBox="1"/>
          <p:nvPr/>
        </p:nvSpPr>
        <p:spPr>
          <a:xfrm>
            <a:off x="1676400" y="2895600"/>
            <a:ext cx="4381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3200" b="1" dirty="0" smtClean="0">
                <a:latin typeface="Courier New" pitchFamily="49" charset="0"/>
                <a:cs typeface="Courier New" pitchFamily="49" charset="0"/>
              </a:rPr>
              <a:t>  TLRSSVSSPANINNS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3581400"/>
            <a:ext cx="3887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3200" b="1" dirty="0" smtClean="0">
                <a:latin typeface="Courier New" pitchFamily="49" charset="0"/>
                <a:cs typeface="Courier New" pitchFamily="49" charset="0"/>
              </a:rPr>
              <a:t> NMTSSVCSPANISV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" y="3200400"/>
            <a:ext cx="3393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3200" b="1" dirty="0" smtClean="0">
                <a:latin typeface="Courier New" pitchFamily="49" charset="0"/>
                <a:cs typeface="Courier New" pitchFamily="49" charset="0"/>
              </a:rPr>
              <a:t>     |  |    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72200" y="3200400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2800" dirty="0" smtClean="0"/>
              <a:t>2 matches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404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14600" y="2895600"/>
            <a:ext cx="2438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1388215" y="228600"/>
            <a:ext cx="60532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4000" b="1" smtClean="0">
                <a:solidFill>
                  <a:schemeClr val="tx1"/>
                </a:solidFill>
                <a:latin typeface="Verdana" pitchFamily="34" charset="0"/>
              </a:rPr>
              <a:t>Detection of repeats</a:t>
            </a:r>
            <a:endParaRPr lang="en-US" sz="40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305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3600" b="1" smtClean="0"/>
              <a:t>Dotplots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GB" sz="240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US" sz="2400" smtClean="0"/>
          </a:p>
        </p:txBody>
      </p:sp>
      <p:sp>
        <p:nvSpPr>
          <p:cNvPr id="4" name="TextBox 3"/>
          <p:cNvSpPr txBox="1"/>
          <p:nvPr/>
        </p:nvSpPr>
        <p:spPr>
          <a:xfrm>
            <a:off x="1676400" y="2895600"/>
            <a:ext cx="4628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3200" b="1" dirty="0" smtClean="0">
                <a:latin typeface="Courier New" pitchFamily="49" charset="0"/>
                <a:cs typeface="Courier New" pitchFamily="49" charset="0"/>
              </a:rPr>
              <a:t>   TLRSSVSSPANINNS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3581400"/>
            <a:ext cx="3887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3200" b="1" dirty="0" smtClean="0">
                <a:latin typeface="Courier New" pitchFamily="49" charset="0"/>
                <a:cs typeface="Courier New" pitchFamily="49" charset="0"/>
              </a:rPr>
              <a:t> NMTSSVCSPANISV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" y="3200400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3200" b="1" dirty="0" smtClean="0">
                <a:latin typeface="Courier New" pitchFamily="49" charset="0"/>
                <a:cs typeface="Courier New" pitchFamily="49" charset="0"/>
              </a:rPr>
              <a:t>   | 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72200" y="32004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2800" dirty="0" smtClean="0"/>
              <a:t>1 match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321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 rot="16200000">
            <a:off x="832448" y="4048664"/>
            <a:ext cx="2675626" cy="399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19400" y="1981200"/>
            <a:ext cx="2675626" cy="399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1388215" y="228600"/>
            <a:ext cx="60532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4000" b="1" smtClean="0">
                <a:solidFill>
                  <a:schemeClr val="tx1"/>
                </a:solidFill>
                <a:latin typeface="Verdana" pitchFamily="34" charset="0"/>
              </a:rPr>
              <a:t>Detection of repeats</a:t>
            </a:r>
            <a:endParaRPr lang="en-US" sz="40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305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3600" b="1" smtClean="0"/>
              <a:t>Dotplots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GB" sz="240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US" sz="2400" smtClean="0"/>
          </a:p>
        </p:txBody>
      </p:sp>
      <p:sp>
        <p:nvSpPr>
          <p:cNvPr id="4" name="TextBox 3"/>
          <p:cNvSpPr txBox="1"/>
          <p:nvPr/>
        </p:nvSpPr>
        <p:spPr>
          <a:xfrm>
            <a:off x="1752600" y="1905000"/>
            <a:ext cx="4381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3200" b="1" dirty="0" smtClean="0">
                <a:latin typeface="Courier New" pitchFamily="49" charset="0"/>
                <a:cs typeface="Courier New" pitchFamily="49" charset="0"/>
              </a:rPr>
              <a:t>  TLRSSVSSPANINNS</a:t>
            </a:r>
          </a:p>
        </p:txBody>
      </p:sp>
      <p:sp>
        <p:nvSpPr>
          <p:cNvPr id="5" name="TextBox 4"/>
          <p:cNvSpPr txBox="1"/>
          <p:nvPr/>
        </p:nvSpPr>
        <p:spPr>
          <a:xfrm rot="5400000">
            <a:off x="205596" y="3733801"/>
            <a:ext cx="3887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3200" b="1" dirty="0" smtClean="0">
                <a:latin typeface="Courier New" pitchFamily="49" charset="0"/>
                <a:cs typeface="Courier New" pitchFamily="49" charset="0"/>
              </a:rPr>
              <a:t> NMTSSVCSPANISV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Down Arrow 15"/>
          <p:cNvSpPr/>
          <p:nvPr/>
        </p:nvSpPr>
        <p:spPr>
          <a:xfrm rot="16200000">
            <a:off x="3058064" y="3420374"/>
            <a:ext cx="228600" cy="1663460"/>
          </a:xfrm>
          <a:prstGeom prst="downArrow">
            <a:avLst>
              <a:gd name="adj1" fmla="val 50000"/>
              <a:gd name="adj2" fmla="val 91509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935083" y="3965276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3200" b="1" dirty="0" smtClean="0"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4048664" y="2362200"/>
            <a:ext cx="228600" cy="1676399"/>
          </a:xfrm>
          <a:prstGeom prst="downArrow">
            <a:avLst>
              <a:gd name="adj1" fmla="val 50000"/>
              <a:gd name="adj2" fmla="val 91509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1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1388215" y="228600"/>
            <a:ext cx="60532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4000" b="1" smtClean="0">
                <a:solidFill>
                  <a:schemeClr val="tx1"/>
                </a:solidFill>
                <a:latin typeface="Verdana" pitchFamily="34" charset="0"/>
              </a:rPr>
              <a:t>Detection of repeats</a:t>
            </a:r>
            <a:endParaRPr lang="en-US" sz="40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305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3600" b="1" smtClean="0"/>
              <a:t>Dotplots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GB" sz="240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US" sz="2400" smtClean="0"/>
          </a:p>
        </p:txBody>
      </p:sp>
      <p:sp>
        <p:nvSpPr>
          <p:cNvPr id="4" name="TextBox 3"/>
          <p:cNvSpPr txBox="1"/>
          <p:nvPr/>
        </p:nvSpPr>
        <p:spPr>
          <a:xfrm>
            <a:off x="1752600" y="1905000"/>
            <a:ext cx="4381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3200" b="1" dirty="0" smtClean="0">
                <a:latin typeface="Courier New" pitchFamily="49" charset="0"/>
                <a:cs typeface="Courier New" pitchFamily="49" charset="0"/>
              </a:rPr>
              <a:t>  TLRSSVSSPANINNS</a:t>
            </a:r>
          </a:p>
        </p:txBody>
      </p:sp>
      <p:sp>
        <p:nvSpPr>
          <p:cNvPr id="5" name="TextBox 4"/>
          <p:cNvSpPr txBox="1"/>
          <p:nvPr/>
        </p:nvSpPr>
        <p:spPr>
          <a:xfrm rot="5400000">
            <a:off x="205596" y="3733801"/>
            <a:ext cx="3887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3200" b="1" dirty="0" smtClean="0">
                <a:latin typeface="Courier New" pitchFamily="49" charset="0"/>
                <a:cs typeface="Courier New" pitchFamily="49" charset="0"/>
              </a:rPr>
              <a:t> NMTSSVCSPANISV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87792" y="3976778"/>
            <a:ext cx="1172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3200" b="1" dirty="0" smtClean="0">
                <a:latin typeface="Courier New" pitchFamily="49" charset="0"/>
                <a:cs typeface="Courier New" pitchFamily="49" charset="0"/>
              </a:rPr>
              <a:t>1821</a:t>
            </a:r>
          </a:p>
        </p:txBody>
      </p:sp>
      <p:sp>
        <p:nvSpPr>
          <p:cNvPr id="13" name="Down Arrow 12"/>
          <p:cNvSpPr/>
          <p:nvPr/>
        </p:nvSpPr>
        <p:spPr>
          <a:xfrm rot="16200000">
            <a:off x="2927949" y="3550489"/>
            <a:ext cx="228600" cy="1403230"/>
          </a:xfrm>
          <a:prstGeom prst="downArrow">
            <a:avLst>
              <a:gd name="adj1" fmla="val 50000"/>
              <a:gd name="adj2" fmla="val 91509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048664" y="2362200"/>
            <a:ext cx="192838" cy="1676399"/>
          </a:xfrm>
          <a:prstGeom prst="downArrow">
            <a:avLst>
              <a:gd name="adj1" fmla="val 50000"/>
              <a:gd name="adj2" fmla="val 91509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3833004" y="2362200"/>
            <a:ext cx="192838" cy="1676399"/>
          </a:xfrm>
          <a:prstGeom prst="downArrow">
            <a:avLst>
              <a:gd name="adj1" fmla="val 50000"/>
              <a:gd name="adj2" fmla="val 91509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4494362" y="2362200"/>
            <a:ext cx="192838" cy="1676399"/>
          </a:xfrm>
          <a:prstGeom prst="downArrow">
            <a:avLst>
              <a:gd name="adj1" fmla="val 50000"/>
              <a:gd name="adj2" fmla="val 91509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4278702" y="2362200"/>
            <a:ext cx="192838" cy="1676399"/>
          </a:xfrm>
          <a:prstGeom prst="downArrow">
            <a:avLst>
              <a:gd name="adj1" fmla="val 50000"/>
              <a:gd name="adj2" fmla="val 91509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7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 b="1" smtClean="0">
                <a:latin typeface="Verdana" pitchFamily="34" charset="0"/>
              </a:rPr>
              <a:t>Exercise 1</a:t>
            </a:r>
            <a:endParaRPr lang="en-US" sz="4400">
              <a:latin typeface="Verdan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1038" y="0"/>
            <a:ext cx="7780337" cy="686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7372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04800" y="1524000"/>
            <a:ext cx="83058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Go to the </a:t>
            </a:r>
            <a:r>
              <a:rPr lang="en-US" sz="2000" dirty="0" err="1" smtClean="0"/>
              <a:t>Dotlet</a:t>
            </a:r>
            <a:r>
              <a:rPr lang="en-US" sz="2000" dirty="0" smtClean="0"/>
              <a:t> web </a:t>
            </a:r>
            <a:r>
              <a:rPr lang="en-US" sz="2000" dirty="0"/>
              <a:t>page: </a:t>
            </a: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myhits.isb-sib.ch/cgi-bin/dotlet</a:t>
            </a:r>
            <a:r>
              <a:rPr lang="en-US" sz="2000" dirty="0" smtClean="0"/>
              <a:t> 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Click on the input button and paste the sequence of the human mineralocorticoid receptor (</a:t>
            </a:r>
            <a:r>
              <a:rPr lang="en-US" sz="2000" dirty="0" err="1" smtClean="0"/>
              <a:t>UniProt</a:t>
            </a:r>
            <a:r>
              <a:rPr lang="en-US" sz="2000" dirty="0" smtClean="0"/>
              <a:t> id </a:t>
            </a:r>
            <a:r>
              <a:rPr lang="de-DE" sz="2000" dirty="0" smtClean="0"/>
              <a:t>P08235)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Click on the “compute” button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FF"/>
                </a:solidFill>
              </a:rPr>
              <a:t>Try to find combinations of parameters that show patterns in the dot plot </a:t>
            </a:r>
            <a:r>
              <a:rPr lang="en-US" sz="2000" dirty="0" smtClean="0"/>
              <a:t>(Hint: You can adjust this finely using the arrows</a:t>
            </a:r>
            <a:r>
              <a:rPr lang="en-US" sz="2000" dirty="0" smtClean="0"/>
              <a:t>) (Hint2: Range 27%-36% works well)</a:t>
            </a:r>
            <a:endParaRPr lang="en-US" sz="2000" dirty="0" smtClean="0"/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Find repetitions clicking in the diagonal </a:t>
            </a:r>
            <a:r>
              <a:rPr lang="en-US" sz="2000" dirty="0" smtClean="0"/>
              <a:t>patterns: which repeated sequences do you find?</a:t>
            </a:r>
            <a:endParaRPr lang="en-US" sz="2000" dirty="0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04800" y="304800"/>
            <a:ext cx="8305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 smtClean="0"/>
              <a:t>Exercise 1/3. Using </a:t>
            </a:r>
            <a:r>
              <a:rPr lang="en-US" sz="2800" b="1" dirty="0" err="1" smtClean="0"/>
              <a:t>Dotlet</a:t>
            </a:r>
            <a:r>
              <a:rPr lang="en-US" sz="2800" b="1" dirty="0" smtClean="0"/>
              <a:t> with the human mineralocorticoid receptor (MR)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0522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04800" y="304800"/>
            <a:ext cx="8305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 smtClean="0"/>
              <a:t>Exercise </a:t>
            </a:r>
            <a:r>
              <a:rPr lang="en-US" sz="2800" b="1" dirty="0" smtClean="0"/>
              <a:t>1/4. </a:t>
            </a:r>
            <a:r>
              <a:rPr lang="en-US" sz="2800" b="1" dirty="0" smtClean="0"/>
              <a:t>Using </a:t>
            </a:r>
            <a:r>
              <a:rPr lang="en-US" sz="2800" b="1" dirty="0" err="1" smtClean="0"/>
              <a:t>Dotlet</a:t>
            </a:r>
            <a:r>
              <a:rPr lang="en-US" sz="2800" b="1" dirty="0" smtClean="0"/>
              <a:t> with the human mineralocorticoid receptor (MR)</a:t>
            </a:r>
            <a:endParaRPr lang="en-US" sz="2800" b="1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7800"/>
            <a:ext cx="6733696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0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1388219" y="228600"/>
            <a:ext cx="60532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4000" b="1" smtClean="0">
                <a:solidFill>
                  <a:schemeClr val="tx1"/>
                </a:solidFill>
                <a:latin typeface="Verdana" pitchFamily="34" charset="0"/>
              </a:rPr>
              <a:t>Detection of repeats</a:t>
            </a:r>
            <a:endParaRPr lang="en-US" sz="40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3058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GB" sz="2800" dirty="0" smtClean="0"/>
              <a:t>Using a multiple sequence alignment helps.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GB" sz="2800" dirty="0" smtClean="0"/>
              <a:t>Conserved repeated patterns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GB" sz="2800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GB" sz="2800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GB" sz="2800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GB" sz="2800" b="1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GB" sz="2800" b="1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GB" sz="2800" b="1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GB" sz="2800" b="1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GB" sz="2800" b="1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GB" sz="2800" b="1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GB" sz="2800" b="1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GB" sz="2800" b="1" dirty="0" err="1" smtClean="0"/>
              <a:t>JalView</a:t>
            </a:r>
            <a:r>
              <a:rPr lang="en-GB" sz="2800" dirty="0" smtClean="0"/>
              <a:t> with Regular Expression searches </a:t>
            </a:r>
            <a:endParaRPr lang="en-US" sz="2800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936" y="2503098"/>
            <a:ext cx="8751887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9886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1732860" y="228600"/>
            <a:ext cx="53639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4000" b="1" smtClean="0">
                <a:solidFill>
                  <a:schemeClr val="tx1"/>
                </a:solidFill>
                <a:latin typeface="Verdana" pitchFamily="34" charset="0"/>
              </a:rPr>
              <a:t>Definition repeats</a:t>
            </a:r>
            <a:endParaRPr lang="en-US" sz="40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304800" y="914400"/>
            <a:ext cx="83058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smtClean="0"/>
              <a:t>Sequence, long, imperfect, tandem 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de-DE" sz="280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smtClean="0">
                <a:latin typeface="Courier New" pitchFamily="49" charset="0"/>
                <a:cs typeface="Courier New" pitchFamily="49" charset="0"/>
              </a:rPr>
              <a:t>MRAVVKSPIMCHEKSPSVCSPLNMTSSVCSPAGINSVSSTTASF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smtClean="0">
                <a:latin typeface="Courier New" pitchFamily="49" charset="0"/>
                <a:cs typeface="Courier New" pitchFamily="49" charset="0"/>
              </a:rPr>
              <a:t>GSFPVHSPITQGTPLTCSPNVENRGSRSHSPAHASNVGSPLSSPLSSMKSSISSPPSHCSVKSPVSSPNNVTLRSSVSSPANINN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de-DE" sz="28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63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1388219" y="228600"/>
            <a:ext cx="60532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4000" b="1" smtClean="0">
                <a:solidFill>
                  <a:schemeClr val="tx1"/>
                </a:solidFill>
                <a:latin typeface="Verdana" pitchFamily="34" charset="0"/>
              </a:rPr>
              <a:t>Detection of repeats</a:t>
            </a:r>
            <a:endParaRPr lang="en-US" sz="40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3058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GB" sz="2800" dirty="0" smtClean="0"/>
              <a:t>Using a multiple sequence alignment helps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GB" sz="2800" dirty="0" smtClean="0"/>
              <a:t>Conserved repeated patterns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GB" sz="2800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GB" sz="2800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GB" sz="2800" dirty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GB" sz="2800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GB" sz="2800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GB" sz="2800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GB" sz="2800" b="1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GB" sz="2800" b="1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GB" sz="2800" b="1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GB" sz="2800" b="1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GB" sz="2800" b="1" dirty="0" err="1" smtClean="0"/>
              <a:t>JalView</a:t>
            </a:r>
            <a:r>
              <a:rPr lang="en-GB" sz="2800" dirty="0" smtClean="0"/>
              <a:t> with Regular Expression searches </a:t>
            </a:r>
            <a:endParaRPr lang="en-US" sz="28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637" y="2514600"/>
            <a:ext cx="8742363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2684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1388219" y="228600"/>
            <a:ext cx="60532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4000" b="1" smtClean="0">
                <a:solidFill>
                  <a:schemeClr val="tx1"/>
                </a:solidFill>
                <a:latin typeface="Verdana" pitchFamily="34" charset="0"/>
              </a:rPr>
              <a:t>Detection of repeats</a:t>
            </a:r>
            <a:endParaRPr lang="en-US" sz="40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3058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GB" sz="2800" dirty="0" smtClean="0"/>
              <a:t>Using a multiple sequence alignment helps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GB" sz="2800" dirty="0" smtClean="0"/>
              <a:t>Conserved repeated patterns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GB" sz="2800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GB" sz="2800" b="1" dirty="0" err="1" smtClean="0"/>
              <a:t>JalView</a:t>
            </a:r>
            <a:r>
              <a:rPr lang="en-GB" sz="2800" dirty="0" smtClean="0"/>
              <a:t> with Regular Expression searches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346304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1388219" y="228600"/>
            <a:ext cx="60532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4000" b="1" smtClean="0">
                <a:solidFill>
                  <a:schemeClr val="tx1"/>
                </a:solidFill>
                <a:latin typeface="Verdana" pitchFamily="34" charset="0"/>
              </a:rPr>
              <a:t>Detection of repeats</a:t>
            </a:r>
            <a:endParaRPr lang="en-US" sz="40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3058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GB" sz="2800" dirty="0" smtClean="0"/>
              <a:t>Using a multiple sequence alignment helps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GB" sz="2800" dirty="0" smtClean="0"/>
              <a:t>Conserved repeated patterns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GB" sz="2800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GB" sz="2800" b="1" dirty="0" err="1" smtClean="0"/>
              <a:t>JalView</a:t>
            </a:r>
            <a:r>
              <a:rPr lang="en-GB" sz="2800" dirty="0" smtClean="0"/>
              <a:t> with Regular Expression searches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GB" sz="2800" dirty="0" smtClean="0"/>
          </a:p>
          <a:p>
            <a:pPr eaLnBrk="0" hangingPunct="0"/>
            <a:r>
              <a:rPr lang="en-GB" sz="2800" dirty="0" smtClean="0"/>
              <a:t>Regular Expressions: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GB" sz="2800" b="1" dirty="0" smtClean="0">
                <a:latin typeface="Courier New" pitchFamily="49" charset="0"/>
                <a:cs typeface="Courier New" pitchFamily="49" charset="0"/>
              </a:rPr>
              <a:t>[LS]P.A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2800" dirty="0" smtClean="0"/>
              <a:t>matches L or S, followed by P, followed by anything, followed by A</a:t>
            </a:r>
          </a:p>
        </p:txBody>
      </p:sp>
    </p:spTree>
    <p:extLst>
      <p:ext uri="{BB962C8B-B14F-4D97-AF65-F5344CB8AC3E}">
        <p14:creationId xmlns:p14="http://schemas.microsoft.com/office/powerpoint/2010/main" val="105201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1388219" y="228600"/>
            <a:ext cx="60532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4000" b="1" smtClean="0">
                <a:solidFill>
                  <a:schemeClr val="tx1"/>
                </a:solidFill>
                <a:latin typeface="Verdana" pitchFamily="34" charset="0"/>
              </a:rPr>
              <a:t>Detection of repeats</a:t>
            </a:r>
            <a:endParaRPr lang="en-US" sz="40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3058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GB" sz="2800" dirty="0" smtClean="0"/>
              <a:t>Using a multiple sequence alignment helps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GB" sz="2800" dirty="0" smtClean="0"/>
              <a:t>Conserved repeated patterns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GB" sz="2800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GB" sz="2800" b="1" dirty="0" err="1" smtClean="0"/>
              <a:t>JalView</a:t>
            </a:r>
            <a:r>
              <a:rPr lang="en-GB" sz="2800" dirty="0" smtClean="0"/>
              <a:t> with Regular Expression searches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GB" sz="2800" dirty="0" smtClean="0"/>
          </a:p>
          <a:p>
            <a:pPr eaLnBrk="0" hangingPunct="0"/>
            <a:r>
              <a:rPr lang="en-GB" sz="2800" dirty="0" smtClean="0"/>
              <a:t>Regular Expressions: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GB" sz="2800" b="1" dirty="0" smtClean="0">
                <a:latin typeface="Courier New" pitchFamily="49" charset="0"/>
                <a:cs typeface="Courier New" pitchFamily="49" charset="0"/>
              </a:rPr>
              <a:t>[LS]P.A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2800" dirty="0" smtClean="0"/>
              <a:t>matches L or S, followed by P, followed by anything, followed by A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GB" sz="2800" dirty="0" smtClean="0"/>
              <a:t>Which one is not matched?</a:t>
            </a:r>
            <a:endParaRPr lang="en-US" sz="2800" dirty="0" smtClean="0"/>
          </a:p>
          <a:p>
            <a:pPr eaLnBrk="0" hangingPunct="0"/>
            <a:r>
              <a:rPr lang="en-GB" sz="2800" b="1" dirty="0" smtClean="0">
                <a:latin typeface="Courier New" pitchFamily="49" charset="0"/>
                <a:cs typeface="Courier New" pitchFamily="49" charset="0"/>
              </a:rPr>
              <a:t>LPTA, SPAA, LPPA, LPAP, SPLA </a:t>
            </a:r>
          </a:p>
        </p:txBody>
      </p:sp>
    </p:spTree>
    <p:extLst>
      <p:ext uri="{BB962C8B-B14F-4D97-AF65-F5344CB8AC3E}">
        <p14:creationId xmlns:p14="http://schemas.microsoft.com/office/powerpoint/2010/main" val="272400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1388219" y="228600"/>
            <a:ext cx="60532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4000" b="1" smtClean="0">
                <a:solidFill>
                  <a:schemeClr val="tx1"/>
                </a:solidFill>
                <a:latin typeface="Verdana" pitchFamily="34" charset="0"/>
              </a:rPr>
              <a:t>Detection of repeats</a:t>
            </a:r>
            <a:endParaRPr lang="en-US" sz="40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3058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GB" sz="2800" dirty="0" smtClean="0"/>
              <a:t>Using a multiple sequence alignment helps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GB" sz="2800" dirty="0" smtClean="0"/>
              <a:t>Conserved repeated patterns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GB" sz="2800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GB" sz="2800" b="1" dirty="0" err="1" smtClean="0"/>
              <a:t>JalView</a:t>
            </a:r>
            <a:r>
              <a:rPr lang="en-GB" sz="2800" dirty="0" smtClean="0"/>
              <a:t> with Regular Expression searches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GB" sz="2800" dirty="0" smtClean="0"/>
          </a:p>
          <a:p>
            <a:pPr eaLnBrk="0" hangingPunct="0"/>
            <a:r>
              <a:rPr lang="en-GB" sz="2800" dirty="0" smtClean="0"/>
              <a:t>Regular Expressions: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GB" sz="2800" b="1" dirty="0" smtClean="0">
                <a:latin typeface="Courier New" pitchFamily="49" charset="0"/>
                <a:cs typeface="Courier New" pitchFamily="49" charset="0"/>
              </a:rPr>
              <a:t>[LS]P.A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2800" dirty="0" smtClean="0"/>
              <a:t>matches L or S, followed by P, followed by anything, followed by A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GB" sz="2800" dirty="0" smtClean="0"/>
              <a:t>Which one is not matched?</a:t>
            </a:r>
            <a:endParaRPr lang="en-US" sz="2800" dirty="0" smtClean="0"/>
          </a:p>
          <a:p>
            <a:pPr eaLnBrk="0" hangingPunct="0"/>
            <a:r>
              <a:rPr lang="en-GB" sz="2800" b="1" dirty="0" smtClean="0">
                <a:latin typeface="Courier New" pitchFamily="49" charset="0"/>
                <a:cs typeface="Courier New" pitchFamily="49" charset="0"/>
              </a:rPr>
              <a:t>LPTA, SPAA, LPPA, </a:t>
            </a:r>
            <a:r>
              <a:rPr lang="en-GB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LPAP</a:t>
            </a:r>
            <a:r>
              <a:rPr lang="en-GB" sz="2800" b="1" dirty="0" smtClean="0">
                <a:latin typeface="Courier New" pitchFamily="49" charset="0"/>
                <a:cs typeface="Courier New" pitchFamily="49" charset="0"/>
              </a:rPr>
              <a:t>, SPLA </a:t>
            </a:r>
          </a:p>
        </p:txBody>
      </p:sp>
    </p:spTree>
    <p:extLst>
      <p:ext uri="{BB962C8B-B14F-4D97-AF65-F5344CB8AC3E}">
        <p14:creationId xmlns:p14="http://schemas.microsoft.com/office/powerpoint/2010/main" val="306886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81000" y="1828800"/>
            <a:ext cx="78486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Load the multiple sequence alignment of the MR in </a:t>
            </a:r>
            <a:r>
              <a:rPr lang="en-US" sz="2400" dirty="0" err="1" smtClean="0"/>
              <a:t>JalView</a:t>
            </a:r>
            <a:r>
              <a:rPr lang="en-US" sz="2400" dirty="0" smtClean="0"/>
              <a:t>: MR1_fasta.txt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Use the “Select &gt; find" (of </a:t>
            </a:r>
            <a:r>
              <a:rPr lang="en-US" sz="2400" dirty="0" err="1" smtClean="0"/>
              <a:t>Ctrl+F</a:t>
            </a:r>
            <a:r>
              <a:rPr lang="en-US" sz="2400" dirty="0" smtClean="0"/>
              <a:t>) option with a regular expression and mark all matches (</a:t>
            </a:r>
            <a:r>
              <a:rPr lang="en-US" sz="2400" b="1" dirty="0" smtClean="0"/>
              <a:t>click the “Find all” option!</a:t>
            </a:r>
            <a:r>
              <a:rPr lang="en-US" sz="2400" dirty="0" smtClean="0"/>
              <a:t>)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Try to find the expression that matches more repeats. How many repeats do you see? How long are they? Would you correct the alignment based on these findings?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04800" y="304800"/>
            <a:ext cx="8305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 smtClean="0"/>
              <a:t>Exercise </a:t>
            </a:r>
            <a:r>
              <a:rPr lang="en-US" sz="2800" b="1" dirty="0" smtClean="0"/>
              <a:t>2/4. </a:t>
            </a:r>
            <a:r>
              <a:rPr lang="en-US" sz="2800" b="1" dirty="0" smtClean="0"/>
              <a:t>Using </a:t>
            </a:r>
            <a:r>
              <a:rPr lang="en-US" sz="2800" b="1" dirty="0" err="1" smtClean="0"/>
              <a:t>JalView</a:t>
            </a:r>
            <a:r>
              <a:rPr lang="en-US" sz="2800" b="1" dirty="0" smtClean="0"/>
              <a:t> with a MSA of the MR with </a:t>
            </a:r>
            <a:r>
              <a:rPr lang="en-US" sz="2800" b="1" dirty="0" err="1" smtClean="0"/>
              <a:t>orthologs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5177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881" y="974983"/>
            <a:ext cx="8157600" cy="4258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5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880" y="1055631"/>
            <a:ext cx="8078400" cy="4140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7"/>
          <p:cNvSpPr>
            <a:spLocks noChangeArrowheads="1"/>
          </p:cNvSpPr>
          <p:nvPr/>
        </p:nvSpPr>
        <p:spPr bwMode="auto">
          <a:xfrm>
            <a:off x="2928961" y="770481"/>
            <a:ext cx="597600" cy="173826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u="none"/>
          </a:p>
        </p:txBody>
      </p:sp>
      <p:sp>
        <p:nvSpPr>
          <p:cNvPr id="16390" name="Rectangle 8"/>
          <p:cNvSpPr>
            <a:spLocks noChangeArrowheads="1"/>
          </p:cNvSpPr>
          <p:nvPr/>
        </p:nvSpPr>
        <p:spPr bwMode="auto">
          <a:xfrm>
            <a:off x="3689281" y="770481"/>
            <a:ext cx="597600" cy="173826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u="none"/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4400640" y="770481"/>
            <a:ext cx="596160" cy="173826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u="none"/>
          </a:p>
        </p:txBody>
      </p:sp>
      <p:sp>
        <p:nvSpPr>
          <p:cNvPr id="16392" name="Rectangle 10"/>
          <p:cNvSpPr>
            <a:spLocks noChangeArrowheads="1"/>
          </p:cNvSpPr>
          <p:nvPr/>
        </p:nvSpPr>
        <p:spPr bwMode="auto">
          <a:xfrm>
            <a:off x="5700961" y="770481"/>
            <a:ext cx="583200" cy="173826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u="none"/>
          </a:p>
        </p:txBody>
      </p:sp>
      <p:sp>
        <p:nvSpPr>
          <p:cNvPr id="16393" name="Rectangle 11"/>
          <p:cNvSpPr>
            <a:spLocks noChangeArrowheads="1"/>
          </p:cNvSpPr>
          <p:nvPr/>
        </p:nvSpPr>
        <p:spPr bwMode="auto">
          <a:xfrm>
            <a:off x="6350400" y="770482"/>
            <a:ext cx="583200" cy="1729621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u="none"/>
          </a:p>
        </p:txBody>
      </p:sp>
      <p:sp>
        <p:nvSpPr>
          <p:cNvPr id="16394" name="Rectangle 12"/>
          <p:cNvSpPr>
            <a:spLocks noChangeArrowheads="1"/>
          </p:cNvSpPr>
          <p:nvPr/>
        </p:nvSpPr>
        <p:spPr bwMode="auto">
          <a:xfrm>
            <a:off x="7057440" y="770482"/>
            <a:ext cx="586080" cy="1728181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u="none"/>
          </a:p>
        </p:txBody>
      </p:sp>
      <p:sp>
        <p:nvSpPr>
          <p:cNvPr id="16395" name="Rectangle 13"/>
          <p:cNvSpPr>
            <a:spLocks noChangeArrowheads="1"/>
          </p:cNvSpPr>
          <p:nvPr/>
        </p:nvSpPr>
        <p:spPr bwMode="auto">
          <a:xfrm>
            <a:off x="7884001" y="770481"/>
            <a:ext cx="583200" cy="1739703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u="none"/>
          </a:p>
        </p:txBody>
      </p:sp>
      <p:sp>
        <p:nvSpPr>
          <p:cNvPr id="16396" name="Rectangle 9"/>
          <p:cNvSpPr>
            <a:spLocks noChangeArrowheads="1"/>
          </p:cNvSpPr>
          <p:nvPr/>
        </p:nvSpPr>
        <p:spPr bwMode="auto">
          <a:xfrm>
            <a:off x="4400640" y="2508743"/>
            <a:ext cx="594720" cy="47381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u="none"/>
          </a:p>
        </p:txBody>
      </p:sp>
      <p:sp>
        <p:nvSpPr>
          <p:cNvPr id="16397" name="Rectangle 9"/>
          <p:cNvSpPr>
            <a:spLocks noChangeArrowheads="1"/>
          </p:cNvSpPr>
          <p:nvPr/>
        </p:nvSpPr>
        <p:spPr bwMode="auto">
          <a:xfrm>
            <a:off x="5107680" y="2510184"/>
            <a:ext cx="586080" cy="47237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u="none"/>
          </a:p>
        </p:txBody>
      </p:sp>
      <p:sp>
        <p:nvSpPr>
          <p:cNvPr id="16398" name="Rectangle 9"/>
          <p:cNvSpPr>
            <a:spLocks noChangeArrowheads="1"/>
          </p:cNvSpPr>
          <p:nvPr/>
        </p:nvSpPr>
        <p:spPr bwMode="auto">
          <a:xfrm>
            <a:off x="7057440" y="2498663"/>
            <a:ext cx="587520" cy="483891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u="none"/>
          </a:p>
        </p:txBody>
      </p:sp>
      <p:sp>
        <p:nvSpPr>
          <p:cNvPr id="16399" name="Rectangle 9"/>
          <p:cNvSpPr>
            <a:spLocks noChangeArrowheads="1"/>
          </p:cNvSpPr>
          <p:nvPr/>
        </p:nvSpPr>
        <p:spPr bwMode="auto">
          <a:xfrm>
            <a:off x="2383201" y="3210098"/>
            <a:ext cx="596160" cy="2227913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u="none"/>
          </a:p>
        </p:txBody>
      </p:sp>
      <p:sp>
        <p:nvSpPr>
          <p:cNvPr id="16400" name="Rectangle 9"/>
          <p:cNvSpPr>
            <a:spLocks noChangeArrowheads="1"/>
          </p:cNvSpPr>
          <p:nvPr/>
        </p:nvSpPr>
        <p:spPr bwMode="auto">
          <a:xfrm>
            <a:off x="3147840" y="3202897"/>
            <a:ext cx="601920" cy="2233675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u="none"/>
          </a:p>
        </p:txBody>
      </p:sp>
      <p:sp>
        <p:nvSpPr>
          <p:cNvPr id="16401" name="Rectangle 9"/>
          <p:cNvSpPr>
            <a:spLocks noChangeArrowheads="1"/>
          </p:cNvSpPr>
          <p:nvPr/>
        </p:nvSpPr>
        <p:spPr bwMode="auto">
          <a:xfrm>
            <a:off x="3862080" y="3210097"/>
            <a:ext cx="596160" cy="2229354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u="none"/>
          </a:p>
        </p:txBody>
      </p:sp>
      <p:sp>
        <p:nvSpPr>
          <p:cNvPr id="16402" name="Rectangle 9"/>
          <p:cNvSpPr>
            <a:spLocks noChangeArrowheads="1"/>
          </p:cNvSpPr>
          <p:nvPr/>
        </p:nvSpPr>
        <p:spPr bwMode="auto">
          <a:xfrm>
            <a:off x="4877281" y="3197136"/>
            <a:ext cx="584640" cy="1752664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u="none"/>
          </a:p>
        </p:txBody>
      </p:sp>
      <p:sp>
        <p:nvSpPr>
          <p:cNvPr id="16403" name="Rectangle 9"/>
          <p:cNvSpPr>
            <a:spLocks noChangeArrowheads="1"/>
          </p:cNvSpPr>
          <p:nvPr/>
        </p:nvSpPr>
        <p:spPr bwMode="auto">
          <a:xfrm>
            <a:off x="5634721" y="3195697"/>
            <a:ext cx="583200" cy="1769945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u="none"/>
          </a:p>
        </p:txBody>
      </p:sp>
      <p:sp>
        <p:nvSpPr>
          <p:cNvPr id="16404" name="Rectangle 9"/>
          <p:cNvSpPr>
            <a:spLocks noChangeArrowheads="1"/>
          </p:cNvSpPr>
          <p:nvPr/>
        </p:nvSpPr>
        <p:spPr bwMode="auto">
          <a:xfrm>
            <a:off x="6396480" y="3215858"/>
            <a:ext cx="596160" cy="173826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u="none"/>
          </a:p>
        </p:txBody>
      </p:sp>
      <p:sp>
        <p:nvSpPr>
          <p:cNvPr id="16405" name="Rectangle 9"/>
          <p:cNvSpPr>
            <a:spLocks noChangeArrowheads="1"/>
          </p:cNvSpPr>
          <p:nvPr/>
        </p:nvSpPr>
        <p:spPr bwMode="auto">
          <a:xfrm>
            <a:off x="6396480" y="4954121"/>
            <a:ext cx="594720" cy="49829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u="none"/>
          </a:p>
        </p:txBody>
      </p:sp>
      <p:sp>
        <p:nvSpPr>
          <p:cNvPr id="16406" name="TextBox 27"/>
          <p:cNvSpPr txBox="1">
            <a:spLocks noChangeArrowheads="1"/>
          </p:cNvSpPr>
          <p:nvPr/>
        </p:nvSpPr>
        <p:spPr bwMode="auto">
          <a:xfrm>
            <a:off x="2980801" y="787764"/>
            <a:ext cx="407520" cy="239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1100" b="1"/>
              <a:t>#T1</a:t>
            </a:r>
            <a:endParaRPr lang="en-US" sz="1100" b="1"/>
          </a:p>
        </p:txBody>
      </p:sp>
      <p:sp>
        <p:nvSpPr>
          <p:cNvPr id="16407" name="TextBox 28"/>
          <p:cNvSpPr txBox="1">
            <a:spLocks noChangeArrowheads="1"/>
          </p:cNvSpPr>
          <p:nvPr/>
        </p:nvSpPr>
        <p:spPr bwMode="auto">
          <a:xfrm>
            <a:off x="6448320" y="3257623"/>
            <a:ext cx="489714" cy="241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1100" b="1"/>
              <a:t>#T13</a:t>
            </a:r>
            <a:endParaRPr lang="en-US" sz="1100" b="1"/>
          </a:p>
        </p:txBody>
      </p:sp>
      <p:sp>
        <p:nvSpPr>
          <p:cNvPr id="16408" name="TextBox 29"/>
          <p:cNvSpPr txBox="1">
            <a:spLocks noChangeArrowheads="1"/>
          </p:cNvSpPr>
          <p:nvPr/>
        </p:nvSpPr>
        <p:spPr bwMode="auto">
          <a:xfrm>
            <a:off x="5676480" y="3257623"/>
            <a:ext cx="485280" cy="239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1100" b="1"/>
              <a:t>#T12</a:t>
            </a:r>
            <a:endParaRPr lang="en-US" sz="1100" b="1"/>
          </a:p>
        </p:txBody>
      </p:sp>
      <p:sp>
        <p:nvSpPr>
          <p:cNvPr id="16409" name="TextBox 30"/>
          <p:cNvSpPr txBox="1">
            <a:spLocks noChangeArrowheads="1"/>
          </p:cNvSpPr>
          <p:nvPr/>
        </p:nvSpPr>
        <p:spPr bwMode="auto">
          <a:xfrm>
            <a:off x="4927681" y="3257623"/>
            <a:ext cx="489714" cy="241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1100" b="1"/>
              <a:t>#T11</a:t>
            </a:r>
            <a:endParaRPr lang="en-US" sz="1100" b="1"/>
          </a:p>
        </p:txBody>
      </p:sp>
      <p:sp>
        <p:nvSpPr>
          <p:cNvPr id="16410" name="TextBox 31"/>
          <p:cNvSpPr txBox="1">
            <a:spLocks noChangeArrowheads="1"/>
          </p:cNvSpPr>
          <p:nvPr/>
        </p:nvSpPr>
        <p:spPr bwMode="auto">
          <a:xfrm>
            <a:off x="3879360" y="3257623"/>
            <a:ext cx="485280" cy="239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1100" b="1"/>
              <a:t>#T10</a:t>
            </a:r>
            <a:endParaRPr lang="en-US" sz="1100" b="1"/>
          </a:p>
        </p:txBody>
      </p:sp>
      <p:sp>
        <p:nvSpPr>
          <p:cNvPr id="16411" name="TextBox 32"/>
          <p:cNvSpPr txBox="1">
            <a:spLocks noChangeArrowheads="1"/>
          </p:cNvSpPr>
          <p:nvPr/>
        </p:nvSpPr>
        <p:spPr bwMode="auto">
          <a:xfrm>
            <a:off x="3240001" y="3257623"/>
            <a:ext cx="407520" cy="239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1100" b="1"/>
              <a:t>#T9</a:t>
            </a:r>
            <a:endParaRPr lang="en-US" sz="1100" b="1"/>
          </a:p>
        </p:txBody>
      </p:sp>
      <p:sp>
        <p:nvSpPr>
          <p:cNvPr id="16412" name="TextBox 33"/>
          <p:cNvSpPr txBox="1">
            <a:spLocks noChangeArrowheads="1"/>
          </p:cNvSpPr>
          <p:nvPr/>
        </p:nvSpPr>
        <p:spPr bwMode="auto">
          <a:xfrm>
            <a:off x="2496961" y="3257623"/>
            <a:ext cx="407520" cy="239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1100" b="1"/>
              <a:t>#T8</a:t>
            </a:r>
            <a:endParaRPr lang="en-US" sz="1100" b="1"/>
          </a:p>
        </p:txBody>
      </p:sp>
      <p:sp>
        <p:nvSpPr>
          <p:cNvPr id="16413" name="TextBox 34"/>
          <p:cNvSpPr txBox="1">
            <a:spLocks noChangeArrowheads="1"/>
          </p:cNvSpPr>
          <p:nvPr/>
        </p:nvSpPr>
        <p:spPr bwMode="auto">
          <a:xfrm>
            <a:off x="7954561" y="786323"/>
            <a:ext cx="407520" cy="24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1100" b="1"/>
              <a:t>#T7</a:t>
            </a:r>
            <a:endParaRPr lang="en-US" sz="1100" b="1"/>
          </a:p>
        </p:txBody>
      </p:sp>
      <p:sp>
        <p:nvSpPr>
          <p:cNvPr id="16414" name="TextBox 35"/>
          <p:cNvSpPr txBox="1">
            <a:spLocks noChangeArrowheads="1"/>
          </p:cNvSpPr>
          <p:nvPr/>
        </p:nvSpPr>
        <p:spPr bwMode="auto">
          <a:xfrm>
            <a:off x="3765600" y="787764"/>
            <a:ext cx="407520" cy="239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1100" b="1"/>
              <a:t>#T2</a:t>
            </a:r>
            <a:endParaRPr lang="en-US" sz="1100" b="1"/>
          </a:p>
        </p:txBody>
      </p:sp>
      <p:sp>
        <p:nvSpPr>
          <p:cNvPr id="16415" name="TextBox 36"/>
          <p:cNvSpPr txBox="1">
            <a:spLocks noChangeArrowheads="1"/>
          </p:cNvSpPr>
          <p:nvPr/>
        </p:nvSpPr>
        <p:spPr bwMode="auto">
          <a:xfrm>
            <a:off x="4481281" y="787764"/>
            <a:ext cx="407520" cy="239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1100" b="1"/>
              <a:t>#T3</a:t>
            </a:r>
            <a:endParaRPr lang="en-US" sz="1100" b="1"/>
          </a:p>
        </p:txBody>
      </p:sp>
      <p:sp>
        <p:nvSpPr>
          <p:cNvPr id="16416" name="TextBox 37"/>
          <p:cNvSpPr txBox="1">
            <a:spLocks noChangeArrowheads="1"/>
          </p:cNvSpPr>
          <p:nvPr/>
        </p:nvSpPr>
        <p:spPr bwMode="auto">
          <a:xfrm>
            <a:off x="5749920" y="787764"/>
            <a:ext cx="407520" cy="239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1100" b="1"/>
              <a:t>#T4</a:t>
            </a:r>
            <a:endParaRPr lang="en-US" sz="1100" b="1"/>
          </a:p>
        </p:txBody>
      </p:sp>
      <p:sp>
        <p:nvSpPr>
          <p:cNvPr id="16417" name="TextBox 38"/>
          <p:cNvSpPr txBox="1">
            <a:spLocks noChangeArrowheads="1"/>
          </p:cNvSpPr>
          <p:nvPr/>
        </p:nvSpPr>
        <p:spPr bwMode="auto">
          <a:xfrm>
            <a:off x="6441120" y="787764"/>
            <a:ext cx="407520" cy="239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1100" b="1"/>
              <a:t>#T5</a:t>
            </a:r>
            <a:endParaRPr lang="en-US" sz="1100" b="1"/>
          </a:p>
        </p:txBody>
      </p:sp>
      <p:sp>
        <p:nvSpPr>
          <p:cNvPr id="16418" name="TextBox 39"/>
          <p:cNvSpPr txBox="1">
            <a:spLocks noChangeArrowheads="1"/>
          </p:cNvSpPr>
          <p:nvPr/>
        </p:nvSpPr>
        <p:spPr bwMode="auto">
          <a:xfrm>
            <a:off x="7201440" y="787764"/>
            <a:ext cx="407520" cy="239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1100" b="1"/>
              <a:t>#T6</a:t>
            </a:r>
            <a:endParaRPr lang="en-US" sz="1100" b="1"/>
          </a:p>
        </p:txBody>
      </p:sp>
      <p:sp>
        <p:nvSpPr>
          <p:cNvPr id="16419" name="TextBox 27"/>
          <p:cNvSpPr txBox="1">
            <a:spLocks noChangeArrowheads="1"/>
          </p:cNvSpPr>
          <p:nvPr/>
        </p:nvSpPr>
        <p:spPr bwMode="auto">
          <a:xfrm>
            <a:off x="4495681" y="2727647"/>
            <a:ext cx="407520" cy="24050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1100" b="1"/>
              <a:t>#F1</a:t>
            </a:r>
            <a:endParaRPr lang="en-US" sz="1100" b="1"/>
          </a:p>
        </p:txBody>
      </p:sp>
      <p:sp>
        <p:nvSpPr>
          <p:cNvPr id="16420" name="TextBox 27"/>
          <p:cNvSpPr txBox="1">
            <a:spLocks noChangeArrowheads="1"/>
          </p:cNvSpPr>
          <p:nvPr/>
        </p:nvSpPr>
        <p:spPr bwMode="auto">
          <a:xfrm>
            <a:off x="5188320" y="2720447"/>
            <a:ext cx="407520" cy="239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1100" b="1"/>
              <a:t>#F2</a:t>
            </a:r>
            <a:endParaRPr lang="en-US" sz="1100" b="1"/>
          </a:p>
        </p:txBody>
      </p:sp>
      <p:sp>
        <p:nvSpPr>
          <p:cNvPr id="16421" name="TextBox 27"/>
          <p:cNvSpPr txBox="1">
            <a:spLocks noChangeArrowheads="1"/>
          </p:cNvSpPr>
          <p:nvPr/>
        </p:nvSpPr>
        <p:spPr bwMode="auto">
          <a:xfrm>
            <a:off x="7201440" y="2720446"/>
            <a:ext cx="407520" cy="240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1100" b="1"/>
              <a:t>#F3</a:t>
            </a:r>
            <a:endParaRPr lang="en-US" sz="1100" b="1"/>
          </a:p>
        </p:txBody>
      </p:sp>
      <p:sp>
        <p:nvSpPr>
          <p:cNvPr id="16422" name="TextBox 27"/>
          <p:cNvSpPr txBox="1">
            <a:spLocks noChangeArrowheads="1"/>
          </p:cNvSpPr>
          <p:nvPr/>
        </p:nvSpPr>
        <p:spPr bwMode="auto">
          <a:xfrm>
            <a:off x="7961760" y="2706045"/>
            <a:ext cx="407520" cy="239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1100" b="1"/>
              <a:t>#F4</a:t>
            </a:r>
            <a:endParaRPr lang="en-US" sz="1100" b="1"/>
          </a:p>
        </p:txBody>
      </p:sp>
      <p:sp>
        <p:nvSpPr>
          <p:cNvPr id="16423" name="TextBox 27"/>
          <p:cNvSpPr txBox="1">
            <a:spLocks noChangeArrowheads="1"/>
          </p:cNvSpPr>
          <p:nvPr/>
        </p:nvSpPr>
        <p:spPr bwMode="auto">
          <a:xfrm>
            <a:off x="2459521" y="5187425"/>
            <a:ext cx="407520" cy="239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1100" b="1"/>
              <a:t>#F5</a:t>
            </a:r>
            <a:endParaRPr lang="en-US" sz="1100" b="1"/>
          </a:p>
        </p:txBody>
      </p:sp>
      <p:sp>
        <p:nvSpPr>
          <p:cNvPr id="16424" name="TextBox 27"/>
          <p:cNvSpPr txBox="1">
            <a:spLocks noChangeArrowheads="1"/>
          </p:cNvSpPr>
          <p:nvPr/>
        </p:nvSpPr>
        <p:spPr bwMode="auto">
          <a:xfrm>
            <a:off x="7128000" y="5187425"/>
            <a:ext cx="489714" cy="241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1100" b="1"/>
              <a:t>#F10</a:t>
            </a:r>
            <a:endParaRPr lang="en-US" sz="1100" b="1"/>
          </a:p>
        </p:txBody>
      </p:sp>
      <p:sp>
        <p:nvSpPr>
          <p:cNvPr id="16425" name="TextBox 27"/>
          <p:cNvSpPr txBox="1">
            <a:spLocks noChangeArrowheads="1"/>
          </p:cNvSpPr>
          <p:nvPr/>
        </p:nvSpPr>
        <p:spPr bwMode="auto">
          <a:xfrm>
            <a:off x="6465601" y="5187425"/>
            <a:ext cx="407520" cy="23906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1100" b="1"/>
              <a:t>#F9</a:t>
            </a:r>
            <a:endParaRPr lang="en-US" sz="1100" b="1"/>
          </a:p>
        </p:txBody>
      </p:sp>
      <p:sp>
        <p:nvSpPr>
          <p:cNvPr id="16426" name="TextBox 27"/>
          <p:cNvSpPr txBox="1">
            <a:spLocks noChangeArrowheads="1"/>
          </p:cNvSpPr>
          <p:nvPr/>
        </p:nvSpPr>
        <p:spPr bwMode="auto">
          <a:xfrm>
            <a:off x="4947841" y="5187425"/>
            <a:ext cx="407520" cy="239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1100" b="1"/>
              <a:t>#F8</a:t>
            </a:r>
            <a:endParaRPr lang="en-US" sz="1100" b="1"/>
          </a:p>
        </p:txBody>
      </p:sp>
      <p:sp>
        <p:nvSpPr>
          <p:cNvPr id="16427" name="TextBox 27"/>
          <p:cNvSpPr txBox="1">
            <a:spLocks noChangeArrowheads="1"/>
          </p:cNvSpPr>
          <p:nvPr/>
        </p:nvSpPr>
        <p:spPr bwMode="auto">
          <a:xfrm>
            <a:off x="3889440" y="5187425"/>
            <a:ext cx="407520" cy="239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1100" b="1"/>
              <a:t>#F7</a:t>
            </a:r>
            <a:endParaRPr lang="en-US" sz="1100" b="1"/>
          </a:p>
        </p:txBody>
      </p:sp>
      <p:sp>
        <p:nvSpPr>
          <p:cNvPr id="16428" name="TextBox 27"/>
          <p:cNvSpPr txBox="1">
            <a:spLocks noChangeArrowheads="1"/>
          </p:cNvSpPr>
          <p:nvPr/>
        </p:nvSpPr>
        <p:spPr bwMode="auto">
          <a:xfrm>
            <a:off x="3219841" y="5187425"/>
            <a:ext cx="407520" cy="239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1100" b="1"/>
              <a:t>#F6</a:t>
            </a:r>
            <a:endParaRPr lang="en-US" sz="1100" b="1"/>
          </a:p>
        </p:txBody>
      </p:sp>
      <p:sp>
        <p:nvSpPr>
          <p:cNvPr id="16429" name="Rectangle 9"/>
          <p:cNvSpPr>
            <a:spLocks noChangeArrowheads="1"/>
          </p:cNvSpPr>
          <p:nvPr/>
        </p:nvSpPr>
        <p:spPr bwMode="auto">
          <a:xfrm>
            <a:off x="7884001" y="2508744"/>
            <a:ext cx="583200" cy="47525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b="1" u="none"/>
          </a:p>
        </p:txBody>
      </p:sp>
      <p:sp>
        <p:nvSpPr>
          <p:cNvPr id="16430" name="Rectangle 9"/>
          <p:cNvSpPr>
            <a:spLocks noChangeArrowheads="1"/>
          </p:cNvSpPr>
          <p:nvPr/>
        </p:nvSpPr>
        <p:spPr bwMode="auto">
          <a:xfrm>
            <a:off x="7112161" y="4952681"/>
            <a:ext cx="594720" cy="49829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u="none"/>
          </a:p>
        </p:txBody>
      </p:sp>
      <p:sp>
        <p:nvSpPr>
          <p:cNvPr id="16431" name="Rectangle 9"/>
          <p:cNvSpPr>
            <a:spLocks noChangeArrowheads="1"/>
          </p:cNvSpPr>
          <p:nvPr/>
        </p:nvSpPr>
        <p:spPr bwMode="auto">
          <a:xfrm>
            <a:off x="7110720" y="3214418"/>
            <a:ext cx="596160" cy="1738263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u="none"/>
          </a:p>
        </p:txBody>
      </p:sp>
      <p:sp>
        <p:nvSpPr>
          <p:cNvPr id="16432" name="TextBox 28"/>
          <p:cNvSpPr txBox="1">
            <a:spLocks noChangeArrowheads="1"/>
          </p:cNvSpPr>
          <p:nvPr/>
        </p:nvSpPr>
        <p:spPr bwMode="auto">
          <a:xfrm>
            <a:off x="7162560" y="3256183"/>
            <a:ext cx="489714" cy="241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1100" b="1"/>
              <a:t>#T14</a:t>
            </a:r>
            <a:endParaRPr lang="en-US" sz="1100" b="1"/>
          </a:p>
        </p:txBody>
      </p:sp>
      <p:sp>
        <p:nvSpPr>
          <p:cNvPr id="16433" name="Rectangle 9"/>
          <p:cNvSpPr>
            <a:spLocks noChangeArrowheads="1"/>
          </p:cNvSpPr>
          <p:nvPr/>
        </p:nvSpPr>
        <p:spPr bwMode="auto">
          <a:xfrm>
            <a:off x="7935840" y="3208657"/>
            <a:ext cx="591840" cy="2245196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u="none"/>
          </a:p>
        </p:txBody>
      </p:sp>
      <p:sp>
        <p:nvSpPr>
          <p:cNvPr id="16434" name="TextBox 30"/>
          <p:cNvSpPr txBox="1">
            <a:spLocks noChangeArrowheads="1"/>
          </p:cNvSpPr>
          <p:nvPr/>
        </p:nvSpPr>
        <p:spPr bwMode="auto">
          <a:xfrm>
            <a:off x="7997760" y="3282106"/>
            <a:ext cx="489714" cy="241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1100" b="1"/>
              <a:t>#T15</a:t>
            </a:r>
            <a:endParaRPr lang="en-US" sz="1100" b="1"/>
          </a:p>
        </p:txBody>
      </p:sp>
      <p:sp>
        <p:nvSpPr>
          <p:cNvPr id="16435" name="TextBox 27"/>
          <p:cNvSpPr txBox="1">
            <a:spLocks noChangeArrowheads="1"/>
          </p:cNvSpPr>
          <p:nvPr/>
        </p:nvSpPr>
        <p:spPr bwMode="auto">
          <a:xfrm>
            <a:off x="8017921" y="5187425"/>
            <a:ext cx="489714" cy="241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1100" b="1"/>
              <a:t>#F11</a:t>
            </a:r>
            <a:endParaRPr lang="en-US" sz="1100" b="1"/>
          </a:p>
        </p:txBody>
      </p:sp>
      <p:sp>
        <p:nvSpPr>
          <p:cNvPr id="16436" name="Rectangle 9"/>
          <p:cNvSpPr>
            <a:spLocks noChangeArrowheads="1"/>
          </p:cNvSpPr>
          <p:nvPr/>
        </p:nvSpPr>
        <p:spPr bwMode="auto">
          <a:xfrm>
            <a:off x="4877281" y="4954121"/>
            <a:ext cx="583200" cy="49829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u="none"/>
          </a:p>
        </p:txBody>
      </p:sp>
      <p:sp>
        <p:nvSpPr>
          <p:cNvPr id="16437" name="Text Box 52"/>
          <p:cNvSpPr txBox="1">
            <a:spLocks noChangeArrowheads="1"/>
          </p:cNvSpPr>
          <p:nvPr/>
        </p:nvSpPr>
        <p:spPr bwMode="auto">
          <a:xfrm>
            <a:off x="4142881" y="3562934"/>
            <a:ext cx="313384" cy="312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 b="1"/>
              <a:t>*</a:t>
            </a:r>
          </a:p>
        </p:txBody>
      </p:sp>
      <p:sp>
        <p:nvSpPr>
          <p:cNvPr id="16438" name="Text Box 52"/>
          <p:cNvSpPr txBox="1">
            <a:spLocks noChangeArrowheads="1"/>
          </p:cNvSpPr>
          <p:nvPr/>
        </p:nvSpPr>
        <p:spPr bwMode="auto">
          <a:xfrm>
            <a:off x="3420001" y="3562934"/>
            <a:ext cx="313384" cy="312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 b="1" dirty="0"/>
              <a:t>*</a:t>
            </a:r>
          </a:p>
        </p:txBody>
      </p:sp>
      <p:sp>
        <p:nvSpPr>
          <p:cNvPr id="16439" name="Text Box 52"/>
          <p:cNvSpPr txBox="1">
            <a:spLocks noChangeArrowheads="1"/>
          </p:cNvSpPr>
          <p:nvPr/>
        </p:nvSpPr>
        <p:spPr bwMode="auto">
          <a:xfrm>
            <a:off x="8205120" y="3562934"/>
            <a:ext cx="313384" cy="312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 b="1"/>
              <a:t>*</a:t>
            </a:r>
          </a:p>
        </p:txBody>
      </p:sp>
      <p:sp>
        <p:nvSpPr>
          <p:cNvPr id="16440" name="Text Box 52"/>
          <p:cNvSpPr txBox="1">
            <a:spLocks noChangeArrowheads="1"/>
          </p:cNvSpPr>
          <p:nvPr/>
        </p:nvSpPr>
        <p:spPr bwMode="auto">
          <a:xfrm>
            <a:off x="3958561" y="1094515"/>
            <a:ext cx="313384" cy="312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 b="1"/>
              <a:t>*</a:t>
            </a:r>
          </a:p>
        </p:txBody>
      </p:sp>
      <p:sp>
        <p:nvSpPr>
          <p:cNvPr id="16441" name="Text Box 52"/>
          <p:cNvSpPr txBox="1">
            <a:spLocks noChangeArrowheads="1"/>
          </p:cNvSpPr>
          <p:nvPr/>
        </p:nvSpPr>
        <p:spPr bwMode="auto">
          <a:xfrm>
            <a:off x="5960161" y="1094515"/>
            <a:ext cx="313384" cy="312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 b="1"/>
              <a:t>*</a:t>
            </a:r>
          </a:p>
        </p:txBody>
      </p:sp>
      <p:sp>
        <p:nvSpPr>
          <p:cNvPr id="16442" name="Text Box 52"/>
          <p:cNvSpPr txBox="1">
            <a:spLocks noChangeArrowheads="1"/>
          </p:cNvSpPr>
          <p:nvPr/>
        </p:nvSpPr>
        <p:spPr bwMode="auto">
          <a:xfrm>
            <a:off x="8146081" y="1094515"/>
            <a:ext cx="313384" cy="312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 b="1"/>
              <a:t>*</a:t>
            </a:r>
          </a:p>
        </p:txBody>
      </p:sp>
      <p:sp>
        <p:nvSpPr>
          <p:cNvPr id="16443" name="Text Box 52"/>
          <p:cNvSpPr txBox="1">
            <a:spLocks noChangeArrowheads="1"/>
          </p:cNvSpPr>
          <p:nvPr/>
        </p:nvSpPr>
        <p:spPr bwMode="auto">
          <a:xfrm>
            <a:off x="6606720" y="1094515"/>
            <a:ext cx="313384" cy="312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 b="1"/>
              <a:t>*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800952" y="6228584"/>
            <a:ext cx="3143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2400" dirty="0" smtClean="0"/>
              <a:t>(</a:t>
            </a:r>
            <a:r>
              <a:rPr lang="en-GB" sz="2400" dirty="0" err="1" smtClean="0"/>
              <a:t>Vlassi</a:t>
            </a:r>
            <a:r>
              <a:rPr lang="en-GB" sz="2400" dirty="0" smtClean="0"/>
              <a:t> et al, 2013)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6428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78486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 dirty="0"/>
              <a:t>C</a:t>
            </a:r>
            <a:r>
              <a:rPr lang="en-US" sz="4000" b="1" dirty="0" smtClean="0"/>
              <a:t>omposition bias</a:t>
            </a:r>
            <a:endParaRPr lang="en-US" sz="4000" b="1" dirty="0"/>
          </a:p>
          <a:p>
            <a:pPr>
              <a:buFontTx/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084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2909462" y="228600"/>
            <a:ext cx="301076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4000" b="1" smtClean="0">
                <a:solidFill>
                  <a:schemeClr val="tx1"/>
                </a:solidFill>
                <a:latin typeface="Verdana" pitchFamily="34" charset="0"/>
              </a:rPr>
              <a:t>Definition</a:t>
            </a:r>
            <a:endParaRPr lang="en-US" sz="40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533400" y="1828800"/>
            <a:ext cx="83058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2800" smtClean="0">
                <a:solidFill>
                  <a:schemeClr val="tx1"/>
                </a:solidFill>
              </a:rPr>
              <a:t>14% proteins contains </a:t>
            </a:r>
            <a:r>
              <a:rPr lang="de-DE" sz="2800" smtClean="0">
                <a:solidFill>
                  <a:schemeClr val="tx1"/>
                </a:solidFill>
              </a:rPr>
              <a:t>repeats</a:t>
            </a:r>
            <a:r>
              <a:rPr lang="en-GB" sz="2800" smtClean="0">
                <a:solidFill>
                  <a:schemeClr val="tx1"/>
                </a:solidFill>
              </a:rPr>
              <a:t> </a:t>
            </a:r>
            <a:r>
              <a:rPr lang="de-DE" sz="2800" smtClean="0">
                <a:solidFill>
                  <a:schemeClr val="tx1"/>
                </a:solidFill>
              </a:rPr>
              <a:t>(Marcotte et al, 1999)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de-DE" sz="280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smtClean="0"/>
              <a:t>1: Single amino acid repeats.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de-DE" sz="2800" smtClean="0">
              <a:solidFill>
                <a:schemeClr val="tx1"/>
              </a:solidFill>
            </a:endParaRP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smtClean="0"/>
              <a:t>2: Longer imperfect tandem repeats. Assemble in structure.</a:t>
            </a:r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01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2087922" y="228600"/>
            <a:ext cx="46538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4000" b="1" smtClean="0">
                <a:latin typeface="Verdana" pitchFamily="34" charset="0"/>
              </a:rPr>
              <a:t>Definition CBRs</a:t>
            </a:r>
            <a:endParaRPr lang="en-US" sz="40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83058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dirty="0" err="1" smtClean="0">
                <a:solidFill>
                  <a:schemeClr val="tx1"/>
                </a:solidFill>
              </a:rPr>
              <a:t>Perfect</a:t>
            </a:r>
            <a:r>
              <a:rPr lang="de-DE" sz="2800" dirty="0" smtClean="0">
                <a:solidFill>
                  <a:schemeClr val="tx1"/>
                </a:solidFill>
              </a:rPr>
              <a:t> </a:t>
            </a:r>
            <a:r>
              <a:rPr lang="de-DE" sz="2800" dirty="0" err="1" smtClean="0">
                <a:solidFill>
                  <a:schemeClr val="tx1"/>
                </a:solidFill>
              </a:rPr>
              <a:t>repeat</a:t>
            </a:r>
            <a:r>
              <a:rPr lang="de-DE" sz="2800" dirty="0" smtClean="0">
                <a:solidFill>
                  <a:schemeClr val="tx1"/>
                </a:solidFill>
              </a:rPr>
              <a:t>: QQQQQQQQQQQ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dirty="0" smtClean="0"/>
              <a:t>Imperfect: QQQQPQQQQQQ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dirty="0" err="1" smtClean="0"/>
              <a:t>Amino</a:t>
            </a:r>
            <a:r>
              <a:rPr lang="de-DE" sz="2800" dirty="0" smtClean="0"/>
              <a:t> </a:t>
            </a:r>
            <a:r>
              <a:rPr lang="de-DE" sz="2800" dirty="0" err="1" smtClean="0"/>
              <a:t>acid</a:t>
            </a:r>
            <a:r>
              <a:rPr lang="de-DE" sz="2800" dirty="0" smtClean="0"/>
              <a:t> type: DDDDDEEEDEDEED</a:t>
            </a:r>
            <a:r>
              <a:rPr lang="de-DE" sz="2800" dirty="0" smtClean="0">
                <a:solidFill>
                  <a:schemeClr val="tx1"/>
                </a:solidFill>
              </a:rPr>
              <a:t> 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de-DE" sz="2800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dirty="0" err="1" smtClean="0"/>
              <a:t>Compositionally</a:t>
            </a:r>
            <a:r>
              <a:rPr lang="de-DE" sz="2800" dirty="0" smtClean="0"/>
              <a:t> </a:t>
            </a:r>
            <a:r>
              <a:rPr lang="de-DE" sz="2800" dirty="0" err="1" smtClean="0"/>
              <a:t>biased</a:t>
            </a:r>
            <a:r>
              <a:rPr lang="de-DE" sz="2800" dirty="0" smtClean="0"/>
              <a:t> </a:t>
            </a:r>
            <a:r>
              <a:rPr lang="de-DE" sz="2800" dirty="0" err="1" smtClean="0"/>
              <a:t>regions</a:t>
            </a:r>
            <a:r>
              <a:rPr lang="de-DE" sz="2800" dirty="0" smtClean="0"/>
              <a:t> (CBRs)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de-DE" sz="2800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dirty="0" smtClean="0"/>
              <a:t>High </a:t>
            </a:r>
            <a:r>
              <a:rPr lang="de-DE" sz="2800" dirty="0" err="1" smtClean="0"/>
              <a:t>frequency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one</a:t>
            </a:r>
            <a:r>
              <a:rPr lang="de-DE" sz="2800" dirty="0" smtClean="0"/>
              <a:t> </a:t>
            </a:r>
            <a:r>
              <a:rPr lang="de-DE" sz="2800" dirty="0" err="1" smtClean="0"/>
              <a:t>or</a:t>
            </a:r>
            <a:r>
              <a:rPr lang="de-DE" sz="2800" dirty="0" smtClean="0"/>
              <a:t> </a:t>
            </a:r>
            <a:r>
              <a:rPr lang="de-DE" sz="2800" dirty="0" err="1" smtClean="0"/>
              <a:t>two</a:t>
            </a:r>
            <a:r>
              <a:rPr lang="de-DE" sz="2800" dirty="0" smtClean="0"/>
              <a:t> </a:t>
            </a:r>
            <a:r>
              <a:rPr lang="de-DE" sz="2800" dirty="0" err="1" smtClean="0"/>
              <a:t>amino</a:t>
            </a:r>
            <a:r>
              <a:rPr lang="de-DE" sz="2800" dirty="0" smtClean="0"/>
              <a:t> </a:t>
            </a:r>
            <a:r>
              <a:rPr lang="de-DE" sz="2800" dirty="0" err="1" smtClean="0"/>
              <a:t>acids</a:t>
            </a:r>
            <a:r>
              <a:rPr lang="de-DE" sz="2800" dirty="0" smtClean="0"/>
              <a:t> in a </a:t>
            </a:r>
            <a:r>
              <a:rPr lang="de-DE" sz="2800" dirty="0" err="1" smtClean="0"/>
              <a:t>region</a:t>
            </a:r>
            <a:r>
              <a:rPr lang="de-DE" sz="2800" dirty="0" smtClean="0"/>
              <a:t>.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de-DE" sz="2800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dirty="0" err="1" smtClean="0"/>
              <a:t>Particular</a:t>
            </a:r>
            <a:r>
              <a:rPr lang="de-DE" sz="2800" dirty="0" smtClean="0"/>
              <a:t> </a:t>
            </a:r>
            <a:r>
              <a:rPr lang="de-DE" sz="2800" dirty="0" err="1" smtClean="0"/>
              <a:t>case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low</a:t>
            </a:r>
            <a:r>
              <a:rPr lang="de-DE" sz="2800" dirty="0" smtClean="0"/>
              <a:t> </a:t>
            </a:r>
            <a:r>
              <a:rPr lang="de-DE" sz="2800" dirty="0" err="1" smtClean="0"/>
              <a:t>complexity</a:t>
            </a:r>
            <a:r>
              <a:rPr lang="de-DE" sz="2800" dirty="0" smtClean="0"/>
              <a:t> </a:t>
            </a:r>
            <a:r>
              <a:rPr lang="de-DE" sz="2800" dirty="0" err="1" smtClean="0"/>
              <a:t>region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11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1732860" y="228600"/>
            <a:ext cx="53639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4000" b="1" smtClean="0">
                <a:solidFill>
                  <a:schemeClr val="tx1"/>
                </a:solidFill>
                <a:latin typeface="Verdana" pitchFamily="34" charset="0"/>
              </a:rPr>
              <a:t>Definition repeats</a:t>
            </a:r>
            <a:endParaRPr lang="en-US" sz="40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304800" y="914400"/>
            <a:ext cx="83058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smtClean="0"/>
              <a:t>Sequence, long, imperfect, tandem 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de-DE" sz="280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smtClean="0">
                <a:latin typeface="Courier New" pitchFamily="49" charset="0"/>
                <a:cs typeface="Courier New" pitchFamily="49" charset="0"/>
              </a:rPr>
              <a:t>MRAVVK</a:t>
            </a:r>
            <a:r>
              <a:rPr lang="de-D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IMCHEKSPSVC</a:t>
            </a:r>
            <a:r>
              <a:rPr lang="de-D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LNMTSSVC</a:t>
            </a:r>
            <a:r>
              <a:rPr lang="de-D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AGINSVSSTTASFGSFPVH</a:t>
            </a:r>
            <a:r>
              <a:rPr lang="de-D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ITQGTPLTC</a:t>
            </a:r>
            <a:r>
              <a:rPr lang="de-D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NVENRGSRSH</a:t>
            </a:r>
            <a:r>
              <a:rPr lang="de-D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AHASNVGSPLS</a:t>
            </a:r>
            <a:r>
              <a:rPr lang="de-D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LSSMKSSIS</a:t>
            </a:r>
            <a:r>
              <a:rPr lang="de-D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PSHCSVKSPVS</a:t>
            </a:r>
            <a:r>
              <a:rPr lang="de-D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NNVTLRSSVS</a:t>
            </a:r>
            <a:r>
              <a:rPr lang="de-D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ANINN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de-DE" sz="28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18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533400" y="1828800"/>
            <a:ext cx="83058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dirty="0" err="1" smtClean="0">
                <a:solidFill>
                  <a:schemeClr val="tx1"/>
                </a:solidFill>
              </a:rPr>
              <a:t>Conservation</a:t>
            </a:r>
            <a:r>
              <a:rPr lang="de-DE" sz="2800" dirty="0" smtClean="0">
                <a:solidFill>
                  <a:schemeClr val="tx1"/>
                </a:solidFill>
              </a:rPr>
              <a:t> =&gt; </a:t>
            </a:r>
            <a:r>
              <a:rPr lang="de-DE" sz="2800" dirty="0" err="1" smtClean="0">
                <a:solidFill>
                  <a:schemeClr val="tx1"/>
                </a:solidFill>
              </a:rPr>
              <a:t>Function</a:t>
            </a:r>
            <a:endParaRPr lang="de-DE" sz="2800" dirty="0" smtClean="0">
              <a:solidFill>
                <a:schemeClr val="tx1"/>
              </a:solidFill>
            </a:endParaRP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de-DE" sz="2800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dirty="0" err="1" smtClean="0"/>
              <a:t>Length</a:t>
            </a:r>
            <a:r>
              <a:rPr lang="de-DE" sz="2800" dirty="0" smtClean="0"/>
              <a:t>, </a:t>
            </a:r>
            <a:r>
              <a:rPr lang="de-DE" sz="2800" dirty="0" err="1" smtClean="0"/>
              <a:t>amino</a:t>
            </a:r>
            <a:r>
              <a:rPr lang="de-DE" sz="2800" dirty="0" smtClean="0"/>
              <a:t> </a:t>
            </a:r>
            <a:r>
              <a:rPr lang="de-DE" sz="2800" dirty="0" err="1" smtClean="0"/>
              <a:t>acid</a:t>
            </a:r>
            <a:r>
              <a:rPr lang="de-DE" sz="2800" dirty="0" smtClean="0"/>
              <a:t> type not </a:t>
            </a:r>
            <a:r>
              <a:rPr lang="de-DE" sz="2800" dirty="0" err="1" smtClean="0"/>
              <a:t>necessarily</a:t>
            </a:r>
            <a:r>
              <a:rPr lang="de-DE" sz="2800" dirty="0" smtClean="0"/>
              <a:t> </a:t>
            </a:r>
            <a:r>
              <a:rPr lang="de-DE" sz="2800" dirty="0" err="1" smtClean="0"/>
              <a:t>conserved</a:t>
            </a:r>
            <a:endParaRPr lang="de-DE" sz="2800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de-DE" sz="2800" dirty="0" smtClean="0">
              <a:solidFill>
                <a:schemeClr val="tx1"/>
              </a:solidFill>
            </a:endParaRPr>
          </a:p>
          <a:p>
            <a:pPr eaLnBrk="0" hangingPunct="0">
              <a:buNone/>
            </a:pPr>
            <a:r>
              <a:rPr lang="de-DE" sz="2800" dirty="0" err="1" smtClean="0"/>
              <a:t>Frequency</a:t>
            </a:r>
            <a:r>
              <a:rPr lang="de-DE" sz="2800" dirty="0" smtClean="0"/>
              <a:t>: </a:t>
            </a:r>
            <a:r>
              <a:rPr lang="en-US" sz="2800" dirty="0" smtClean="0"/>
              <a:t>1 in 3 proteins contains a </a:t>
            </a:r>
            <a:r>
              <a:rPr lang="en-US" sz="2800" dirty="0" err="1" smtClean="0"/>
              <a:t>compositionall</a:t>
            </a:r>
            <a:r>
              <a:rPr lang="es-ES_tradnl" sz="2800" dirty="0" smtClean="0"/>
              <a:t>y</a:t>
            </a:r>
            <a:r>
              <a:rPr lang="en-GB" sz="2800" dirty="0" smtClean="0"/>
              <a:t> biased region </a:t>
            </a:r>
            <a:r>
              <a:rPr lang="de-DE" sz="2800" dirty="0" smtClean="0"/>
              <a:t>(</a:t>
            </a:r>
            <a:r>
              <a:rPr lang="de-DE" sz="2800" dirty="0" err="1" smtClean="0"/>
              <a:t>Wootton</a:t>
            </a:r>
            <a:r>
              <a:rPr lang="de-DE" sz="2800" dirty="0" smtClean="0"/>
              <a:t>, 1994), ~11% </a:t>
            </a:r>
            <a:r>
              <a:rPr lang="de-DE" sz="2800" dirty="0" err="1" smtClean="0"/>
              <a:t>conserved</a:t>
            </a:r>
            <a:r>
              <a:rPr lang="de-DE" sz="2800" dirty="0" smtClean="0"/>
              <a:t> (</a:t>
            </a:r>
            <a:r>
              <a:rPr lang="en-GB" sz="2800" dirty="0" err="1" smtClean="0"/>
              <a:t>Sim</a:t>
            </a:r>
            <a:r>
              <a:rPr lang="en-GB" sz="2800" dirty="0" smtClean="0"/>
              <a:t> and Creamer, 2004)</a:t>
            </a:r>
            <a:endParaRPr lang="en-US" sz="2800" dirty="0" smtClean="0"/>
          </a:p>
          <a:p>
            <a:pPr eaLnBrk="0" hangingPunct="0"/>
            <a:endParaRPr lang="de-DE" sz="2800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54636" y="228600"/>
            <a:ext cx="432041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4000" b="1" smtClean="0">
                <a:solidFill>
                  <a:schemeClr val="tx1"/>
                </a:solidFill>
                <a:latin typeface="Verdana" pitchFamily="34" charset="0"/>
              </a:rPr>
              <a:t>Function CBRs</a:t>
            </a:r>
            <a:endParaRPr lang="en-US" sz="4000" b="1">
              <a:solidFill>
                <a:schemeClr val="tx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03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2254636" y="228600"/>
            <a:ext cx="432041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4000" b="1" smtClean="0">
                <a:solidFill>
                  <a:schemeClr val="tx1"/>
                </a:solidFill>
                <a:latin typeface="Verdana" pitchFamily="34" charset="0"/>
              </a:rPr>
              <a:t>Function CBRs</a:t>
            </a:r>
            <a:endParaRPr lang="en-US" sz="40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533400" y="1828800"/>
            <a:ext cx="83058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smtClean="0">
                <a:solidFill>
                  <a:schemeClr val="tx1"/>
                </a:solidFill>
              </a:rPr>
              <a:t>Conservation =&gt; Function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de-DE" sz="280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smtClean="0"/>
              <a:t>Length, amino acid type not necessarily conserved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de-DE" sz="2800" smtClean="0">
              <a:solidFill>
                <a:schemeClr val="tx1"/>
              </a:solidFill>
            </a:endParaRP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smtClean="0"/>
              <a:t>Functions: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smtClean="0"/>
              <a:t>Passive: linkers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smtClean="0"/>
              <a:t>Active: binding, mediate protein interaction, structural integrity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8836" y="6096000"/>
            <a:ext cx="4135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buNone/>
            </a:pPr>
            <a:r>
              <a:rPr lang="de-DE" sz="2400" dirty="0" smtClean="0"/>
              <a:t>(</a:t>
            </a:r>
            <a:r>
              <a:rPr lang="en-GB" sz="2400" dirty="0" err="1" smtClean="0"/>
              <a:t>Sim</a:t>
            </a:r>
            <a:r>
              <a:rPr lang="en-GB" sz="2400" dirty="0" smtClean="0"/>
              <a:t> and Creamer, 2004)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798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1771332" y="228600"/>
            <a:ext cx="52870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4000" b="1" smtClean="0">
                <a:solidFill>
                  <a:schemeClr val="tx1"/>
                </a:solidFill>
                <a:latin typeface="Verdana" pitchFamily="34" charset="0"/>
              </a:rPr>
              <a:t>Structure of CBRs</a:t>
            </a:r>
            <a:endParaRPr lang="en-US" sz="40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533400" y="1828800"/>
            <a:ext cx="8305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smtClean="0">
                <a:solidFill>
                  <a:schemeClr val="tx1"/>
                </a:solidFill>
              </a:rPr>
              <a:t>Often variable or flexible: do not easily crystalize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de-DE" sz="2800" smtClean="0"/>
          </a:p>
        </p:txBody>
      </p:sp>
    </p:spTree>
    <p:extLst>
      <p:ext uri="{BB962C8B-B14F-4D97-AF65-F5344CB8AC3E}">
        <p14:creationId xmlns:p14="http://schemas.microsoft.com/office/powerpoint/2010/main" val="41358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524000"/>
            <a:ext cx="3840851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514600" y="914400"/>
            <a:ext cx="4654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2400" dirty="0" smtClean="0">
                <a:solidFill>
                  <a:schemeClr val="bg1"/>
                </a:solidFill>
              </a:rPr>
              <a:t>1CJF: </a:t>
            </a:r>
            <a:r>
              <a:rPr lang="en-GB" sz="2400" dirty="0" err="1" smtClean="0">
                <a:solidFill>
                  <a:schemeClr val="bg1"/>
                </a:solidFill>
              </a:rPr>
              <a:t>profilin</a:t>
            </a:r>
            <a:r>
              <a:rPr lang="en-GB" sz="2400" dirty="0" smtClean="0">
                <a:solidFill>
                  <a:schemeClr val="bg1"/>
                </a:solidFill>
              </a:rPr>
              <a:t> bound to </a:t>
            </a:r>
            <a:r>
              <a:rPr lang="en-GB" sz="2400" dirty="0" err="1" smtClean="0">
                <a:solidFill>
                  <a:srgbClr val="FF0000"/>
                </a:solidFill>
              </a:rPr>
              <a:t>polyP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13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685800"/>
            <a:ext cx="6761163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6629400" y="4343400"/>
            <a:ext cx="1600200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562600" y="2667000"/>
            <a:ext cx="990600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145703"/>
            <a:ext cx="7505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2400" b="1" dirty="0" smtClean="0"/>
              <a:t>2IF8: </a:t>
            </a:r>
            <a:r>
              <a:rPr lang="en-US" sz="2400" b="1" dirty="0" smtClean="0"/>
              <a:t>Inositol Phosphate </a:t>
            </a:r>
            <a:r>
              <a:rPr lang="en-US" sz="2400" b="1" dirty="0" err="1" smtClean="0"/>
              <a:t>Multikinase</a:t>
            </a:r>
            <a:r>
              <a:rPr lang="en-US" sz="2400" b="1" dirty="0" smtClean="0"/>
              <a:t> Ipk2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6750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447800"/>
            <a:ext cx="3896643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90600" y="533400"/>
            <a:ext cx="6654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2400" dirty="0" smtClean="0">
                <a:solidFill>
                  <a:schemeClr val="bg1"/>
                </a:solidFill>
              </a:rPr>
              <a:t>2IF8: </a:t>
            </a:r>
            <a:r>
              <a:rPr lang="en-US" sz="2400" dirty="0" smtClean="0">
                <a:solidFill>
                  <a:schemeClr val="bg1"/>
                </a:solidFill>
              </a:rPr>
              <a:t>Inositol Phosphate </a:t>
            </a:r>
            <a:r>
              <a:rPr lang="en-US" sz="2400" dirty="0" err="1" smtClean="0">
                <a:solidFill>
                  <a:schemeClr val="bg1"/>
                </a:solidFill>
              </a:rPr>
              <a:t>Multikinase</a:t>
            </a:r>
            <a:r>
              <a:rPr lang="en-US" sz="2400" dirty="0" smtClean="0">
                <a:solidFill>
                  <a:schemeClr val="bg1"/>
                </a:solidFill>
              </a:rPr>
              <a:t> Ipk2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743200"/>
            <a:ext cx="3189778" cy="29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352136" y="5781136"/>
            <a:ext cx="290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RV</a:t>
            </a:r>
            <a:r>
              <a:rPr lang="en-GB" sz="3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GB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GB" sz="32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TTT</a:t>
            </a:r>
            <a:r>
              <a:rPr lang="en-GB" sz="3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GB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GB" sz="3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GB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</a:t>
            </a:r>
            <a:endParaRPr lang="en-US" sz="3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94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3400"/>
            <a:ext cx="5406479" cy="574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886200" y="228600"/>
            <a:ext cx="4937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GB" sz="2400" dirty="0" smtClean="0">
                <a:solidFill>
                  <a:schemeClr val="bg1"/>
                </a:solidFill>
              </a:rPr>
              <a:t>2CX5: mitochondrial </a:t>
            </a:r>
            <a:r>
              <a:rPr lang="en-US" sz="2400" dirty="0" smtClean="0">
                <a:solidFill>
                  <a:schemeClr val="bg1"/>
                </a:solidFill>
              </a:rPr>
              <a:t>cytochrome c </a:t>
            </a:r>
          </a:p>
          <a:p>
            <a:pPr algn="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B subunit N-terminal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371600"/>
            <a:ext cx="4304207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4735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475992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886200" y="228600"/>
            <a:ext cx="4937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GB" sz="2400" dirty="0" smtClean="0">
                <a:solidFill>
                  <a:schemeClr val="bg1"/>
                </a:solidFill>
              </a:rPr>
              <a:t>2CX5: mitochondrial </a:t>
            </a:r>
            <a:r>
              <a:rPr lang="en-US" sz="2400" dirty="0" smtClean="0">
                <a:solidFill>
                  <a:schemeClr val="bg1"/>
                </a:solidFill>
              </a:rPr>
              <a:t>cytochrome c </a:t>
            </a:r>
          </a:p>
          <a:p>
            <a:pPr algn="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B subunit N-terminal 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43601" y="1371600"/>
            <a:ext cx="2686049" cy="4648200"/>
            <a:chOff x="5943601" y="1371600"/>
            <a:chExt cx="2686049" cy="4648200"/>
          </a:xfrm>
        </p:grpSpPr>
        <p:pic>
          <p:nvPicPr>
            <p:cNvPr id="8806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19800" y="1371600"/>
              <a:ext cx="2609850" cy="464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 rot="16200000">
              <a:off x="4909344" y="3625057"/>
              <a:ext cx="26532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GB" sz="3200" b="1" dirty="0" smtClean="0">
                  <a:solidFill>
                    <a:srgbClr val="FFFF00"/>
                  </a:solidFill>
                  <a:latin typeface="Courier New" pitchFamily="49" charset="0"/>
                  <a:cs typeface="Courier New" pitchFamily="49" charset="0"/>
                </a:rPr>
                <a:t>FFFF</a:t>
              </a:r>
              <a:r>
                <a:rPr lang="en-GB" sz="3200" b="1" dirty="0" smtClean="0">
                  <a:solidFill>
                    <a:srgbClr val="66CC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3200" b="1" dirty="0" smtClean="0">
                  <a:solidFill>
                    <a:srgbClr val="FFFF00"/>
                  </a:solidFill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GB" sz="3200" b="1" dirty="0" smtClean="0">
                  <a:solidFill>
                    <a:srgbClr val="66CCFF"/>
                  </a:solidFill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en-GB" sz="3200" b="1" dirty="0" smtClean="0">
                  <a:solidFill>
                    <a:srgbClr val="FFFF00"/>
                  </a:solidFill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GB" sz="3200" b="1" dirty="0" smtClean="0">
                  <a:solidFill>
                    <a:srgbClr val="66CCFF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3200" b="1" dirty="0" smtClean="0">
                  <a:solidFill>
                    <a:srgbClr val="FFFF00"/>
                  </a:solidFill>
                  <a:latin typeface="Courier New" pitchFamily="49" charset="0"/>
                  <a:cs typeface="Courier New" pitchFamily="49" charset="0"/>
                </a:rPr>
                <a:t>F</a:t>
              </a:r>
              <a:endParaRPr lang="en-US" sz="32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673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2285090" y="228600"/>
            <a:ext cx="42595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4000" b="1" smtClean="0">
                <a:solidFill>
                  <a:schemeClr val="tx1"/>
                </a:solidFill>
                <a:latin typeface="Verdana" pitchFamily="34" charset="0"/>
              </a:rPr>
              <a:t>Types of CBRs</a:t>
            </a:r>
            <a:endParaRPr lang="en-US" sz="4000" b="1">
              <a:solidFill>
                <a:schemeClr val="tx1"/>
              </a:solidFill>
              <a:latin typeface="Verdan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14450"/>
            <a:ext cx="9144000" cy="51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" y="6172200"/>
            <a:ext cx="8079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de-DE" sz="1600" dirty="0" smtClean="0"/>
              <a:t>More </a:t>
            </a:r>
            <a:r>
              <a:rPr lang="de-DE" sz="1600" dirty="0" err="1" smtClean="0"/>
              <a:t>than</a:t>
            </a:r>
            <a:r>
              <a:rPr lang="de-DE" sz="1600" dirty="0" smtClean="0"/>
              <a:t> 6 </a:t>
            </a:r>
            <a:r>
              <a:rPr lang="de-DE" sz="1600" dirty="0" err="1" smtClean="0"/>
              <a:t>aa</a:t>
            </a:r>
            <a:r>
              <a:rPr lang="de-DE" sz="1600" dirty="0" smtClean="0"/>
              <a:t> in </a:t>
            </a:r>
            <a:r>
              <a:rPr lang="de-DE" sz="1600" dirty="0" err="1" smtClean="0"/>
              <a:t>length</a:t>
            </a:r>
            <a:r>
              <a:rPr lang="de-DE" sz="1600" dirty="0" smtClean="0"/>
              <a:t>, 1.4% </a:t>
            </a:r>
            <a:r>
              <a:rPr lang="de-DE" sz="1600" dirty="0" err="1" smtClean="0"/>
              <a:t>of</a:t>
            </a:r>
            <a:r>
              <a:rPr lang="de-DE" sz="1600" dirty="0" smtClean="0"/>
              <a:t> all, 87%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them</a:t>
            </a:r>
            <a:r>
              <a:rPr lang="de-DE" sz="1600" dirty="0" smtClean="0"/>
              <a:t> in </a:t>
            </a:r>
            <a:r>
              <a:rPr lang="de-DE" sz="1600" dirty="0" err="1" smtClean="0"/>
              <a:t>Euk</a:t>
            </a:r>
            <a:r>
              <a:rPr lang="de-DE" sz="1600" dirty="0" smtClean="0"/>
              <a:t> (</a:t>
            </a:r>
            <a:r>
              <a:rPr lang="en-GB" sz="1600" dirty="0" smtClean="0"/>
              <a:t>Faux et al 2005)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7378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2285089" y="228600"/>
            <a:ext cx="42595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4000" b="1" smtClean="0">
                <a:solidFill>
                  <a:schemeClr val="tx1"/>
                </a:solidFill>
                <a:latin typeface="Verdana" pitchFamily="34" charset="0"/>
              </a:rPr>
              <a:t>Types of CBRs</a:t>
            </a:r>
            <a:endParaRPr lang="en-US" sz="40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2200" y="6096000"/>
            <a:ext cx="2870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de-DE" sz="2400" dirty="0" smtClean="0"/>
              <a:t>(</a:t>
            </a:r>
            <a:r>
              <a:rPr lang="en-GB" sz="2400" dirty="0" smtClean="0"/>
              <a:t>Faux et al 2005)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066800"/>
            <a:ext cx="882151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de-DE" sz="2400" dirty="0" smtClean="0"/>
              <a:t>Distribution </a:t>
            </a:r>
            <a:r>
              <a:rPr lang="de-DE" sz="2400" dirty="0" err="1" smtClean="0"/>
              <a:t>is</a:t>
            </a:r>
            <a:r>
              <a:rPr lang="de-DE" sz="2400" dirty="0" smtClean="0"/>
              <a:t> not </a:t>
            </a:r>
            <a:r>
              <a:rPr lang="de-DE" sz="2400" dirty="0" err="1" smtClean="0"/>
              <a:t>random</a:t>
            </a:r>
            <a:r>
              <a:rPr lang="de-DE" sz="2400" dirty="0" smtClean="0"/>
              <a:t>:</a:t>
            </a:r>
          </a:p>
          <a:p>
            <a:endParaRPr lang="de-DE" sz="2400" dirty="0" smtClean="0"/>
          </a:p>
          <a:p>
            <a:pPr>
              <a:buNone/>
            </a:pPr>
            <a:r>
              <a:rPr lang="en-US" sz="2400" dirty="0" err="1" smtClean="0"/>
              <a:t>Eukaryota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de-DE" sz="2400" dirty="0" smtClean="0"/>
              <a:t>Most </a:t>
            </a:r>
            <a:r>
              <a:rPr lang="de-DE" sz="2400" dirty="0" err="1" smtClean="0"/>
              <a:t>common</a:t>
            </a:r>
            <a:r>
              <a:rPr lang="de-DE" sz="2400" dirty="0" smtClean="0"/>
              <a:t>:</a:t>
            </a:r>
            <a:r>
              <a:rPr lang="en-US" sz="2400" dirty="0" smtClean="0"/>
              <a:t> poly-Q, poly-N, poly-A, poly-S, poly-G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Prokaryota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dirty="0" smtClean="0"/>
              <a:t>Most common: poly-S, poly-G, poly-A, poly-P</a:t>
            </a:r>
          </a:p>
          <a:p>
            <a:pPr>
              <a:buNone/>
            </a:pPr>
            <a:r>
              <a:rPr lang="en-US" sz="2400" dirty="0" smtClean="0"/>
              <a:t>Relatively rare: poly-Q, poly-N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Very rare or absent in both </a:t>
            </a:r>
            <a:r>
              <a:rPr lang="en-US" sz="2400" dirty="0" err="1" smtClean="0"/>
              <a:t>eukaryota</a:t>
            </a:r>
            <a:r>
              <a:rPr lang="en-US" sz="2400" dirty="0" smtClean="0"/>
              <a:t> and </a:t>
            </a:r>
            <a:r>
              <a:rPr lang="en-US" sz="2400" dirty="0" err="1" smtClean="0"/>
              <a:t>prokaryota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Poly-I, Poly-M, Poly-W, Poly-C, Poly-Y</a:t>
            </a:r>
          </a:p>
          <a:p>
            <a:endParaRPr lang="de-DE" sz="2400" dirty="0" smtClean="0"/>
          </a:p>
          <a:p>
            <a:pPr>
              <a:buNone/>
            </a:pPr>
            <a:r>
              <a:rPr lang="de-DE" sz="2400" dirty="0" err="1" smtClean="0"/>
              <a:t>Toxicity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long</a:t>
            </a:r>
            <a:r>
              <a:rPr lang="de-DE" sz="2400" dirty="0" smtClean="0"/>
              <a:t> </a:t>
            </a:r>
            <a:r>
              <a:rPr lang="de-DE" sz="2400" dirty="0" err="1" smtClean="0"/>
              <a:t>stretches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hydrophobic</a:t>
            </a:r>
            <a:r>
              <a:rPr lang="de-DE" sz="2400" dirty="0" smtClean="0"/>
              <a:t> </a:t>
            </a:r>
            <a:r>
              <a:rPr lang="de-DE" sz="2400" dirty="0" err="1" smtClean="0"/>
              <a:t>residues</a:t>
            </a:r>
            <a:r>
              <a:rPr lang="de-DE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806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1732860" y="228600"/>
            <a:ext cx="53639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4000" b="1" smtClean="0">
                <a:solidFill>
                  <a:schemeClr val="tx1"/>
                </a:solidFill>
                <a:latin typeface="Verdana" pitchFamily="34" charset="0"/>
              </a:rPr>
              <a:t>Definition repeats</a:t>
            </a:r>
            <a:endParaRPr lang="en-US" sz="40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304800" y="914400"/>
            <a:ext cx="83058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smtClean="0"/>
              <a:t>Sequence, long, imperfect, tandem 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de-DE" sz="280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smtClean="0">
                <a:latin typeface="Courier New" pitchFamily="49" charset="0"/>
                <a:cs typeface="Courier New" pitchFamily="49" charset="0"/>
              </a:rPr>
              <a:t>MRAVVK</a:t>
            </a:r>
            <a:r>
              <a:rPr lang="de-D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IM CHE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smtClean="0">
                <a:latin typeface="Courier New" pitchFamily="49" charset="0"/>
                <a:cs typeface="Courier New" pitchFamily="49" charset="0"/>
              </a:rPr>
              <a:t>KSPSVC</a:t>
            </a:r>
            <a:r>
              <a:rPr lang="de-D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LN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smtClean="0">
                <a:latin typeface="Courier New" pitchFamily="49" charset="0"/>
                <a:cs typeface="Courier New" pitchFamily="49" charset="0"/>
              </a:rPr>
              <a:t>MTSSVC</a:t>
            </a:r>
            <a:r>
              <a:rPr lang="de-D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AG INSVSSTTASF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smtClean="0">
                <a:latin typeface="Courier New" pitchFamily="49" charset="0"/>
                <a:cs typeface="Courier New" pitchFamily="49" charset="0"/>
              </a:rPr>
              <a:t>GSFPVH</a:t>
            </a:r>
            <a:r>
              <a:rPr lang="de-D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IT Q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smtClean="0">
                <a:latin typeface="Courier New" pitchFamily="49" charset="0"/>
                <a:cs typeface="Courier New" pitchFamily="49" charset="0"/>
              </a:rPr>
              <a:t>GTPLTC</a:t>
            </a:r>
            <a:r>
              <a:rPr lang="de-D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NV EN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smtClean="0">
                <a:latin typeface="Courier New" pitchFamily="49" charset="0"/>
                <a:cs typeface="Courier New" pitchFamily="49" charset="0"/>
              </a:rPr>
              <a:t>RGSRSH</a:t>
            </a:r>
            <a:r>
              <a:rPr lang="de-D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AH ASN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smtClean="0">
                <a:latin typeface="Courier New" pitchFamily="49" charset="0"/>
                <a:cs typeface="Courier New" pitchFamily="49" charset="0"/>
              </a:rPr>
              <a:t>VGSPLS</a:t>
            </a:r>
            <a:r>
              <a:rPr lang="de-D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LS S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smtClean="0">
                <a:latin typeface="Courier New" pitchFamily="49" charset="0"/>
                <a:cs typeface="Courier New" pitchFamily="49" charset="0"/>
              </a:rPr>
              <a:t>MKSSIS</a:t>
            </a:r>
            <a:r>
              <a:rPr lang="de-D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PS HCS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smtClean="0">
                <a:latin typeface="Courier New" pitchFamily="49" charset="0"/>
                <a:cs typeface="Courier New" pitchFamily="49" charset="0"/>
              </a:rPr>
              <a:t>VKSPVS</a:t>
            </a:r>
            <a:r>
              <a:rPr lang="de-D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NN VT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smtClean="0">
                <a:latin typeface="Courier New" pitchFamily="49" charset="0"/>
                <a:cs typeface="Courier New" pitchFamily="49" charset="0"/>
              </a:rPr>
              <a:t>LRSSVS</a:t>
            </a:r>
            <a:r>
              <a:rPr lang="de-D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AN INN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de-DE" sz="28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7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1731258" y="228600"/>
            <a:ext cx="53671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4000" b="1" smtClean="0">
                <a:solidFill>
                  <a:schemeClr val="tx1"/>
                </a:solidFill>
                <a:latin typeface="Verdana" pitchFamily="34" charset="0"/>
              </a:rPr>
              <a:t>Filtering out CBRs</a:t>
            </a:r>
            <a:endParaRPr lang="en-US" sz="40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533400" y="1828800"/>
            <a:ext cx="83058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smtClean="0">
                <a:solidFill>
                  <a:schemeClr val="tx1"/>
                </a:solidFill>
              </a:rPr>
              <a:t>Normally filtered out as low complexity region: they give spurious BLAST hits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de-DE" sz="280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QQQQQQQQQQ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smtClean="0">
                <a:latin typeface="Courier New" pitchFamily="49" charset="0"/>
                <a:cs typeface="Courier New" pitchFamily="49" charset="0"/>
              </a:rPr>
              <a:t>||||||||||</a:t>
            </a:r>
            <a:endParaRPr lang="de-DE" sz="28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QQQQQQQQQQ  </a:t>
            </a:r>
            <a:r>
              <a:rPr lang="de-DE" sz="2800" smtClean="0">
                <a:solidFill>
                  <a:schemeClr val="tx1"/>
                </a:solidFill>
              </a:rPr>
              <a:t>10/10 id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de-DE" sz="280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smtClean="0">
                <a:latin typeface="Courier New" pitchFamily="49" charset="0"/>
                <a:cs typeface="Courier New" pitchFamily="49" charset="0"/>
              </a:rPr>
              <a:t>IDENTITIES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smtClean="0">
                <a:latin typeface="Courier New" pitchFamily="49" charset="0"/>
                <a:cs typeface="Courier New" pitchFamily="49" charset="0"/>
              </a:rPr>
              <a:t>||||||||||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smtClean="0">
                <a:latin typeface="Courier New" pitchFamily="49" charset="0"/>
                <a:cs typeface="Courier New" pitchFamily="49" charset="0"/>
              </a:rPr>
              <a:t>IDENTITIES  </a:t>
            </a:r>
            <a:r>
              <a:rPr lang="de-DE" sz="2800" smtClean="0"/>
              <a:t>10/10 id</a:t>
            </a:r>
          </a:p>
        </p:txBody>
      </p:sp>
    </p:spTree>
    <p:extLst>
      <p:ext uri="{BB962C8B-B14F-4D97-AF65-F5344CB8AC3E}">
        <p14:creationId xmlns:p14="http://schemas.microsoft.com/office/powerpoint/2010/main" val="148677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1731258" y="228600"/>
            <a:ext cx="53671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4000" b="1" smtClean="0">
                <a:solidFill>
                  <a:schemeClr val="tx1"/>
                </a:solidFill>
                <a:latin typeface="Verdana" pitchFamily="34" charset="0"/>
              </a:rPr>
              <a:t>Filtering out CBRs</a:t>
            </a:r>
            <a:endParaRPr lang="en-US" sz="40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533400" y="1828800"/>
            <a:ext cx="83058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smtClean="0">
                <a:solidFill>
                  <a:schemeClr val="tx1"/>
                </a:solidFill>
              </a:rPr>
              <a:t>Normally filtered out as low complexity region: they give spurious BLAST hits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de-DE" sz="280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QQQQQQQQQQ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smtClean="0">
                <a:latin typeface="Courier New" pitchFamily="49" charset="0"/>
                <a:cs typeface="Courier New" pitchFamily="49" charset="0"/>
              </a:rPr>
              <a:t>||||||||||</a:t>
            </a:r>
            <a:endParaRPr lang="de-DE" sz="28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QQQQQQQQQQ </a:t>
            </a:r>
            <a:r>
              <a:rPr lang="de-DE" sz="2800" smtClean="0">
                <a:cs typeface="Courier New" pitchFamily="49" charset="0"/>
              </a:rPr>
              <a:t>Shuffle: </a:t>
            </a:r>
            <a:r>
              <a:rPr lang="de-DE" sz="2800" smtClean="0"/>
              <a:t>10/10 id</a:t>
            </a:r>
            <a:endParaRPr lang="de-DE" sz="2800" smtClean="0">
              <a:solidFill>
                <a:schemeClr val="tx1"/>
              </a:solidFill>
            </a:endParaRP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de-DE" sz="280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smtClean="0">
                <a:latin typeface="Courier New" pitchFamily="49" charset="0"/>
                <a:cs typeface="Courier New" pitchFamily="49" charset="0"/>
              </a:rPr>
              <a:t>IDENTITIES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smtClean="0">
                <a:latin typeface="Courier New" pitchFamily="49" charset="0"/>
                <a:cs typeface="Courier New" pitchFamily="49" charset="0"/>
              </a:rPr>
              <a:t>||||||||||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smtClean="0">
                <a:latin typeface="Courier New" pitchFamily="49" charset="0"/>
                <a:cs typeface="Courier New" pitchFamily="49" charset="0"/>
              </a:rPr>
              <a:t>IDENTITIES  </a:t>
            </a:r>
            <a:r>
              <a:rPr lang="de-DE" sz="2800" smtClean="0"/>
              <a:t>10/10 id</a:t>
            </a:r>
          </a:p>
        </p:txBody>
      </p:sp>
    </p:spTree>
    <p:extLst>
      <p:ext uri="{BB962C8B-B14F-4D97-AF65-F5344CB8AC3E}">
        <p14:creationId xmlns:p14="http://schemas.microsoft.com/office/powerpoint/2010/main" val="207134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1731258" y="228600"/>
            <a:ext cx="53671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4000" b="1" smtClean="0">
                <a:solidFill>
                  <a:schemeClr val="tx1"/>
                </a:solidFill>
                <a:latin typeface="Verdana" pitchFamily="34" charset="0"/>
              </a:rPr>
              <a:t>Filtering out CBRs</a:t>
            </a:r>
            <a:endParaRPr lang="en-US" sz="40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533400" y="1828800"/>
            <a:ext cx="83058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smtClean="0">
                <a:solidFill>
                  <a:schemeClr val="tx1"/>
                </a:solidFill>
              </a:rPr>
              <a:t>Normally filtered out as low complexity region: they give spurious BLAST hits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de-DE" sz="280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QQQQQQQQQQ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smtClean="0">
                <a:latin typeface="Courier New" pitchFamily="49" charset="0"/>
                <a:cs typeface="Courier New" pitchFamily="49" charset="0"/>
              </a:rPr>
              <a:t>||||||||||</a:t>
            </a:r>
            <a:endParaRPr lang="de-DE" sz="28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QQQQQQQQQQ </a:t>
            </a:r>
            <a:r>
              <a:rPr lang="de-DE" sz="2800" smtClean="0">
                <a:cs typeface="Courier New" pitchFamily="49" charset="0"/>
              </a:rPr>
              <a:t>Shuffle: </a:t>
            </a:r>
            <a:r>
              <a:rPr lang="de-DE" sz="2800" smtClean="0">
                <a:solidFill>
                  <a:schemeClr val="tx1"/>
                </a:solidFill>
              </a:rPr>
              <a:t>10/10 id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de-DE" sz="280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smtClean="0">
                <a:latin typeface="Courier New" pitchFamily="49" charset="0"/>
                <a:cs typeface="Courier New" pitchFamily="49" charset="0"/>
              </a:rPr>
              <a:t>IDENTITIES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smtClean="0">
                <a:latin typeface="Courier New" pitchFamily="49" charset="0"/>
                <a:cs typeface="Courier New" pitchFamily="49" charset="0"/>
              </a:rPr>
              <a:t>   | |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smtClean="0">
                <a:latin typeface="Courier New" pitchFamily="49" charset="0"/>
                <a:cs typeface="Courier New" pitchFamily="49" charset="0"/>
              </a:rPr>
              <a:t>SIINDIETTE </a:t>
            </a:r>
            <a:r>
              <a:rPr lang="de-DE" sz="2800" smtClean="0">
                <a:cs typeface="Courier New" pitchFamily="49" charset="0"/>
              </a:rPr>
              <a:t>Shuffle: </a:t>
            </a:r>
            <a:r>
              <a:rPr lang="de-DE" sz="2800" smtClean="0"/>
              <a:t>2/10 id</a:t>
            </a:r>
          </a:p>
        </p:txBody>
      </p:sp>
    </p:spTree>
    <p:extLst>
      <p:ext uri="{BB962C8B-B14F-4D97-AF65-F5344CB8AC3E}">
        <p14:creationId xmlns:p14="http://schemas.microsoft.com/office/powerpoint/2010/main" val="296987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1731261" y="228600"/>
            <a:ext cx="53671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4000" b="1" smtClean="0">
                <a:solidFill>
                  <a:schemeClr val="tx1"/>
                </a:solidFill>
                <a:latin typeface="Verdana" pitchFamily="34" charset="0"/>
              </a:rPr>
              <a:t>Filtering out CBRs</a:t>
            </a:r>
            <a:endParaRPr lang="en-US" sz="40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533400" y="1828800"/>
            <a:ext cx="83058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dirty="0" smtClean="0"/>
              <a:t>Option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pre</a:t>
            </a:r>
            <a:r>
              <a:rPr lang="de-DE" sz="2800" dirty="0" smtClean="0"/>
              <a:t>-BLAST </a:t>
            </a:r>
            <a:r>
              <a:rPr lang="de-DE" sz="2800" dirty="0" err="1" smtClean="0"/>
              <a:t>treatment</a:t>
            </a:r>
            <a:endParaRPr lang="de-DE" sz="2800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dirty="0" smtClean="0">
                <a:solidFill>
                  <a:schemeClr val="tx1"/>
                </a:solidFill>
              </a:rPr>
              <a:t>SEG </a:t>
            </a:r>
            <a:r>
              <a:rPr lang="de-DE" sz="2800" dirty="0" err="1" smtClean="0">
                <a:solidFill>
                  <a:schemeClr val="tx1"/>
                </a:solidFill>
              </a:rPr>
              <a:t>algorithm</a:t>
            </a:r>
            <a:r>
              <a:rPr lang="de-DE" sz="2800" dirty="0" smtClean="0">
                <a:solidFill>
                  <a:schemeClr val="tx1"/>
                </a:solidFill>
              </a:rPr>
              <a:t>: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dirty="0" smtClean="0"/>
              <a:t>1) </a:t>
            </a:r>
            <a:r>
              <a:rPr lang="de-DE" sz="2800" dirty="0" err="1" smtClean="0"/>
              <a:t>Identify</a:t>
            </a:r>
            <a:r>
              <a:rPr lang="de-DE" sz="2800" dirty="0" smtClean="0"/>
              <a:t> </a:t>
            </a:r>
            <a:r>
              <a:rPr lang="de-DE" sz="2800" dirty="0" err="1" smtClean="0"/>
              <a:t>sequence</a:t>
            </a:r>
            <a:r>
              <a:rPr lang="de-DE" sz="2800" dirty="0" smtClean="0"/>
              <a:t> </a:t>
            </a:r>
            <a:r>
              <a:rPr lang="de-DE" sz="2800" dirty="0" err="1" smtClean="0"/>
              <a:t>regions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low</a:t>
            </a:r>
            <a:r>
              <a:rPr lang="de-DE" sz="2800" dirty="0" smtClean="0"/>
              <a:t> </a:t>
            </a:r>
            <a:r>
              <a:rPr lang="de-DE" sz="2800" dirty="0" err="1" smtClean="0"/>
              <a:t>information</a:t>
            </a:r>
            <a:r>
              <a:rPr lang="de-DE" sz="2800" dirty="0" smtClean="0"/>
              <a:t> </a:t>
            </a:r>
            <a:r>
              <a:rPr lang="de-DE" sz="2800" dirty="0" err="1" smtClean="0"/>
              <a:t>content</a:t>
            </a:r>
            <a:r>
              <a:rPr lang="de-DE" sz="2800" dirty="0" smtClean="0"/>
              <a:t> </a:t>
            </a:r>
            <a:r>
              <a:rPr lang="de-DE" sz="2800" dirty="0" err="1" smtClean="0"/>
              <a:t>over</a:t>
            </a:r>
            <a:r>
              <a:rPr lang="de-DE" sz="2800" dirty="0" smtClean="0"/>
              <a:t> a </a:t>
            </a:r>
            <a:r>
              <a:rPr lang="de-DE" sz="2800" dirty="0" err="1" smtClean="0"/>
              <a:t>sequence</a:t>
            </a:r>
            <a:r>
              <a:rPr lang="de-DE" sz="2800" dirty="0" smtClean="0"/>
              <a:t> </a:t>
            </a:r>
            <a:r>
              <a:rPr lang="de-DE" sz="2800" dirty="0" err="1" smtClean="0"/>
              <a:t>window</a:t>
            </a:r>
            <a:endParaRPr lang="de-DE" sz="2800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dirty="0" smtClean="0">
                <a:solidFill>
                  <a:schemeClr val="tx1"/>
                </a:solidFill>
              </a:rPr>
              <a:t>2) </a:t>
            </a:r>
            <a:r>
              <a:rPr lang="de-DE" sz="2800" dirty="0" err="1" smtClean="0">
                <a:solidFill>
                  <a:schemeClr val="tx1"/>
                </a:solidFill>
              </a:rPr>
              <a:t>Merge</a:t>
            </a:r>
            <a:r>
              <a:rPr lang="de-DE" sz="2800" dirty="0" smtClean="0">
                <a:solidFill>
                  <a:schemeClr val="tx1"/>
                </a:solidFill>
              </a:rPr>
              <a:t> </a:t>
            </a:r>
            <a:r>
              <a:rPr lang="de-DE" sz="2800" dirty="0" err="1" smtClean="0"/>
              <a:t>neighbouring</a:t>
            </a:r>
            <a:r>
              <a:rPr lang="de-DE" sz="2800" dirty="0" smtClean="0"/>
              <a:t> </a:t>
            </a:r>
            <a:r>
              <a:rPr lang="de-DE" sz="2800" dirty="0" err="1" smtClean="0"/>
              <a:t>regions</a:t>
            </a:r>
            <a:endParaRPr lang="de-DE" sz="2800" dirty="0" smtClean="0">
              <a:solidFill>
                <a:schemeClr val="tx1"/>
              </a:solidFill>
            </a:endParaRP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de-DE" sz="2800" dirty="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dirty="0" err="1" smtClean="0"/>
              <a:t>Eliminates</a:t>
            </a:r>
            <a:r>
              <a:rPr lang="de-DE" sz="2800" dirty="0" smtClean="0"/>
              <a:t> </a:t>
            </a:r>
            <a:r>
              <a:rPr lang="en-US" sz="2800" dirty="0" smtClean="0"/>
              <a:t>hits against common acidic-, basic- or </a:t>
            </a:r>
            <a:r>
              <a:rPr lang="en-US" sz="2800" dirty="0" err="1" smtClean="0"/>
              <a:t>proline</a:t>
            </a:r>
            <a:r>
              <a:rPr lang="en-US" sz="2800" dirty="0" smtClean="0"/>
              <a:t>-rich regions</a:t>
            </a:r>
            <a:endParaRPr lang="de-DE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43798" y="6096000"/>
            <a:ext cx="498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buNone/>
            </a:pPr>
            <a:r>
              <a:rPr lang="de-DE" sz="2400" dirty="0" smtClean="0"/>
              <a:t>(</a:t>
            </a:r>
            <a:r>
              <a:rPr lang="en-GB" sz="2400" dirty="0" err="1" smtClean="0"/>
              <a:t>Wootton</a:t>
            </a:r>
            <a:r>
              <a:rPr lang="en-GB" sz="2400" dirty="0" smtClean="0"/>
              <a:t> and </a:t>
            </a:r>
            <a:r>
              <a:rPr lang="en-GB" sz="2400" dirty="0" err="1" smtClean="0"/>
              <a:t>Federhen</a:t>
            </a:r>
            <a:r>
              <a:rPr lang="en-GB" sz="2400" dirty="0" smtClean="0"/>
              <a:t>, 1993)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171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152400" y="347544"/>
            <a:ext cx="87630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66CC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600" dirty="0">
                <a:ea typeface="Verdana" panose="020B0604030504040204" pitchFamily="34" charset="0"/>
                <a:cs typeface="Verdana" panose="020B0604030504040204" pitchFamily="34" charset="0"/>
              </a:rPr>
              <a:t>A particular analysis…</a:t>
            </a:r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2438400" y="1295400"/>
            <a:ext cx="211455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00000"/>
              </a:lnSpc>
              <a:buFont typeface="Times New Roman" pitchFamily="18" charset="0"/>
              <a:buNone/>
            </a:pPr>
            <a:r>
              <a:rPr lang="en-GB" sz="4400" dirty="0">
                <a:ea typeface="Verdana" panose="020B0604030504040204" pitchFamily="34" charset="0"/>
                <a:cs typeface="Verdana" panose="020B0604030504040204" pitchFamily="34" charset="0"/>
              </a:rPr>
              <a:t>AIR9 </a:t>
            </a:r>
          </a:p>
        </p:txBody>
      </p:sp>
      <p:sp>
        <p:nvSpPr>
          <p:cNvPr id="156677" name="AutoShape 5"/>
          <p:cNvSpPr>
            <a:spLocks noChangeArrowheads="1"/>
          </p:cNvSpPr>
          <p:nvPr/>
        </p:nvSpPr>
        <p:spPr bwMode="auto">
          <a:xfrm>
            <a:off x="1054100" y="2809875"/>
            <a:ext cx="6121400" cy="287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4230688" y="1657350"/>
            <a:ext cx="12089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GB" sz="1600"/>
              <a:t>(1708 aa)</a:t>
            </a:r>
          </a:p>
        </p:txBody>
      </p:sp>
      <p:sp>
        <p:nvSpPr>
          <p:cNvPr id="156679" name="AutoShape 7"/>
          <p:cNvSpPr>
            <a:spLocks noChangeArrowheads="1"/>
          </p:cNvSpPr>
          <p:nvPr/>
        </p:nvSpPr>
        <p:spPr bwMode="auto">
          <a:xfrm>
            <a:off x="2355850" y="2811463"/>
            <a:ext cx="79375" cy="2873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6600">
                  <a:gamma/>
                  <a:shade val="46275"/>
                  <a:invGamma/>
                </a:srgbClr>
              </a:gs>
              <a:gs pos="50000">
                <a:srgbClr val="FF6600"/>
              </a:gs>
              <a:gs pos="100000">
                <a:srgbClr val="FF66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6680" name="AutoShape 8"/>
          <p:cNvSpPr>
            <a:spLocks noChangeArrowheads="1"/>
          </p:cNvSpPr>
          <p:nvPr/>
        </p:nvSpPr>
        <p:spPr bwMode="auto">
          <a:xfrm>
            <a:off x="2438400" y="2811463"/>
            <a:ext cx="79375" cy="2873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6600">
                  <a:gamma/>
                  <a:shade val="46275"/>
                  <a:invGamma/>
                </a:srgbClr>
              </a:gs>
              <a:gs pos="50000">
                <a:srgbClr val="FF6600"/>
              </a:gs>
              <a:gs pos="100000">
                <a:srgbClr val="FF66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6681" name="AutoShape 9"/>
          <p:cNvSpPr>
            <a:spLocks noChangeArrowheads="1"/>
          </p:cNvSpPr>
          <p:nvPr/>
        </p:nvSpPr>
        <p:spPr bwMode="auto">
          <a:xfrm>
            <a:off x="2522538" y="2811463"/>
            <a:ext cx="79375" cy="2873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6600">
                  <a:gamma/>
                  <a:shade val="46275"/>
                  <a:invGamma/>
                </a:srgbClr>
              </a:gs>
              <a:gs pos="50000">
                <a:srgbClr val="FF6600"/>
              </a:gs>
              <a:gs pos="100000">
                <a:srgbClr val="FF66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6682" name="AutoShape 10"/>
          <p:cNvSpPr>
            <a:spLocks noChangeArrowheads="1"/>
          </p:cNvSpPr>
          <p:nvPr/>
        </p:nvSpPr>
        <p:spPr bwMode="auto">
          <a:xfrm>
            <a:off x="2271713" y="2811463"/>
            <a:ext cx="79375" cy="2873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6600">
                  <a:gamma/>
                  <a:shade val="46275"/>
                  <a:invGamma/>
                </a:srgbClr>
              </a:gs>
              <a:gs pos="50000">
                <a:srgbClr val="FF6600"/>
              </a:gs>
              <a:gs pos="100000">
                <a:srgbClr val="FF66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6683" name="AutoShape 11"/>
          <p:cNvSpPr>
            <a:spLocks noChangeArrowheads="1"/>
          </p:cNvSpPr>
          <p:nvPr/>
        </p:nvSpPr>
        <p:spPr bwMode="auto">
          <a:xfrm>
            <a:off x="2185988" y="2811463"/>
            <a:ext cx="79375" cy="2873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6600">
                  <a:gamma/>
                  <a:shade val="46275"/>
                  <a:invGamma/>
                </a:srgbClr>
              </a:gs>
              <a:gs pos="50000">
                <a:srgbClr val="FF6600"/>
              </a:gs>
              <a:gs pos="100000">
                <a:srgbClr val="FF66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6684" name="AutoShape 12"/>
          <p:cNvSpPr>
            <a:spLocks noChangeArrowheads="1"/>
          </p:cNvSpPr>
          <p:nvPr/>
        </p:nvSpPr>
        <p:spPr bwMode="auto">
          <a:xfrm>
            <a:off x="2103438" y="2811463"/>
            <a:ext cx="79375" cy="2873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6600">
                  <a:gamma/>
                  <a:shade val="46275"/>
                  <a:invGamma/>
                </a:srgbClr>
              </a:gs>
              <a:gs pos="50000">
                <a:srgbClr val="FF6600"/>
              </a:gs>
              <a:gs pos="100000">
                <a:srgbClr val="FF66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6685" name="AutoShape 13"/>
          <p:cNvSpPr>
            <a:spLocks noChangeArrowheads="1"/>
          </p:cNvSpPr>
          <p:nvPr/>
        </p:nvSpPr>
        <p:spPr bwMode="auto">
          <a:xfrm>
            <a:off x="2019300" y="2811463"/>
            <a:ext cx="79375" cy="2873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6600">
                  <a:gamma/>
                  <a:shade val="46275"/>
                  <a:invGamma/>
                </a:srgbClr>
              </a:gs>
              <a:gs pos="50000">
                <a:srgbClr val="FF6600"/>
              </a:gs>
              <a:gs pos="100000">
                <a:srgbClr val="FF66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6686" name="AutoShape 14"/>
          <p:cNvSpPr>
            <a:spLocks noChangeArrowheads="1"/>
          </p:cNvSpPr>
          <p:nvPr/>
        </p:nvSpPr>
        <p:spPr bwMode="auto">
          <a:xfrm>
            <a:off x="1150938" y="2809875"/>
            <a:ext cx="812800" cy="2889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6687" name="Text Box 15"/>
          <p:cNvSpPr txBox="1">
            <a:spLocks noChangeArrowheads="1"/>
          </p:cNvSpPr>
          <p:nvPr/>
        </p:nvSpPr>
        <p:spPr bwMode="auto">
          <a:xfrm>
            <a:off x="948350" y="2101850"/>
            <a:ext cx="98937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GB" sz="1600"/>
              <a:t>Ser rich</a:t>
            </a:r>
          </a:p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GB" sz="1600"/>
              <a:t>+ basic</a:t>
            </a:r>
          </a:p>
        </p:txBody>
      </p:sp>
      <p:sp>
        <p:nvSpPr>
          <p:cNvPr id="156688" name="Text Box 16"/>
          <p:cNvSpPr txBox="1">
            <a:spLocks noChangeArrowheads="1"/>
          </p:cNvSpPr>
          <p:nvPr/>
        </p:nvSpPr>
        <p:spPr bwMode="auto">
          <a:xfrm>
            <a:off x="2003425" y="2266950"/>
            <a:ext cx="5838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GB" sz="1600"/>
              <a:t>LRR</a:t>
            </a:r>
          </a:p>
        </p:txBody>
      </p:sp>
      <p:sp>
        <p:nvSpPr>
          <p:cNvPr id="156689" name="Text Box 17"/>
          <p:cNvSpPr txBox="1">
            <a:spLocks noChangeArrowheads="1"/>
          </p:cNvSpPr>
          <p:nvPr/>
        </p:nvSpPr>
        <p:spPr bwMode="auto">
          <a:xfrm>
            <a:off x="3990886" y="2270125"/>
            <a:ext cx="1298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GB" sz="1600"/>
              <a:t>A9 repeats</a:t>
            </a:r>
          </a:p>
        </p:txBody>
      </p:sp>
      <p:sp>
        <p:nvSpPr>
          <p:cNvPr id="156690" name="AutoShape 18"/>
          <p:cNvSpPr>
            <a:spLocks noChangeArrowheads="1"/>
          </p:cNvSpPr>
          <p:nvPr/>
        </p:nvSpPr>
        <p:spPr bwMode="auto">
          <a:xfrm>
            <a:off x="6697663" y="2809875"/>
            <a:ext cx="474662" cy="2889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6691" name="Text Box 19"/>
          <p:cNvSpPr txBox="1">
            <a:spLocks noChangeArrowheads="1"/>
          </p:cNvSpPr>
          <p:nvPr/>
        </p:nvSpPr>
        <p:spPr bwMode="auto">
          <a:xfrm>
            <a:off x="6321742" y="2130425"/>
            <a:ext cx="12344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GB" sz="1600"/>
              <a:t>conserved</a:t>
            </a:r>
          </a:p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GB" sz="1600"/>
              <a:t>region</a:t>
            </a:r>
          </a:p>
        </p:txBody>
      </p:sp>
      <p:sp>
        <p:nvSpPr>
          <p:cNvPr id="156692" name="AutoShape 20"/>
          <p:cNvSpPr>
            <a:spLocks noChangeArrowheads="1"/>
          </p:cNvSpPr>
          <p:nvPr/>
        </p:nvSpPr>
        <p:spPr bwMode="auto">
          <a:xfrm>
            <a:off x="1054100" y="3340100"/>
            <a:ext cx="1728788" cy="73025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6693" name="Text Box 21"/>
          <p:cNvSpPr txBox="1">
            <a:spLocks noChangeArrowheads="1"/>
          </p:cNvSpPr>
          <p:nvPr/>
        </p:nvSpPr>
        <p:spPr bwMode="auto">
          <a:xfrm>
            <a:off x="523875" y="3155950"/>
            <a:ext cx="4587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l-GR" sz="1600">
                <a:cs typeface="Arial" charset="0"/>
              </a:rPr>
              <a:t>Δ</a:t>
            </a:r>
            <a:r>
              <a:rPr lang="en-GB" sz="1600"/>
              <a:t>1</a:t>
            </a:r>
          </a:p>
        </p:txBody>
      </p:sp>
      <p:sp>
        <p:nvSpPr>
          <p:cNvPr id="156694" name="Text Box 22"/>
          <p:cNvSpPr txBox="1">
            <a:spLocks noChangeArrowheads="1"/>
          </p:cNvSpPr>
          <p:nvPr/>
        </p:nvSpPr>
        <p:spPr bwMode="auto">
          <a:xfrm>
            <a:off x="1350963" y="3781425"/>
            <a:ext cx="5886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l-GR" sz="1600"/>
              <a:t>Δ</a:t>
            </a:r>
            <a:r>
              <a:rPr lang="en-GB" sz="1600"/>
              <a:t>15</a:t>
            </a:r>
          </a:p>
        </p:txBody>
      </p:sp>
      <p:sp>
        <p:nvSpPr>
          <p:cNvPr id="156695" name="AutoShape 23"/>
          <p:cNvSpPr>
            <a:spLocks noChangeArrowheads="1"/>
          </p:cNvSpPr>
          <p:nvPr/>
        </p:nvSpPr>
        <p:spPr bwMode="auto">
          <a:xfrm>
            <a:off x="1054100" y="4286250"/>
            <a:ext cx="957263" cy="73025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6696" name="Text Box 24"/>
          <p:cNvSpPr txBox="1">
            <a:spLocks noChangeArrowheads="1"/>
          </p:cNvSpPr>
          <p:nvPr/>
        </p:nvSpPr>
        <p:spPr bwMode="auto">
          <a:xfrm>
            <a:off x="492125" y="4105275"/>
            <a:ext cx="4587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l-GR" sz="1600"/>
              <a:t>Δ</a:t>
            </a:r>
            <a:r>
              <a:rPr lang="en-GB" sz="1600"/>
              <a:t>9</a:t>
            </a:r>
          </a:p>
        </p:txBody>
      </p:sp>
      <p:sp>
        <p:nvSpPr>
          <p:cNvPr id="156697" name="Text Box 25"/>
          <p:cNvSpPr txBox="1">
            <a:spLocks noChangeArrowheads="1"/>
          </p:cNvSpPr>
          <p:nvPr/>
        </p:nvSpPr>
        <p:spPr bwMode="auto">
          <a:xfrm>
            <a:off x="490538" y="5070475"/>
            <a:ext cx="5886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l-GR" sz="1600"/>
              <a:t>Δ</a:t>
            </a:r>
            <a:r>
              <a:rPr lang="en-GB" sz="1600"/>
              <a:t>12</a:t>
            </a:r>
          </a:p>
        </p:txBody>
      </p:sp>
      <p:sp>
        <p:nvSpPr>
          <p:cNvPr id="156698" name="Text Box 26"/>
          <p:cNvSpPr txBox="1">
            <a:spLocks noChangeArrowheads="1"/>
          </p:cNvSpPr>
          <p:nvPr/>
        </p:nvSpPr>
        <p:spPr bwMode="auto">
          <a:xfrm>
            <a:off x="884238" y="5395913"/>
            <a:ext cx="5886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l-GR" sz="1600"/>
              <a:t>Δ</a:t>
            </a:r>
            <a:r>
              <a:rPr lang="en-GB" sz="1600"/>
              <a:t>14</a:t>
            </a:r>
          </a:p>
        </p:txBody>
      </p:sp>
      <p:sp>
        <p:nvSpPr>
          <p:cNvPr id="156699" name="AutoShape 27"/>
          <p:cNvSpPr>
            <a:spLocks noChangeArrowheads="1"/>
          </p:cNvSpPr>
          <p:nvPr/>
        </p:nvSpPr>
        <p:spPr bwMode="auto">
          <a:xfrm>
            <a:off x="1430338" y="5580063"/>
            <a:ext cx="584200" cy="68262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6700" name="AutoShape 28"/>
          <p:cNvSpPr>
            <a:spLocks noChangeArrowheads="1"/>
          </p:cNvSpPr>
          <p:nvPr/>
        </p:nvSpPr>
        <p:spPr bwMode="auto">
          <a:xfrm>
            <a:off x="1047750" y="5246688"/>
            <a:ext cx="846138" cy="66675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6701" name="Text Box 29"/>
          <p:cNvSpPr txBox="1">
            <a:spLocks noChangeArrowheads="1"/>
          </p:cNvSpPr>
          <p:nvPr/>
        </p:nvSpPr>
        <p:spPr bwMode="auto">
          <a:xfrm>
            <a:off x="487363" y="4460875"/>
            <a:ext cx="5886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l-GR" sz="1600"/>
              <a:t>Δ</a:t>
            </a:r>
            <a:r>
              <a:rPr lang="en-GB" sz="1600"/>
              <a:t>10</a:t>
            </a:r>
          </a:p>
        </p:txBody>
      </p:sp>
      <p:sp>
        <p:nvSpPr>
          <p:cNvPr id="156702" name="AutoShape 30"/>
          <p:cNvSpPr>
            <a:spLocks noChangeArrowheads="1"/>
          </p:cNvSpPr>
          <p:nvPr/>
        </p:nvSpPr>
        <p:spPr bwMode="auto">
          <a:xfrm>
            <a:off x="1044575" y="4646613"/>
            <a:ext cx="385763" cy="587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6703" name="Text Box 31"/>
          <p:cNvSpPr txBox="1">
            <a:spLocks noChangeArrowheads="1"/>
          </p:cNvSpPr>
          <p:nvPr/>
        </p:nvSpPr>
        <p:spPr bwMode="auto">
          <a:xfrm>
            <a:off x="1298575" y="4802188"/>
            <a:ext cx="5886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l-GR" sz="1600"/>
              <a:t>Δ</a:t>
            </a:r>
            <a:r>
              <a:rPr lang="en-GB" sz="1600"/>
              <a:t>11</a:t>
            </a:r>
          </a:p>
        </p:txBody>
      </p:sp>
      <p:sp>
        <p:nvSpPr>
          <p:cNvPr id="156704" name="AutoShape 32"/>
          <p:cNvSpPr>
            <a:spLocks noChangeArrowheads="1"/>
          </p:cNvSpPr>
          <p:nvPr/>
        </p:nvSpPr>
        <p:spPr bwMode="auto">
          <a:xfrm>
            <a:off x="1816100" y="5002213"/>
            <a:ext cx="200025" cy="539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6706" name="Text Box 34"/>
          <p:cNvSpPr txBox="1">
            <a:spLocks noChangeArrowheads="1"/>
          </p:cNvSpPr>
          <p:nvPr/>
        </p:nvSpPr>
        <p:spPr bwMode="auto">
          <a:xfrm>
            <a:off x="874713" y="5711825"/>
            <a:ext cx="5886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l-GR" sz="1600"/>
              <a:t>Δ</a:t>
            </a:r>
            <a:r>
              <a:rPr lang="en-GB" sz="1600"/>
              <a:t>16</a:t>
            </a:r>
          </a:p>
        </p:txBody>
      </p:sp>
      <p:sp>
        <p:nvSpPr>
          <p:cNvPr id="156707" name="AutoShape 35"/>
          <p:cNvSpPr>
            <a:spLocks noChangeArrowheads="1"/>
          </p:cNvSpPr>
          <p:nvPr/>
        </p:nvSpPr>
        <p:spPr bwMode="auto">
          <a:xfrm>
            <a:off x="1430338" y="5911850"/>
            <a:ext cx="381000" cy="68263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6708" name="AutoShape 36"/>
          <p:cNvSpPr>
            <a:spLocks noChangeArrowheads="1"/>
          </p:cNvSpPr>
          <p:nvPr/>
        </p:nvSpPr>
        <p:spPr bwMode="auto">
          <a:xfrm>
            <a:off x="1930400" y="3962400"/>
            <a:ext cx="5253038" cy="71438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6710" name="AutoShape 38"/>
          <p:cNvSpPr>
            <a:spLocks noChangeArrowheads="1"/>
          </p:cNvSpPr>
          <p:nvPr/>
        </p:nvSpPr>
        <p:spPr bwMode="auto">
          <a:xfrm>
            <a:off x="5249863" y="3340100"/>
            <a:ext cx="1930400" cy="730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6711" name="AutoShape 39"/>
          <p:cNvSpPr>
            <a:spLocks noChangeArrowheads="1"/>
          </p:cNvSpPr>
          <p:nvPr/>
        </p:nvSpPr>
        <p:spPr bwMode="auto">
          <a:xfrm>
            <a:off x="2697163" y="3644900"/>
            <a:ext cx="2670175" cy="762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6712" name="Text Box 40"/>
          <p:cNvSpPr txBox="1">
            <a:spLocks noChangeArrowheads="1"/>
          </p:cNvSpPr>
          <p:nvPr/>
        </p:nvSpPr>
        <p:spPr bwMode="auto">
          <a:xfrm>
            <a:off x="4838700" y="3170238"/>
            <a:ext cx="4587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l-GR" sz="1600">
                <a:cs typeface="Arial" charset="0"/>
              </a:rPr>
              <a:t>Δ</a:t>
            </a:r>
            <a:r>
              <a:rPr lang="en-GB" sz="1600"/>
              <a:t>3</a:t>
            </a:r>
          </a:p>
        </p:txBody>
      </p:sp>
      <p:sp>
        <p:nvSpPr>
          <p:cNvPr id="156713" name="Text Box 41"/>
          <p:cNvSpPr txBox="1">
            <a:spLocks noChangeArrowheads="1"/>
          </p:cNvSpPr>
          <p:nvPr/>
        </p:nvSpPr>
        <p:spPr bwMode="auto">
          <a:xfrm>
            <a:off x="2271713" y="3457575"/>
            <a:ext cx="4587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l-GR" sz="1600">
                <a:cs typeface="Arial" charset="0"/>
              </a:rPr>
              <a:t>Δ</a:t>
            </a:r>
            <a:r>
              <a:rPr lang="en-GB" sz="1600"/>
              <a:t>2</a:t>
            </a:r>
          </a:p>
        </p:txBody>
      </p:sp>
      <p:sp>
        <p:nvSpPr>
          <p:cNvPr id="156714" name="AutoShape 42"/>
          <p:cNvSpPr>
            <a:spLocks noChangeArrowheads="1"/>
          </p:cNvSpPr>
          <p:nvPr/>
        </p:nvSpPr>
        <p:spPr bwMode="auto">
          <a:xfrm>
            <a:off x="1949450" y="4646613"/>
            <a:ext cx="825500" cy="587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6715" name="Text Box 43"/>
          <p:cNvSpPr txBox="1">
            <a:spLocks noChangeArrowheads="1"/>
          </p:cNvSpPr>
          <p:nvPr/>
        </p:nvSpPr>
        <p:spPr bwMode="auto">
          <a:xfrm>
            <a:off x="1544638" y="4460875"/>
            <a:ext cx="4587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l-GR" sz="1600"/>
              <a:t>Δ</a:t>
            </a:r>
            <a:r>
              <a:rPr lang="en-GB" sz="1600"/>
              <a:t>6</a:t>
            </a:r>
          </a:p>
        </p:txBody>
      </p:sp>
      <p:sp>
        <p:nvSpPr>
          <p:cNvPr id="156716" name="AutoShape 44"/>
          <p:cNvSpPr>
            <a:spLocks noChangeArrowheads="1"/>
          </p:cNvSpPr>
          <p:nvPr/>
        </p:nvSpPr>
        <p:spPr bwMode="auto">
          <a:xfrm>
            <a:off x="2828925" y="2813050"/>
            <a:ext cx="376238" cy="28733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6717" name="AutoShape 45"/>
          <p:cNvSpPr>
            <a:spLocks noChangeArrowheads="1"/>
          </p:cNvSpPr>
          <p:nvPr/>
        </p:nvSpPr>
        <p:spPr bwMode="auto">
          <a:xfrm>
            <a:off x="3556000" y="2811463"/>
            <a:ext cx="357188" cy="28733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6718" name="AutoShape 46"/>
          <p:cNvSpPr>
            <a:spLocks noChangeArrowheads="1"/>
          </p:cNvSpPr>
          <p:nvPr/>
        </p:nvSpPr>
        <p:spPr bwMode="auto">
          <a:xfrm>
            <a:off x="3916363" y="2811463"/>
            <a:ext cx="357187" cy="28733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6719" name="AutoShape 47"/>
          <p:cNvSpPr>
            <a:spLocks noChangeArrowheads="1"/>
          </p:cNvSpPr>
          <p:nvPr/>
        </p:nvSpPr>
        <p:spPr bwMode="auto">
          <a:xfrm>
            <a:off x="3200400" y="2813050"/>
            <a:ext cx="352425" cy="28733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6720" name="AutoShape 48"/>
          <p:cNvSpPr>
            <a:spLocks noChangeArrowheads="1"/>
          </p:cNvSpPr>
          <p:nvPr/>
        </p:nvSpPr>
        <p:spPr bwMode="auto">
          <a:xfrm>
            <a:off x="4276725" y="2811463"/>
            <a:ext cx="342900" cy="28733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6721" name="AutoShape 49"/>
          <p:cNvSpPr>
            <a:spLocks noChangeArrowheads="1"/>
          </p:cNvSpPr>
          <p:nvPr/>
        </p:nvSpPr>
        <p:spPr bwMode="auto">
          <a:xfrm>
            <a:off x="4622800" y="2813050"/>
            <a:ext cx="347663" cy="28733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6722" name="AutoShape 50"/>
          <p:cNvSpPr>
            <a:spLocks noChangeArrowheads="1"/>
          </p:cNvSpPr>
          <p:nvPr/>
        </p:nvSpPr>
        <p:spPr bwMode="auto">
          <a:xfrm>
            <a:off x="4973638" y="2811463"/>
            <a:ext cx="342900" cy="28733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6723" name="AutoShape 51"/>
          <p:cNvSpPr>
            <a:spLocks noChangeArrowheads="1"/>
          </p:cNvSpPr>
          <p:nvPr/>
        </p:nvSpPr>
        <p:spPr bwMode="auto">
          <a:xfrm>
            <a:off x="5319713" y="2811463"/>
            <a:ext cx="342900" cy="28733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6724" name="AutoShape 52"/>
          <p:cNvSpPr>
            <a:spLocks noChangeArrowheads="1"/>
          </p:cNvSpPr>
          <p:nvPr/>
        </p:nvSpPr>
        <p:spPr bwMode="auto">
          <a:xfrm>
            <a:off x="5665788" y="2813050"/>
            <a:ext cx="342900" cy="28733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6725" name="AutoShape 53"/>
          <p:cNvSpPr>
            <a:spLocks noChangeArrowheads="1"/>
          </p:cNvSpPr>
          <p:nvPr/>
        </p:nvSpPr>
        <p:spPr bwMode="auto">
          <a:xfrm>
            <a:off x="6008688" y="2813050"/>
            <a:ext cx="347662" cy="28733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6726" name="AutoShape 54"/>
          <p:cNvSpPr>
            <a:spLocks noChangeArrowheads="1"/>
          </p:cNvSpPr>
          <p:nvPr/>
        </p:nvSpPr>
        <p:spPr bwMode="auto">
          <a:xfrm>
            <a:off x="6359525" y="2814638"/>
            <a:ext cx="333375" cy="28733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6727" name="Rectangle 55"/>
          <p:cNvSpPr>
            <a:spLocks noChangeArrowheads="1"/>
          </p:cNvSpPr>
          <p:nvPr/>
        </p:nvSpPr>
        <p:spPr bwMode="auto">
          <a:xfrm>
            <a:off x="5867400" y="5090755"/>
            <a:ext cx="3048000" cy="107721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600" dirty="0" err="1"/>
              <a:t>Buschmann</a:t>
            </a:r>
            <a:r>
              <a:rPr lang="en-US" sz="1600" dirty="0"/>
              <a:t>, </a:t>
            </a:r>
            <a:r>
              <a:rPr lang="en-US" sz="1600" dirty="0" smtClean="0"/>
              <a:t>et al (2006)</a:t>
            </a:r>
            <a:r>
              <a:rPr lang="en-GB" sz="1600" dirty="0" smtClean="0"/>
              <a:t>. </a:t>
            </a:r>
          </a:p>
          <a:p>
            <a:pPr algn="r">
              <a:lnSpc>
                <a:spcPct val="100000"/>
              </a:lnSpc>
              <a:buNone/>
            </a:pPr>
            <a:r>
              <a:rPr lang="en-GB" sz="1600" i="1" dirty="0" smtClean="0"/>
              <a:t>Current </a:t>
            </a:r>
            <a:r>
              <a:rPr lang="en-GB" sz="1600" i="1" dirty="0"/>
              <a:t>Biology. </a:t>
            </a:r>
            <a:endParaRPr lang="en-GB" sz="1600" dirty="0"/>
          </a:p>
          <a:p>
            <a:pPr algn="r" eaLnBrk="0" hangingPunct="0">
              <a:buNone/>
            </a:pPr>
            <a:r>
              <a:rPr lang="en-US" sz="1600" dirty="0" err="1"/>
              <a:t>Buschmann</a:t>
            </a:r>
            <a:r>
              <a:rPr lang="en-US" sz="1600" dirty="0"/>
              <a:t>, </a:t>
            </a:r>
            <a:r>
              <a:rPr lang="en-US" sz="1600" dirty="0" smtClean="0"/>
              <a:t>et al (2007). </a:t>
            </a:r>
          </a:p>
          <a:p>
            <a:pPr algn="r" eaLnBrk="0" hangingPunct="0">
              <a:buNone/>
            </a:pPr>
            <a:r>
              <a:rPr lang="en-GB" sz="1600" i="1" dirty="0" smtClean="0"/>
              <a:t>Plant </a:t>
            </a:r>
            <a:r>
              <a:rPr lang="en-GB" sz="1600" i="1" dirty="0" err="1"/>
              <a:t>Signaling</a:t>
            </a:r>
            <a:r>
              <a:rPr lang="en-GB" sz="1600" i="1" dirty="0"/>
              <a:t> &amp; </a:t>
            </a:r>
            <a:r>
              <a:rPr lang="en-GB" sz="1600" i="1" dirty="0" err="1" smtClean="0"/>
              <a:t>Behavior</a:t>
            </a:r>
            <a:endParaRPr lang="en-GB" sz="1600" dirty="0"/>
          </a:p>
        </p:txBody>
      </p:sp>
      <p:sp>
        <p:nvSpPr>
          <p:cNvPr id="53" name="AutoShape 35"/>
          <p:cNvSpPr>
            <a:spLocks noChangeArrowheads="1"/>
          </p:cNvSpPr>
          <p:nvPr/>
        </p:nvSpPr>
        <p:spPr bwMode="auto">
          <a:xfrm>
            <a:off x="457200" y="6324600"/>
            <a:ext cx="304800" cy="220663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762000" y="6248400"/>
            <a:ext cx="41701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GB" sz="2000" smtClean="0"/>
              <a:t>Microtubule localization of </a:t>
            </a:r>
            <a:r>
              <a:rPr lang="el-GR" sz="2000" smtClean="0"/>
              <a:t>Δ</a:t>
            </a:r>
            <a:r>
              <a:rPr lang="de-DE" sz="2000" smtClean="0"/>
              <a:t>x-GFP</a:t>
            </a:r>
            <a:r>
              <a:rPr lang="en-GB" sz="2000" smtClean="0"/>
              <a:t> 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28190235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81000" y="5638800"/>
            <a:ext cx="8229600" cy="641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100000"/>
              </a:lnSpc>
              <a:buClr>
                <a:srgbClr val="66CC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600">
                <a:latin typeface="Verdana" pitchFamily="34" charset="0"/>
              </a:rPr>
              <a:t>…triggers a tool</a:t>
            </a:r>
          </a:p>
        </p:txBody>
      </p:sp>
      <p:pic>
        <p:nvPicPr>
          <p:cNvPr id="165943" name="Picture 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52400"/>
            <a:ext cx="718185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555690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057400"/>
            <a:ext cx="8839200" cy="342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265113" y="5581650"/>
            <a:ext cx="5357855" cy="4946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600" dirty="0"/>
              <a:t>http</a:t>
            </a:r>
            <a:r>
              <a:rPr lang="en-GB" sz="2600" dirty="0" smtClean="0"/>
              <a:t>://biasviz.sourceforge.net/</a:t>
            </a:r>
            <a:endParaRPr lang="en-GB" sz="2600" dirty="0">
              <a:latin typeface="Verdana" pitchFamily="34" charset="0"/>
            </a:endParaRPr>
          </a:p>
        </p:txBody>
      </p:sp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3962400" y="6157913"/>
            <a:ext cx="480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2000" dirty="0"/>
              <a:t>Huska, </a:t>
            </a:r>
            <a:r>
              <a:rPr lang="en-US" sz="2000" dirty="0" smtClean="0"/>
              <a:t>et al. (2007). </a:t>
            </a:r>
            <a:r>
              <a:rPr lang="en-GB" sz="2000" i="1" dirty="0" smtClean="0"/>
              <a:t>Bioinformatics</a:t>
            </a:r>
            <a:endParaRPr lang="en-GB" sz="2000" dirty="0"/>
          </a:p>
        </p:txBody>
      </p:sp>
      <p:grpSp>
        <p:nvGrpSpPr>
          <p:cNvPr id="3" name="Group 8"/>
          <p:cNvGrpSpPr/>
          <p:nvPr/>
        </p:nvGrpSpPr>
        <p:grpSpPr>
          <a:xfrm>
            <a:off x="228600" y="152400"/>
            <a:ext cx="8481565" cy="1847850"/>
            <a:chOff x="228600" y="152400"/>
            <a:chExt cx="8481565" cy="1847850"/>
          </a:xfrm>
        </p:grpSpPr>
        <p:sp>
          <p:nvSpPr>
            <p:cNvPr id="176131" name="Text Box 3"/>
            <p:cNvSpPr txBox="1">
              <a:spLocks noChangeArrowheads="1"/>
            </p:cNvSpPr>
            <p:nvPr/>
          </p:nvSpPr>
          <p:spPr bwMode="auto">
            <a:xfrm>
              <a:off x="228600" y="1219200"/>
              <a:ext cx="5562600" cy="6485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>
                  <a:srgbClr val="66CCFF"/>
                </a:buClr>
                <a:buFont typeface="Verdana" pitchFamily="34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3600">
                  <a:latin typeface="Verdana" pitchFamily="34" charset="0"/>
                </a:rPr>
                <a:t>…triggers BiasViz</a:t>
              </a:r>
            </a:p>
          </p:txBody>
        </p:sp>
        <p:pic>
          <p:nvPicPr>
            <p:cNvPr id="74754" name="Picture 2" descr="http://cbdm.mdc-berlin.de/system/files/matt_0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391400" y="152400"/>
              <a:ext cx="1318765" cy="1847850"/>
            </a:xfrm>
            <a:prstGeom prst="rect">
              <a:avLst/>
            </a:prstGeom>
            <a:noFill/>
          </p:spPr>
        </p:pic>
      </p:grp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52400" y="347544"/>
            <a:ext cx="87630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66CC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600" dirty="0">
                <a:ea typeface="Verdana" panose="020B0604030504040204" pitchFamily="34" charset="0"/>
                <a:cs typeface="Verdana" panose="020B0604030504040204" pitchFamily="34" charset="0"/>
              </a:rPr>
              <a:t>A particular analysis…</a:t>
            </a:r>
          </a:p>
        </p:txBody>
      </p:sp>
    </p:spTree>
    <p:extLst>
      <p:ext uri="{BB962C8B-B14F-4D97-AF65-F5344CB8AC3E}">
        <p14:creationId xmlns:p14="http://schemas.microsoft.com/office/powerpoint/2010/main" val="25459475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2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057400"/>
            <a:ext cx="88392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8"/>
          <p:cNvGrpSpPr/>
          <p:nvPr/>
        </p:nvGrpSpPr>
        <p:grpSpPr>
          <a:xfrm>
            <a:off x="228600" y="152400"/>
            <a:ext cx="8481565" cy="1847850"/>
            <a:chOff x="228600" y="152400"/>
            <a:chExt cx="8481565" cy="1847850"/>
          </a:xfrm>
        </p:grpSpPr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228600" y="1219200"/>
              <a:ext cx="5562600" cy="6485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>
                  <a:srgbClr val="66CCFF"/>
                </a:buClr>
                <a:buFont typeface="Verdana" pitchFamily="34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3600">
                  <a:latin typeface="Verdana" pitchFamily="34" charset="0"/>
                </a:rPr>
                <a:t>…triggers BiasViz</a:t>
              </a:r>
            </a:p>
          </p:txBody>
        </p:sp>
        <p:pic>
          <p:nvPicPr>
            <p:cNvPr id="11" name="Picture 2" descr="http://cbdm.mdc-berlin.de/system/files/matt_0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391400" y="152400"/>
              <a:ext cx="1318765" cy="1847850"/>
            </a:xfrm>
            <a:prstGeom prst="rect">
              <a:avLst/>
            </a:prstGeom>
            <a:noFill/>
          </p:spPr>
        </p:pic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962400" y="6157913"/>
            <a:ext cx="480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2000" dirty="0"/>
              <a:t>Huska, </a:t>
            </a:r>
            <a:r>
              <a:rPr lang="en-US" sz="2000" dirty="0" smtClean="0"/>
              <a:t>et al. (2007). </a:t>
            </a:r>
            <a:r>
              <a:rPr lang="en-GB" sz="2000" i="1" dirty="0" smtClean="0"/>
              <a:t>Bioinformatics</a:t>
            </a:r>
            <a:endParaRPr lang="en-GB" sz="2000" dirty="0"/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52400" y="347544"/>
            <a:ext cx="87630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66CC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600" dirty="0">
                <a:ea typeface="Verdana" panose="020B0604030504040204" pitchFamily="34" charset="0"/>
                <a:cs typeface="Verdana" panose="020B0604030504040204" pitchFamily="34" charset="0"/>
              </a:rPr>
              <a:t>A particular analysis…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65113" y="5581650"/>
            <a:ext cx="5357855" cy="4946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600" dirty="0"/>
              <a:t>http</a:t>
            </a:r>
            <a:r>
              <a:rPr lang="en-GB" sz="2600" dirty="0" smtClean="0"/>
              <a:t>://biasviz.sourceforge.net/</a:t>
            </a:r>
            <a:endParaRPr lang="en-GB" sz="26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152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57200" y="1524000"/>
            <a:ext cx="8153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Go to the BiasViz2 web page</a:t>
            </a:r>
            <a:r>
              <a:rPr lang="en-US" sz="2000" dirty="0" smtClean="0"/>
              <a:t>: http://biasviz.souceforge.net/  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Launch BiasViz2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Load the alignment little_MSA_fasta.txt on the step 1 section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Hit the "Go to graphical view" button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Try to find combinations of parameters that reveal CBRs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Try </a:t>
            </a:r>
            <a:r>
              <a:rPr lang="en-US" sz="2000" dirty="0"/>
              <a:t>hydrophobic residues and window size 10. </a:t>
            </a:r>
            <a:r>
              <a:rPr lang="en-US" sz="2000" dirty="0" smtClean="0"/>
              <a:t>Remember that this </a:t>
            </a:r>
            <a:r>
              <a:rPr lang="en-US" sz="2000" dirty="0"/>
              <a:t>is a transmembrane </a:t>
            </a:r>
            <a:r>
              <a:rPr lang="en-US" sz="2000" dirty="0" smtClean="0"/>
              <a:t>protein. 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What </a:t>
            </a:r>
            <a:r>
              <a:rPr lang="en-US" sz="2000" dirty="0">
                <a:solidFill>
                  <a:srgbClr val="0000FF"/>
                </a:solidFill>
              </a:rPr>
              <a:t>is this result telling </a:t>
            </a:r>
            <a:r>
              <a:rPr lang="en-US" sz="2000" dirty="0" smtClean="0">
                <a:solidFill>
                  <a:srgbClr val="0000FF"/>
                </a:solidFill>
              </a:rPr>
              <a:t>you?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FF"/>
                </a:solidFill>
              </a:rPr>
              <a:t>Can </a:t>
            </a:r>
            <a:r>
              <a:rPr lang="en-US" sz="2000" dirty="0">
                <a:solidFill>
                  <a:srgbClr val="0000FF"/>
                </a:solidFill>
              </a:rPr>
              <a:t>you see other biased regions?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28600" y="304800"/>
            <a:ext cx="8763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 smtClean="0"/>
              <a:t>Exercise </a:t>
            </a:r>
            <a:r>
              <a:rPr lang="en-US" sz="2800" b="1" dirty="0" smtClean="0"/>
              <a:t>3/4. </a:t>
            </a:r>
            <a:r>
              <a:rPr lang="en-US" sz="2800" b="1" dirty="0" smtClean="0"/>
              <a:t>Viewing CBRs in an alignment with BiasViz2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6509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57200" y="1524000"/>
            <a:ext cx="81534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Exit BiasViz2 and launch it again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Load the alignment </a:t>
            </a:r>
            <a:r>
              <a:rPr lang="en-US" sz="2400" dirty="0" smtClean="0"/>
              <a:t>MR1</a:t>
            </a:r>
            <a:r>
              <a:rPr lang="en-US" sz="2400" dirty="0" smtClean="0"/>
              <a:t>_fasta.txt</a:t>
            </a:r>
            <a:r>
              <a:rPr lang="en-US" sz="2400" dirty="0" smtClean="0"/>
              <a:t> on the step 1 section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Hit the "Go to graphical view" button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Try to find combinations of parameters that reveal </a:t>
            </a:r>
            <a:r>
              <a:rPr lang="en-US" sz="2400" dirty="0" smtClean="0"/>
              <a:t>CBRs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Can </a:t>
            </a:r>
            <a:r>
              <a:rPr lang="en-US" sz="2400" dirty="0">
                <a:solidFill>
                  <a:srgbClr val="0000FF"/>
                </a:solidFill>
              </a:rPr>
              <a:t>you </a:t>
            </a:r>
            <a:r>
              <a:rPr lang="en-US" sz="2400" dirty="0" smtClean="0">
                <a:solidFill>
                  <a:srgbClr val="0000FF"/>
                </a:solidFill>
              </a:rPr>
              <a:t>find a large (&gt;100aa) Serine rich region? </a:t>
            </a:r>
            <a:r>
              <a:rPr lang="en-US" sz="2400" dirty="0" smtClean="0"/>
              <a:t>(In Display options, try the threshold option with 25% cut-off)</a:t>
            </a:r>
            <a:endParaRPr lang="en-US" sz="2400" dirty="0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28600" y="304800"/>
            <a:ext cx="8763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 smtClean="0"/>
              <a:t>Exercise </a:t>
            </a:r>
            <a:r>
              <a:rPr lang="en-US" sz="2800" b="1" dirty="0"/>
              <a:t>4</a:t>
            </a:r>
            <a:r>
              <a:rPr lang="en-US" sz="2800" b="1" dirty="0" smtClean="0"/>
              <a:t>/4. </a:t>
            </a:r>
            <a:r>
              <a:rPr lang="en-US" sz="2800" b="1" dirty="0" smtClean="0"/>
              <a:t>Viewing CBRs in an alignment with BiasViz2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2145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1732860" y="228600"/>
            <a:ext cx="53639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4000" b="1" smtClean="0">
                <a:solidFill>
                  <a:schemeClr val="tx1"/>
                </a:solidFill>
                <a:latin typeface="Verdana" pitchFamily="34" charset="0"/>
              </a:rPr>
              <a:t>Definition repeats</a:t>
            </a:r>
            <a:endParaRPr lang="en-US" sz="40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304800" y="914400"/>
            <a:ext cx="83058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800" smtClean="0"/>
              <a:t>Sequence, long, imperfect, tandem 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de-DE" sz="2800" smtClean="0"/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smtClean="0">
                <a:latin typeface="Courier New" pitchFamily="49" charset="0"/>
                <a:cs typeface="Courier New" pitchFamily="49" charset="0"/>
              </a:rPr>
              <a:t>MRAV</a:t>
            </a:r>
            <a:r>
              <a:rPr lang="de-DE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de-D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IM CHE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smtClean="0">
                <a:latin typeface="Courier New" pitchFamily="49" charset="0"/>
                <a:cs typeface="Courier New" pitchFamily="49" charset="0"/>
              </a:rPr>
              <a:t>KSPSVC</a:t>
            </a:r>
            <a:r>
              <a:rPr lang="de-D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LN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de-DE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de-D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AG INSVSSTTASF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smtClean="0">
                <a:latin typeface="Courier New" pitchFamily="49" charset="0"/>
                <a:cs typeface="Courier New" pitchFamily="49" charset="0"/>
              </a:rPr>
              <a:t>GSFP</a:t>
            </a:r>
            <a:r>
              <a:rPr lang="de-DE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de-D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IT Q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smtClean="0">
                <a:latin typeface="Courier New" pitchFamily="49" charset="0"/>
                <a:cs typeface="Courier New" pitchFamily="49" charset="0"/>
              </a:rPr>
              <a:t>GTPLTC</a:t>
            </a:r>
            <a:r>
              <a:rPr lang="de-D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NV EN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smtClean="0">
                <a:latin typeface="Courier New" pitchFamily="49" charset="0"/>
                <a:cs typeface="Courier New" pitchFamily="49" charset="0"/>
              </a:rPr>
              <a:t>RG</a:t>
            </a:r>
            <a:r>
              <a:rPr lang="de-DE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RSH</a:t>
            </a:r>
            <a:r>
              <a:rPr lang="de-D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AH ASN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smtClean="0">
                <a:latin typeface="Courier New" pitchFamily="49" charset="0"/>
                <a:cs typeface="Courier New" pitchFamily="49" charset="0"/>
              </a:rPr>
              <a:t>VG</a:t>
            </a:r>
            <a:r>
              <a:rPr lang="de-DE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PL</a:t>
            </a:r>
            <a:r>
              <a:rPr lang="de-DE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LS S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smtClean="0">
                <a:latin typeface="Courier New" pitchFamily="49" charset="0"/>
                <a:cs typeface="Courier New" pitchFamily="49" charset="0"/>
              </a:rPr>
              <a:t>MK</a:t>
            </a:r>
            <a:r>
              <a:rPr lang="de-DE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SI</a:t>
            </a:r>
            <a:r>
              <a:rPr lang="de-DE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PS HCS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smtClean="0">
                <a:latin typeface="Courier New" pitchFamily="49" charset="0"/>
                <a:cs typeface="Courier New" pitchFamily="49" charset="0"/>
              </a:rPr>
              <a:t>VK</a:t>
            </a:r>
            <a:r>
              <a:rPr lang="de-DE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de-DE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VS</a:t>
            </a:r>
            <a:r>
              <a:rPr lang="de-D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NN VT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2400" smtClean="0">
                <a:latin typeface="Courier New" pitchFamily="49" charset="0"/>
                <a:cs typeface="Courier New" pitchFamily="49" charset="0"/>
              </a:rPr>
              <a:t>LR</a:t>
            </a:r>
            <a:r>
              <a:rPr lang="de-DE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VS</a:t>
            </a:r>
            <a:r>
              <a:rPr lang="de-D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de-DE" sz="2400" smtClean="0">
                <a:latin typeface="Courier New" pitchFamily="49" charset="0"/>
                <a:cs typeface="Courier New" pitchFamily="49" charset="0"/>
              </a:rPr>
              <a:t>AN INN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de-DE" sz="28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15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362309" y="1585823"/>
            <a:ext cx="7470476" cy="4488611"/>
          </a:xfrm>
          <a:custGeom>
            <a:avLst/>
            <a:gdLst>
              <a:gd name="connsiteX0" fmla="*/ 0 w 7262004"/>
              <a:gd name="connsiteY0" fmla="*/ 0 h 4176623"/>
              <a:gd name="connsiteX1" fmla="*/ 1733910 w 7262004"/>
              <a:gd name="connsiteY1" fmla="*/ 69012 h 4176623"/>
              <a:gd name="connsiteX2" fmla="*/ 3303917 w 7262004"/>
              <a:gd name="connsiteY2" fmla="*/ 25880 h 4176623"/>
              <a:gd name="connsiteX3" fmla="*/ 5055080 w 7262004"/>
              <a:gd name="connsiteY3" fmla="*/ 25880 h 4176623"/>
              <a:gd name="connsiteX4" fmla="*/ 6754483 w 7262004"/>
              <a:gd name="connsiteY4" fmla="*/ 112144 h 4176623"/>
              <a:gd name="connsiteX5" fmla="*/ 7246189 w 7262004"/>
              <a:gd name="connsiteY5" fmla="*/ 569344 h 4176623"/>
              <a:gd name="connsiteX6" fmla="*/ 6849374 w 7262004"/>
              <a:gd name="connsiteY6" fmla="*/ 1889185 h 4176623"/>
              <a:gd name="connsiteX7" fmla="*/ 4994695 w 7262004"/>
              <a:gd name="connsiteY7" fmla="*/ 2406770 h 4176623"/>
              <a:gd name="connsiteX8" fmla="*/ 3001993 w 7262004"/>
              <a:gd name="connsiteY8" fmla="*/ 1708031 h 4176623"/>
              <a:gd name="connsiteX9" fmla="*/ 1854680 w 7262004"/>
              <a:gd name="connsiteY9" fmla="*/ 1906438 h 4176623"/>
              <a:gd name="connsiteX10" fmla="*/ 1095555 w 7262004"/>
              <a:gd name="connsiteY10" fmla="*/ 2863970 h 4176623"/>
              <a:gd name="connsiteX11" fmla="*/ 1354348 w 7262004"/>
              <a:gd name="connsiteY11" fmla="*/ 3735238 h 4176623"/>
              <a:gd name="connsiteX12" fmla="*/ 2907102 w 7262004"/>
              <a:gd name="connsiteY12" fmla="*/ 4140680 h 4176623"/>
              <a:gd name="connsiteX13" fmla="*/ 4330461 w 7262004"/>
              <a:gd name="connsiteY13" fmla="*/ 3950898 h 4176623"/>
              <a:gd name="connsiteX0" fmla="*/ 0 w 7470476"/>
              <a:gd name="connsiteY0" fmla="*/ 311988 h 4488611"/>
              <a:gd name="connsiteX1" fmla="*/ 1733910 w 7470476"/>
              <a:gd name="connsiteY1" fmla="*/ 381000 h 4488611"/>
              <a:gd name="connsiteX2" fmla="*/ 3303917 w 7470476"/>
              <a:gd name="connsiteY2" fmla="*/ 337868 h 4488611"/>
              <a:gd name="connsiteX3" fmla="*/ 5055080 w 7470476"/>
              <a:gd name="connsiteY3" fmla="*/ 337868 h 4488611"/>
              <a:gd name="connsiteX4" fmla="*/ 7105291 w 7470476"/>
              <a:gd name="connsiteY4" fmla="*/ 90577 h 4488611"/>
              <a:gd name="connsiteX5" fmla="*/ 7246189 w 7470476"/>
              <a:gd name="connsiteY5" fmla="*/ 881332 h 4488611"/>
              <a:gd name="connsiteX6" fmla="*/ 6849374 w 7470476"/>
              <a:gd name="connsiteY6" fmla="*/ 2201173 h 4488611"/>
              <a:gd name="connsiteX7" fmla="*/ 4994695 w 7470476"/>
              <a:gd name="connsiteY7" fmla="*/ 2718758 h 4488611"/>
              <a:gd name="connsiteX8" fmla="*/ 3001993 w 7470476"/>
              <a:gd name="connsiteY8" fmla="*/ 2020019 h 4488611"/>
              <a:gd name="connsiteX9" fmla="*/ 1854680 w 7470476"/>
              <a:gd name="connsiteY9" fmla="*/ 2218426 h 4488611"/>
              <a:gd name="connsiteX10" fmla="*/ 1095555 w 7470476"/>
              <a:gd name="connsiteY10" fmla="*/ 3175958 h 4488611"/>
              <a:gd name="connsiteX11" fmla="*/ 1354348 w 7470476"/>
              <a:gd name="connsiteY11" fmla="*/ 4047226 h 4488611"/>
              <a:gd name="connsiteX12" fmla="*/ 2907102 w 7470476"/>
              <a:gd name="connsiteY12" fmla="*/ 4452668 h 4488611"/>
              <a:gd name="connsiteX13" fmla="*/ 4330461 w 7470476"/>
              <a:gd name="connsiteY13" fmla="*/ 4262886 h 4488611"/>
              <a:gd name="connsiteX0" fmla="*/ 0 w 7470476"/>
              <a:gd name="connsiteY0" fmla="*/ 311988 h 4488611"/>
              <a:gd name="connsiteX1" fmla="*/ 1733910 w 7470476"/>
              <a:gd name="connsiteY1" fmla="*/ 381000 h 4488611"/>
              <a:gd name="connsiteX2" fmla="*/ 3303917 w 7470476"/>
              <a:gd name="connsiteY2" fmla="*/ 337868 h 4488611"/>
              <a:gd name="connsiteX3" fmla="*/ 5055080 w 7470476"/>
              <a:gd name="connsiteY3" fmla="*/ 337868 h 4488611"/>
              <a:gd name="connsiteX4" fmla="*/ 7105291 w 7470476"/>
              <a:gd name="connsiteY4" fmla="*/ 90577 h 4488611"/>
              <a:gd name="connsiteX5" fmla="*/ 7246189 w 7470476"/>
              <a:gd name="connsiteY5" fmla="*/ 881332 h 4488611"/>
              <a:gd name="connsiteX6" fmla="*/ 6648091 w 7470476"/>
              <a:gd name="connsiteY6" fmla="*/ 2528977 h 4488611"/>
              <a:gd name="connsiteX7" fmla="*/ 4994695 w 7470476"/>
              <a:gd name="connsiteY7" fmla="*/ 2718758 h 4488611"/>
              <a:gd name="connsiteX8" fmla="*/ 3001993 w 7470476"/>
              <a:gd name="connsiteY8" fmla="*/ 2020019 h 4488611"/>
              <a:gd name="connsiteX9" fmla="*/ 1854680 w 7470476"/>
              <a:gd name="connsiteY9" fmla="*/ 2218426 h 4488611"/>
              <a:gd name="connsiteX10" fmla="*/ 1095555 w 7470476"/>
              <a:gd name="connsiteY10" fmla="*/ 3175958 h 4488611"/>
              <a:gd name="connsiteX11" fmla="*/ 1354348 w 7470476"/>
              <a:gd name="connsiteY11" fmla="*/ 4047226 h 4488611"/>
              <a:gd name="connsiteX12" fmla="*/ 2907102 w 7470476"/>
              <a:gd name="connsiteY12" fmla="*/ 4452668 h 4488611"/>
              <a:gd name="connsiteX13" fmla="*/ 4330461 w 7470476"/>
              <a:gd name="connsiteY13" fmla="*/ 4262886 h 4488611"/>
              <a:gd name="connsiteX0" fmla="*/ 0 w 7470476"/>
              <a:gd name="connsiteY0" fmla="*/ 311988 h 4488611"/>
              <a:gd name="connsiteX1" fmla="*/ 1733910 w 7470476"/>
              <a:gd name="connsiteY1" fmla="*/ 381000 h 4488611"/>
              <a:gd name="connsiteX2" fmla="*/ 3303917 w 7470476"/>
              <a:gd name="connsiteY2" fmla="*/ 337868 h 4488611"/>
              <a:gd name="connsiteX3" fmla="*/ 5055080 w 7470476"/>
              <a:gd name="connsiteY3" fmla="*/ 337868 h 4488611"/>
              <a:gd name="connsiteX4" fmla="*/ 7105291 w 7470476"/>
              <a:gd name="connsiteY4" fmla="*/ 90577 h 4488611"/>
              <a:gd name="connsiteX5" fmla="*/ 7246189 w 7470476"/>
              <a:gd name="connsiteY5" fmla="*/ 881332 h 4488611"/>
              <a:gd name="connsiteX6" fmla="*/ 6648091 w 7470476"/>
              <a:gd name="connsiteY6" fmla="*/ 2528977 h 4488611"/>
              <a:gd name="connsiteX7" fmla="*/ 4438291 w 7470476"/>
              <a:gd name="connsiteY7" fmla="*/ 2528977 h 4488611"/>
              <a:gd name="connsiteX8" fmla="*/ 3001993 w 7470476"/>
              <a:gd name="connsiteY8" fmla="*/ 2020019 h 4488611"/>
              <a:gd name="connsiteX9" fmla="*/ 1854680 w 7470476"/>
              <a:gd name="connsiteY9" fmla="*/ 2218426 h 4488611"/>
              <a:gd name="connsiteX10" fmla="*/ 1095555 w 7470476"/>
              <a:gd name="connsiteY10" fmla="*/ 3175958 h 4488611"/>
              <a:gd name="connsiteX11" fmla="*/ 1354348 w 7470476"/>
              <a:gd name="connsiteY11" fmla="*/ 4047226 h 4488611"/>
              <a:gd name="connsiteX12" fmla="*/ 2907102 w 7470476"/>
              <a:gd name="connsiteY12" fmla="*/ 4452668 h 4488611"/>
              <a:gd name="connsiteX13" fmla="*/ 4330461 w 7470476"/>
              <a:gd name="connsiteY13" fmla="*/ 4262886 h 448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470476" h="4488611">
                <a:moveTo>
                  <a:pt x="0" y="311988"/>
                </a:moveTo>
                <a:cubicBezTo>
                  <a:pt x="591628" y="344337"/>
                  <a:pt x="1183257" y="376687"/>
                  <a:pt x="1733910" y="381000"/>
                </a:cubicBezTo>
                <a:cubicBezTo>
                  <a:pt x="2284563" y="385313"/>
                  <a:pt x="2750389" y="345057"/>
                  <a:pt x="3303917" y="337868"/>
                </a:cubicBezTo>
                <a:cubicBezTo>
                  <a:pt x="3857445" y="330679"/>
                  <a:pt x="4421518" y="379083"/>
                  <a:pt x="5055080" y="337868"/>
                </a:cubicBezTo>
                <a:cubicBezTo>
                  <a:pt x="5688642" y="296653"/>
                  <a:pt x="6740106" y="0"/>
                  <a:pt x="7105291" y="90577"/>
                </a:cubicBezTo>
                <a:cubicBezTo>
                  <a:pt x="7470476" y="181154"/>
                  <a:pt x="7322389" y="474932"/>
                  <a:pt x="7246189" y="881332"/>
                </a:cubicBezTo>
                <a:cubicBezTo>
                  <a:pt x="7169989" y="1287732"/>
                  <a:pt x="7116074" y="2254370"/>
                  <a:pt x="6648091" y="2528977"/>
                </a:cubicBezTo>
                <a:cubicBezTo>
                  <a:pt x="6180108" y="2803584"/>
                  <a:pt x="5045974" y="2613803"/>
                  <a:pt x="4438291" y="2528977"/>
                </a:cubicBezTo>
                <a:cubicBezTo>
                  <a:pt x="3830608" y="2444151"/>
                  <a:pt x="3432595" y="2071778"/>
                  <a:pt x="3001993" y="2020019"/>
                </a:cubicBezTo>
                <a:cubicBezTo>
                  <a:pt x="2571391" y="1968261"/>
                  <a:pt x="2172420" y="2025770"/>
                  <a:pt x="1854680" y="2218426"/>
                </a:cubicBezTo>
                <a:cubicBezTo>
                  <a:pt x="1536940" y="2411082"/>
                  <a:pt x="1178944" y="2871158"/>
                  <a:pt x="1095555" y="3175958"/>
                </a:cubicBezTo>
                <a:cubicBezTo>
                  <a:pt x="1012166" y="3480758"/>
                  <a:pt x="1052424" y="3834441"/>
                  <a:pt x="1354348" y="4047226"/>
                </a:cubicBezTo>
                <a:cubicBezTo>
                  <a:pt x="1656273" y="4260011"/>
                  <a:pt x="2411083" y="4416725"/>
                  <a:pt x="2907102" y="4452668"/>
                </a:cubicBezTo>
                <a:cubicBezTo>
                  <a:pt x="3403121" y="4488611"/>
                  <a:pt x="3866791" y="4375748"/>
                  <a:pt x="4330461" y="4262886"/>
                </a:cubicBezTo>
              </a:path>
            </a:pathLst>
          </a:cu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0" y="228600"/>
            <a:ext cx="877515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4000" b="1" smtClean="0">
                <a:latin typeface="Verdana" pitchFamily="34" charset="0"/>
              </a:rPr>
              <a:t>Tandem repeats fold together</a:t>
            </a:r>
            <a:endParaRPr lang="en-US" sz="40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220959">
            <a:off x="697020" y="1707598"/>
            <a:ext cx="98371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0" y="17526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6310134">
            <a:off x="7082792" y="2383347"/>
            <a:ext cx="96688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0800000">
            <a:off x="5715000" y="40386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11145495">
            <a:off x="2286000" y="57912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18942784">
            <a:off x="1576942" y="3795069"/>
            <a:ext cx="92911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63820" y="1783800"/>
            <a:ext cx="983711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21384293">
            <a:off x="4963978" y="1706866"/>
            <a:ext cx="983711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6510744">
            <a:off x="6855357" y="3384390"/>
            <a:ext cx="983711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1334801">
            <a:off x="4595576" y="3960107"/>
            <a:ext cx="983711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5733333">
            <a:off x="1040766" y="4660889"/>
            <a:ext cx="983711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21127886">
            <a:off x="3298050" y="5780542"/>
            <a:ext cx="983711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3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295400" y="1117599"/>
            <a:ext cx="5930900" cy="4953001"/>
          </a:xfrm>
          <a:custGeom>
            <a:avLst/>
            <a:gdLst>
              <a:gd name="connsiteX0" fmla="*/ 0 w 7262004"/>
              <a:gd name="connsiteY0" fmla="*/ 0 h 4176623"/>
              <a:gd name="connsiteX1" fmla="*/ 1733910 w 7262004"/>
              <a:gd name="connsiteY1" fmla="*/ 69012 h 4176623"/>
              <a:gd name="connsiteX2" fmla="*/ 3303917 w 7262004"/>
              <a:gd name="connsiteY2" fmla="*/ 25880 h 4176623"/>
              <a:gd name="connsiteX3" fmla="*/ 5055080 w 7262004"/>
              <a:gd name="connsiteY3" fmla="*/ 25880 h 4176623"/>
              <a:gd name="connsiteX4" fmla="*/ 6754483 w 7262004"/>
              <a:gd name="connsiteY4" fmla="*/ 112144 h 4176623"/>
              <a:gd name="connsiteX5" fmla="*/ 7246189 w 7262004"/>
              <a:gd name="connsiteY5" fmla="*/ 569344 h 4176623"/>
              <a:gd name="connsiteX6" fmla="*/ 6849374 w 7262004"/>
              <a:gd name="connsiteY6" fmla="*/ 1889185 h 4176623"/>
              <a:gd name="connsiteX7" fmla="*/ 4994695 w 7262004"/>
              <a:gd name="connsiteY7" fmla="*/ 2406770 h 4176623"/>
              <a:gd name="connsiteX8" fmla="*/ 3001993 w 7262004"/>
              <a:gd name="connsiteY8" fmla="*/ 1708031 h 4176623"/>
              <a:gd name="connsiteX9" fmla="*/ 1854680 w 7262004"/>
              <a:gd name="connsiteY9" fmla="*/ 1906438 h 4176623"/>
              <a:gd name="connsiteX10" fmla="*/ 1095555 w 7262004"/>
              <a:gd name="connsiteY10" fmla="*/ 2863970 h 4176623"/>
              <a:gd name="connsiteX11" fmla="*/ 1354348 w 7262004"/>
              <a:gd name="connsiteY11" fmla="*/ 3735238 h 4176623"/>
              <a:gd name="connsiteX12" fmla="*/ 2907102 w 7262004"/>
              <a:gd name="connsiteY12" fmla="*/ 4140680 h 4176623"/>
              <a:gd name="connsiteX13" fmla="*/ 4330461 w 7262004"/>
              <a:gd name="connsiteY13" fmla="*/ 3950898 h 4176623"/>
              <a:gd name="connsiteX0" fmla="*/ 0 w 7470476"/>
              <a:gd name="connsiteY0" fmla="*/ 311988 h 4488611"/>
              <a:gd name="connsiteX1" fmla="*/ 1733910 w 7470476"/>
              <a:gd name="connsiteY1" fmla="*/ 381000 h 4488611"/>
              <a:gd name="connsiteX2" fmla="*/ 3303917 w 7470476"/>
              <a:gd name="connsiteY2" fmla="*/ 337868 h 4488611"/>
              <a:gd name="connsiteX3" fmla="*/ 5055080 w 7470476"/>
              <a:gd name="connsiteY3" fmla="*/ 337868 h 4488611"/>
              <a:gd name="connsiteX4" fmla="*/ 7105291 w 7470476"/>
              <a:gd name="connsiteY4" fmla="*/ 90577 h 4488611"/>
              <a:gd name="connsiteX5" fmla="*/ 7246189 w 7470476"/>
              <a:gd name="connsiteY5" fmla="*/ 881332 h 4488611"/>
              <a:gd name="connsiteX6" fmla="*/ 6849374 w 7470476"/>
              <a:gd name="connsiteY6" fmla="*/ 2201173 h 4488611"/>
              <a:gd name="connsiteX7" fmla="*/ 4994695 w 7470476"/>
              <a:gd name="connsiteY7" fmla="*/ 2718758 h 4488611"/>
              <a:gd name="connsiteX8" fmla="*/ 3001993 w 7470476"/>
              <a:gd name="connsiteY8" fmla="*/ 2020019 h 4488611"/>
              <a:gd name="connsiteX9" fmla="*/ 1854680 w 7470476"/>
              <a:gd name="connsiteY9" fmla="*/ 2218426 h 4488611"/>
              <a:gd name="connsiteX10" fmla="*/ 1095555 w 7470476"/>
              <a:gd name="connsiteY10" fmla="*/ 3175958 h 4488611"/>
              <a:gd name="connsiteX11" fmla="*/ 1354348 w 7470476"/>
              <a:gd name="connsiteY11" fmla="*/ 4047226 h 4488611"/>
              <a:gd name="connsiteX12" fmla="*/ 2907102 w 7470476"/>
              <a:gd name="connsiteY12" fmla="*/ 4452668 h 4488611"/>
              <a:gd name="connsiteX13" fmla="*/ 4330461 w 7470476"/>
              <a:gd name="connsiteY13" fmla="*/ 4262886 h 4488611"/>
              <a:gd name="connsiteX0" fmla="*/ 0 w 7470476"/>
              <a:gd name="connsiteY0" fmla="*/ 311988 h 4488611"/>
              <a:gd name="connsiteX1" fmla="*/ 1733910 w 7470476"/>
              <a:gd name="connsiteY1" fmla="*/ 381000 h 4488611"/>
              <a:gd name="connsiteX2" fmla="*/ 3303917 w 7470476"/>
              <a:gd name="connsiteY2" fmla="*/ 337868 h 4488611"/>
              <a:gd name="connsiteX3" fmla="*/ 5055080 w 7470476"/>
              <a:gd name="connsiteY3" fmla="*/ 337868 h 4488611"/>
              <a:gd name="connsiteX4" fmla="*/ 7105291 w 7470476"/>
              <a:gd name="connsiteY4" fmla="*/ 90577 h 4488611"/>
              <a:gd name="connsiteX5" fmla="*/ 7246189 w 7470476"/>
              <a:gd name="connsiteY5" fmla="*/ 881332 h 4488611"/>
              <a:gd name="connsiteX6" fmla="*/ 6648091 w 7470476"/>
              <a:gd name="connsiteY6" fmla="*/ 2528977 h 4488611"/>
              <a:gd name="connsiteX7" fmla="*/ 4994695 w 7470476"/>
              <a:gd name="connsiteY7" fmla="*/ 2718758 h 4488611"/>
              <a:gd name="connsiteX8" fmla="*/ 3001993 w 7470476"/>
              <a:gd name="connsiteY8" fmla="*/ 2020019 h 4488611"/>
              <a:gd name="connsiteX9" fmla="*/ 1854680 w 7470476"/>
              <a:gd name="connsiteY9" fmla="*/ 2218426 h 4488611"/>
              <a:gd name="connsiteX10" fmla="*/ 1095555 w 7470476"/>
              <a:gd name="connsiteY10" fmla="*/ 3175958 h 4488611"/>
              <a:gd name="connsiteX11" fmla="*/ 1354348 w 7470476"/>
              <a:gd name="connsiteY11" fmla="*/ 4047226 h 4488611"/>
              <a:gd name="connsiteX12" fmla="*/ 2907102 w 7470476"/>
              <a:gd name="connsiteY12" fmla="*/ 4452668 h 4488611"/>
              <a:gd name="connsiteX13" fmla="*/ 4330461 w 7470476"/>
              <a:gd name="connsiteY13" fmla="*/ 4262886 h 4488611"/>
              <a:gd name="connsiteX0" fmla="*/ 0 w 7470476"/>
              <a:gd name="connsiteY0" fmla="*/ 311988 h 4488611"/>
              <a:gd name="connsiteX1" fmla="*/ 1733910 w 7470476"/>
              <a:gd name="connsiteY1" fmla="*/ 381000 h 4488611"/>
              <a:gd name="connsiteX2" fmla="*/ 3303917 w 7470476"/>
              <a:gd name="connsiteY2" fmla="*/ 337868 h 4488611"/>
              <a:gd name="connsiteX3" fmla="*/ 5055080 w 7470476"/>
              <a:gd name="connsiteY3" fmla="*/ 337868 h 4488611"/>
              <a:gd name="connsiteX4" fmla="*/ 7105291 w 7470476"/>
              <a:gd name="connsiteY4" fmla="*/ 90577 h 4488611"/>
              <a:gd name="connsiteX5" fmla="*/ 7246189 w 7470476"/>
              <a:gd name="connsiteY5" fmla="*/ 881332 h 4488611"/>
              <a:gd name="connsiteX6" fmla="*/ 6648091 w 7470476"/>
              <a:gd name="connsiteY6" fmla="*/ 2528977 h 4488611"/>
              <a:gd name="connsiteX7" fmla="*/ 4438291 w 7470476"/>
              <a:gd name="connsiteY7" fmla="*/ 2528977 h 4488611"/>
              <a:gd name="connsiteX8" fmla="*/ 3001993 w 7470476"/>
              <a:gd name="connsiteY8" fmla="*/ 2020019 h 4488611"/>
              <a:gd name="connsiteX9" fmla="*/ 1854680 w 7470476"/>
              <a:gd name="connsiteY9" fmla="*/ 2218426 h 4488611"/>
              <a:gd name="connsiteX10" fmla="*/ 1095555 w 7470476"/>
              <a:gd name="connsiteY10" fmla="*/ 3175958 h 4488611"/>
              <a:gd name="connsiteX11" fmla="*/ 1354348 w 7470476"/>
              <a:gd name="connsiteY11" fmla="*/ 4047226 h 4488611"/>
              <a:gd name="connsiteX12" fmla="*/ 2907102 w 7470476"/>
              <a:gd name="connsiteY12" fmla="*/ 4452668 h 4488611"/>
              <a:gd name="connsiteX13" fmla="*/ 4330461 w 7470476"/>
              <a:gd name="connsiteY13" fmla="*/ 4262886 h 4488611"/>
              <a:gd name="connsiteX0" fmla="*/ 0 w 7470476"/>
              <a:gd name="connsiteY0" fmla="*/ 606724 h 4783347"/>
              <a:gd name="connsiteX1" fmla="*/ 1771291 w 7470476"/>
              <a:gd name="connsiteY1" fmla="*/ 4313 h 4783347"/>
              <a:gd name="connsiteX2" fmla="*/ 3303917 w 7470476"/>
              <a:gd name="connsiteY2" fmla="*/ 632604 h 4783347"/>
              <a:gd name="connsiteX3" fmla="*/ 5055080 w 7470476"/>
              <a:gd name="connsiteY3" fmla="*/ 632604 h 4783347"/>
              <a:gd name="connsiteX4" fmla="*/ 7105291 w 7470476"/>
              <a:gd name="connsiteY4" fmla="*/ 385313 h 4783347"/>
              <a:gd name="connsiteX5" fmla="*/ 7246189 w 7470476"/>
              <a:gd name="connsiteY5" fmla="*/ 1176068 h 4783347"/>
              <a:gd name="connsiteX6" fmla="*/ 6648091 w 7470476"/>
              <a:gd name="connsiteY6" fmla="*/ 2823713 h 4783347"/>
              <a:gd name="connsiteX7" fmla="*/ 4438291 w 7470476"/>
              <a:gd name="connsiteY7" fmla="*/ 2823713 h 4783347"/>
              <a:gd name="connsiteX8" fmla="*/ 3001993 w 7470476"/>
              <a:gd name="connsiteY8" fmla="*/ 2314755 h 4783347"/>
              <a:gd name="connsiteX9" fmla="*/ 1854680 w 7470476"/>
              <a:gd name="connsiteY9" fmla="*/ 2513162 h 4783347"/>
              <a:gd name="connsiteX10" fmla="*/ 1095555 w 7470476"/>
              <a:gd name="connsiteY10" fmla="*/ 3470694 h 4783347"/>
              <a:gd name="connsiteX11" fmla="*/ 1354348 w 7470476"/>
              <a:gd name="connsiteY11" fmla="*/ 4341962 h 4783347"/>
              <a:gd name="connsiteX12" fmla="*/ 2907102 w 7470476"/>
              <a:gd name="connsiteY12" fmla="*/ 4747404 h 4783347"/>
              <a:gd name="connsiteX13" fmla="*/ 4330461 w 7470476"/>
              <a:gd name="connsiteY13" fmla="*/ 4557622 h 4783347"/>
              <a:gd name="connsiteX0" fmla="*/ 0 w 6537385"/>
              <a:gd name="connsiteY0" fmla="*/ 1406585 h 4890219"/>
              <a:gd name="connsiteX1" fmla="*/ 838200 w 6537385"/>
              <a:gd name="connsiteY1" fmla="*/ 111185 h 4890219"/>
              <a:gd name="connsiteX2" fmla="*/ 2370826 w 6537385"/>
              <a:gd name="connsiteY2" fmla="*/ 739476 h 4890219"/>
              <a:gd name="connsiteX3" fmla="*/ 4121989 w 6537385"/>
              <a:gd name="connsiteY3" fmla="*/ 739476 h 4890219"/>
              <a:gd name="connsiteX4" fmla="*/ 6172200 w 6537385"/>
              <a:gd name="connsiteY4" fmla="*/ 492185 h 4890219"/>
              <a:gd name="connsiteX5" fmla="*/ 6313098 w 6537385"/>
              <a:gd name="connsiteY5" fmla="*/ 1282940 h 4890219"/>
              <a:gd name="connsiteX6" fmla="*/ 5715000 w 6537385"/>
              <a:gd name="connsiteY6" fmla="*/ 2930585 h 4890219"/>
              <a:gd name="connsiteX7" fmla="*/ 3505200 w 6537385"/>
              <a:gd name="connsiteY7" fmla="*/ 2930585 h 4890219"/>
              <a:gd name="connsiteX8" fmla="*/ 2068902 w 6537385"/>
              <a:gd name="connsiteY8" fmla="*/ 2421627 h 4890219"/>
              <a:gd name="connsiteX9" fmla="*/ 921589 w 6537385"/>
              <a:gd name="connsiteY9" fmla="*/ 2620034 h 4890219"/>
              <a:gd name="connsiteX10" fmla="*/ 162464 w 6537385"/>
              <a:gd name="connsiteY10" fmla="*/ 3577566 h 4890219"/>
              <a:gd name="connsiteX11" fmla="*/ 421257 w 6537385"/>
              <a:gd name="connsiteY11" fmla="*/ 4448834 h 4890219"/>
              <a:gd name="connsiteX12" fmla="*/ 1974011 w 6537385"/>
              <a:gd name="connsiteY12" fmla="*/ 4854276 h 4890219"/>
              <a:gd name="connsiteX13" fmla="*/ 3397370 w 6537385"/>
              <a:gd name="connsiteY13" fmla="*/ 4664494 h 4890219"/>
              <a:gd name="connsiteX0" fmla="*/ 0 w 6537385"/>
              <a:gd name="connsiteY0" fmla="*/ 1358900 h 4842534"/>
              <a:gd name="connsiteX1" fmla="*/ 838200 w 6537385"/>
              <a:gd name="connsiteY1" fmla="*/ 63500 h 4842534"/>
              <a:gd name="connsiteX2" fmla="*/ 1828800 w 6537385"/>
              <a:gd name="connsiteY2" fmla="*/ 977900 h 4842534"/>
              <a:gd name="connsiteX3" fmla="*/ 4121989 w 6537385"/>
              <a:gd name="connsiteY3" fmla="*/ 691791 h 4842534"/>
              <a:gd name="connsiteX4" fmla="*/ 6172200 w 6537385"/>
              <a:gd name="connsiteY4" fmla="*/ 444500 h 4842534"/>
              <a:gd name="connsiteX5" fmla="*/ 6313098 w 6537385"/>
              <a:gd name="connsiteY5" fmla="*/ 1235255 h 4842534"/>
              <a:gd name="connsiteX6" fmla="*/ 5715000 w 6537385"/>
              <a:gd name="connsiteY6" fmla="*/ 2882900 h 4842534"/>
              <a:gd name="connsiteX7" fmla="*/ 3505200 w 6537385"/>
              <a:gd name="connsiteY7" fmla="*/ 2882900 h 4842534"/>
              <a:gd name="connsiteX8" fmla="*/ 2068902 w 6537385"/>
              <a:gd name="connsiteY8" fmla="*/ 2373942 h 4842534"/>
              <a:gd name="connsiteX9" fmla="*/ 921589 w 6537385"/>
              <a:gd name="connsiteY9" fmla="*/ 2572349 h 4842534"/>
              <a:gd name="connsiteX10" fmla="*/ 162464 w 6537385"/>
              <a:gd name="connsiteY10" fmla="*/ 3529881 h 4842534"/>
              <a:gd name="connsiteX11" fmla="*/ 421257 w 6537385"/>
              <a:gd name="connsiteY11" fmla="*/ 4401149 h 4842534"/>
              <a:gd name="connsiteX12" fmla="*/ 1974011 w 6537385"/>
              <a:gd name="connsiteY12" fmla="*/ 4806591 h 4842534"/>
              <a:gd name="connsiteX13" fmla="*/ 3397370 w 6537385"/>
              <a:gd name="connsiteY13" fmla="*/ 4616809 h 4842534"/>
              <a:gd name="connsiteX0" fmla="*/ 0 w 6703683"/>
              <a:gd name="connsiteY0" fmla="*/ 1460501 h 4944135"/>
              <a:gd name="connsiteX1" fmla="*/ 838200 w 6703683"/>
              <a:gd name="connsiteY1" fmla="*/ 165101 h 4944135"/>
              <a:gd name="connsiteX2" fmla="*/ 1828800 w 6703683"/>
              <a:gd name="connsiteY2" fmla="*/ 1079501 h 4944135"/>
              <a:gd name="connsiteX3" fmla="*/ 3124200 w 6703683"/>
              <a:gd name="connsiteY3" fmla="*/ 88900 h 4944135"/>
              <a:gd name="connsiteX4" fmla="*/ 6172200 w 6703683"/>
              <a:gd name="connsiteY4" fmla="*/ 546101 h 4944135"/>
              <a:gd name="connsiteX5" fmla="*/ 6313098 w 6703683"/>
              <a:gd name="connsiteY5" fmla="*/ 1336856 h 4944135"/>
              <a:gd name="connsiteX6" fmla="*/ 5715000 w 6703683"/>
              <a:gd name="connsiteY6" fmla="*/ 2984501 h 4944135"/>
              <a:gd name="connsiteX7" fmla="*/ 3505200 w 6703683"/>
              <a:gd name="connsiteY7" fmla="*/ 2984501 h 4944135"/>
              <a:gd name="connsiteX8" fmla="*/ 2068902 w 6703683"/>
              <a:gd name="connsiteY8" fmla="*/ 2475543 h 4944135"/>
              <a:gd name="connsiteX9" fmla="*/ 921589 w 6703683"/>
              <a:gd name="connsiteY9" fmla="*/ 2673950 h 4944135"/>
              <a:gd name="connsiteX10" fmla="*/ 162464 w 6703683"/>
              <a:gd name="connsiteY10" fmla="*/ 3631482 h 4944135"/>
              <a:gd name="connsiteX11" fmla="*/ 421257 w 6703683"/>
              <a:gd name="connsiteY11" fmla="*/ 4502750 h 4944135"/>
              <a:gd name="connsiteX12" fmla="*/ 1974011 w 6703683"/>
              <a:gd name="connsiteY12" fmla="*/ 4908192 h 4944135"/>
              <a:gd name="connsiteX13" fmla="*/ 3397370 w 6703683"/>
              <a:gd name="connsiteY13" fmla="*/ 4718410 h 4944135"/>
              <a:gd name="connsiteX0" fmla="*/ 0 w 6452798"/>
              <a:gd name="connsiteY0" fmla="*/ 1473201 h 4956835"/>
              <a:gd name="connsiteX1" fmla="*/ 838200 w 6452798"/>
              <a:gd name="connsiteY1" fmla="*/ 177801 h 4956835"/>
              <a:gd name="connsiteX2" fmla="*/ 1828800 w 6452798"/>
              <a:gd name="connsiteY2" fmla="*/ 1092201 h 4956835"/>
              <a:gd name="connsiteX3" fmla="*/ 3124200 w 6452798"/>
              <a:gd name="connsiteY3" fmla="*/ 101600 h 4956835"/>
              <a:gd name="connsiteX4" fmla="*/ 4876800 w 6452798"/>
              <a:gd name="connsiteY4" fmla="*/ 482601 h 4956835"/>
              <a:gd name="connsiteX5" fmla="*/ 6313098 w 6452798"/>
              <a:gd name="connsiteY5" fmla="*/ 1349556 h 4956835"/>
              <a:gd name="connsiteX6" fmla="*/ 5715000 w 6452798"/>
              <a:gd name="connsiteY6" fmla="*/ 2997201 h 4956835"/>
              <a:gd name="connsiteX7" fmla="*/ 3505200 w 6452798"/>
              <a:gd name="connsiteY7" fmla="*/ 2997201 h 4956835"/>
              <a:gd name="connsiteX8" fmla="*/ 2068902 w 6452798"/>
              <a:gd name="connsiteY8" fmla="*/ 2488243 h 4956835"/>
              <a:gd name="connsiteX9" fmla="*/ 921589 w 6452798"/>
              <a:gd name="connsiteY9" fmla="*/ 2686650 h 4956835"/>
              <a:gd name="connsiteX10" fmla="*/ 162464 w 6452798"/>
              <a:gd name="connsiteY10" fmla="*/ 3644182 h 4956835"/>
              <a:gd name="connsiteX11" fmla="*/ 421257 w 6452798"/>
              <a:gd name="connsiteY11" fmla="*/ 4515450 h 4956835"/>
              <a:gd name="connsiteX12" fmla="*/ 1974011 w 6452798"/>
              <a:gd name="connsiteY12" fmla="*/ 4920892 h 4956835"/>
              <a:gd name="connsiteX13" fmla="*/ 3397370 w 6452798"/>
              <a:gd name="connsiteY13" fmla="*/ 4731110 h 4956835"/>
              <a:gd name="connsiteX0" fmla="*/ 0 w 6096000"/>
              <a:gd name="connsiteY0" fmla="*/ 1473201 h 4956835"/>
              <a:gd name="connsiteX1" fmla="*/ 838200 w 6096000"/>
              <a:gd name="connsiteY1" fmla="*/ 177801 h 4956835"/>
              <a:gd name="connsiteX2" fmla="*/ 1828800 w 6096000"/>
              <a:gd name="connsiteY2" fmla="*/ 1092201 h 4956835"/>
              <a:gd name="connsiteX3" fmla="*/ 3124200 w 6096000"/>
              <a:gd name="connsiteY3" fmla="*/ 101600 h 4956835"/>
              <a:gd name="connsiteX4" fmla="*/ 4876800 w 6096000"/>
              <a:gd name="connsiteY4" fmla="*/ 482601 h 4956835"/>
              <a:gd name="connsiteX5" fmla="*/ 5791200 w 6096000"/>
              <a:gd name="connsiteY5" fmla="*/ 1244601 h 4956835"/>
              <a:gd name="connsiteX6" fmla="*/ 5715000 w 6096000"/>
              <a:gd name="connsiteY6" fmla="*/ 2997201 h 4956835"/>
              <a:gd name="connsiteX7" fmla="*/ 3505200 w 6096000"/>
              <a:gd name="connsiteY7" fmla="*/ 2997201 h 4956835"/>
              <a:gd name="connsiteX8" fmla="*/ 2068902 w 6096000"/>
              <a:gd name="connsiteY8" fmla="*/ 2488243 h 4956835"/>
              <a:gd name="connsiteX9" fmla="*/ 921589 w 6096000"/>
              <a:gd name="connsiteY9" fmla="*/ 2686650 h 4956835"/>
              <a:gd name="connsiteX10" fmla="*/ 162464 w 6096000"/>
              <a:gd name="connsiteY10" fmla="*/ 3644182 h 4956835"/>
              <a:gd name="connsiteX11" fmla="*/ 421257 w 6096000"/>
              <a:gd name="connsiteY11" fmla="*/ 4515450 h 4956835"/>
              <a:gd name="connsiteX12" fmla="*/ 1974011 w 6096000"/>
              <a:gd name="connsiteY12" fmla="*/ 4920892 h 4956835"/>
              <a:gd name="connsiteX13" fmla="*/ 3397370 w 6096000"/>
              <a:gd name="connsiteY13" fmla="*/ 4731110 h 4956835"/>
              <a:gd name="connsiteX0" fmla="*/ 0 w 5930900"/>
              <a:gd name="connsiteY0" fmla="*/ 1473201 h 4956835"/>
              <a:gd name="connsiteX1" fmla="*/ 838200 w 5930900"/>
              <a:gd name="connsiteY1" fmla="*/ 177801 h 4956835"/>
              <a:gd name="connsiteX2" fmla="*/ 1828800 w 5930900"/>
              <a:gd name="connsiteY2" fmla="*/ 1092201 h 4956835"/>
              <a:gd name="connsiteX3" fmla="*/ 3124200 w 5930900"/>
              <a:gd name="connsiteY3" fmla="*/ 101600 h 4956835"/>
              <a:gd name="connsiteX4" fmla="*/ 4876800 w 5930900"/>
              <a:gd name="connsiteY4" fmla="*/ 482601 h 4956835"/>
              <a:gd name="connsiteX5" fmla="*/ 5791200 w 5930900"/>
              <a:gd name="connsiteY5" fmla="*/ 1244601 h 4956835"/>
              <a:gd name="connsiteX6" fmla="*/ 5715000 w 5930900"/>
              <a:gd name="connsiteY6" fmla="*/ 2997201 h 4956835"/>
              <a:gd name="connsiteX7" fmla="*/ 4527430 w 5930900"/>
              <a:gd name="connsiteY7" fmla="*/ 3143850 h 4956835"/>
              <a:gd name="connsiteX8" fmla="*/ 3505200 w 5930900"/>
              <a:gd name="connsiteY8" fmla="*/ 2997201 h 4956835"/>
              <a:gd name="connsiteX9" fmla="*/ 2068902 w 5930900"/>
              <a:gd name="connsiteY9" fmla="*/ 2488243 h 4956835"/>
              <a:gd name="connsiteX10" fmla="*/ 921589 w 5930900"/>
              <a:gd name="connsiteY10" fmla="*/ 2686650 h 4956835"/>
              <a:gd name="connsiteX11" fmla="*/ 162464 w 5930900"/>
              <a:gd name="connsiteY11" fmla="*/ 3644182 h 4956835"/>
              <a:gd name="connsiteX12" fmla="*/ 421257 w 5930900"/>
              <a:gd name="connsiteY12" fmla="*/ 4515450 h 4956835"/>
              <a:gd name="connsiteX13" fmla="*/ 1974011 w 5930900"/>
              <a:gd name="connsiteY13" fmla="*/ 4920892 h 4956835"/>
              <a:gd name="connsiteX14" fmla="*/ 3397370 w 5930900"/>
              <a:gd name="connsiteY14" fmla="*/ 4731110 h 4956835"/>
              <a:gd name="connsiteX0" fmla="*/ 0 w 5930900"/>
              <a:gd name="connsiteY0" fmla="*/ 1473201 h 4956835"/>
              <a:gd name="connsiteX1" fmla="*/ 838200 w 5930900"/>
              <a:gd name="connsiteY1" fmla="*/ 177801 h 4956835"/>
              <a:gd name="connsiteX2" fmla="*/ 1828800 w 5930900"/>
              <a:gd name="connsiteY2" fmla="*/ 1092201 h 4956835"/>
              <a:gd name="connsiteX3" fmla="*/ 3124200 w 5930900"/>
              <a:gd name="connsiteY3" fmla="*/ 101600 h 4956835"/>
              <a:gd name="connsiteX4" fmla="*/ 4876800 w 5930900"/>
              <a:gd name="connsiteY4" fmla="*/ 482601 h 4956835"/>
              <a:gd name="connsiteX5" fmla="*/ 5791200 w 5930900"/>
              <a:gd name="connsiteY5" fmla="*/ 1244601 h 4956835"/>
              <a:gd name="connsiteX6" fmla="*/ 5715000 w 5930900"/>
              <a:gd name="connsiteY6" fmla="*/ 2997201 h 4956835"/>
              <a:gd name="connsiteX7" fmla="*/ 5029200 w 5930900"/>
              <a:gd name="connsiteY7" fmla="*/ 2768601 h 4956835"/>
              <a:gd name="connsiteX8" fmla="*/ 3505200 w 5930900"/>
              <a:gd name="connsiteY8" fmla="*/ 2997201 h 4956835"/>
              <a:gd name="connsiteX9" fmla="*/ 2068902 w 5930900"/>
              <a:gd name="connsiteY9" fmla="*/ 2488243 h 4956835"/>
              <a:gd name="connsiteX10" fmla="*/ 921589 w 5930900"/>
              <a:gd name="connsiteY10" fmla="*/ 2686650 h 4956835"/>
              <a:gd name="connsiteX11" fmla="*/ 162464 w 5930900"/>
              <a:gd name="connsiteY11" fmla="*/ 3644182 h 4956835"/>
              <a:gd name="connsiteX12" fmla="*/ 421257 w 5930900"/>
              <a:gd name="connsiteY12" fmla="*/ 4515450 h 4956835"/>
              <a:gd name="connsiteX13" fmla="*/ 1974011 w 5930900"/>
              <a:gd name="connsiteY13" fmla="*/ 4920892 h 4956835"/>
              <a:gd name="connsiteX14" fmla="*/ 3397370 w 5930900"/>
              <a:gd name="connsiteY14" fmla="*/ 4731110 h 4956835"/>
              <a:gd name="connsiteX0" fmla="*/ 0 w 5930900"/>
              <a:gd name="connsiteY0" fmla="*/ 1473201 h 4956835"/>
              <a:gd name="connsiteX1" fmla="*/ 838200 w 5930900"/>
              <a:gd name="connsiteY1" fmla="*/ 177801 h 4956835"/>
              <a:gd name="connsiteX2" fmla="*/ 1828800 w 5930900"/>
              <a:gd name="connsiteY2" fmla="*/ 1092201 h 4956835"/>
              <a:gd name="connsiteX3" fmla="*/ 3124200 w 5930900"/>
              <a:gd name="connsiteY3" fmla="*/ 101600 h 4956835"/>
              <a:gd name="connsiteX4" fmla="*/ 4876800 w 5930900"/>
              <a:gd name="connsiteY4" fmla="*/ 482601 h 4956835"/>
              <a:gd name="connsiteX5" fmla="*/ 5791200 w 5930900"/>
              <a:gd name="connsiteY5" fmla="*/ 1244601 h 4956835"/>
              <a:gd name="connsiteX6" fmla="*/ 5715000 w 5930900"/>
              <a:gd name="connsiteY6" fmla="*/ 2997201 h 4956835"/>
              <a:gd name="connsiteX7" fmla="*/ 5029200 w 5930900"/>
              <a:gd name="connsiteY7" fmla="*/ 2768601 h 4956835"/>
              <a:gd name="connsiteX8" fmla="*/ 3962400 w 5930900"/>
              <a:gd name="connsiteY8" fmla="*/ 3454401 h 4956835"/>
              <a:gd name="connsiteX9" fmla="*/ 2068902 w 5930900"/>
              <a:gd name="connsiteY9" fmla="*/ 2488243 h 4956835"/>
              <a:gd name="connsiteX10" fmla="*/ 921589 w 5930900"/>
              <a:gd name="connsiteY10" fmla="*/ 2686650 h 4956835"/>
              <a:gd name="connsiteX11" fmla="*/ 162464 w 5930900"/>
              <a:gd name="connsiteY11" fmla="*/ 3644182 h 4956835"/>
              <a:gd name="connsiteX12" fmla="*/ 421257 w 5930900"/>
              <a:gd name="connsiteY12" fmla="*/ 4515450 h 4956835"/>
              <a:gd name="connsiteX13" fmla="*/ 1974011 w 5930900"/>
              <a:gd name="connsiteY13" fmla="*/ 4920892 h 4956835"/>
              <a:gd name="connsiteX14" fmla="*/ 3397370 w 5930900"/>
              <a:gd name="connsiteY14" fmla="*/ 4731110 h 4956835"/>
              <a:gd name="connsiteX0" fmla="*/ 0 w 5930900"/>
              <a:gd name="connsiteY0" fmla="*/ 1473201 h 4956835"/>
              <a:gd name="connsiteX1" fmla="*/ 838200 w 5930900"/>
              <a:gd name="connsiteY1" fmla="*/ 177801 h 4956835"/>
              <a:gd name="connsiteX2" fmla="*/ 1828800 w 5930900"/>
              <a:gd name="connsiteY2" fmla="*/ 1092201 h 4956835"/>
              <a:gd name="connsiteX3" fmla="*/ 3124200 w 5930900"/>
              <a:gd name="connsiteY3" fmla="*/ 101600 h 4956835"/>
              <a:gd name="connsiteX4" fmla="*/ 4876800 w 5930900"/>
              <a:gd name="connsiteY4" fmla="*/ 482601 h 4956835"/>
              <a:gd name="connsiteX5" fmla="*/ 5791200 w 5930900"/>
              <a:gd name="connsiteY5" fmla="*/ 1244601 h 4956835"/>
              <a:gd name="connsiteX6" fmla="*/ 5715000 w 5930900"/>
              <a:gd name="connsiteY6" fmla="*/ 2997201 h 4956835"/>
              <a:gd name="connsiteX7" fmla="*/ 5029200 w 5930900"/>
              <a:gd name="connsiteY7" fmla="*/ 2768601 h 4956835"/>
              <a:gd name="connsiteX8" fmla="*/ 3962400 w 5930900"/>
              <a:gd name="connsiteY8" fmla="*/ 3454401 h 4956835"/>
              <a:gd name="connsiteX9" fmla="*/ 2209800 w 5930900"/>
              <a:gd name="connsiteY9" fmla="*/ 2463801 h 4956835"/>
              <a:gd name="connsiteX10" fmla="*/ 921589 w 5930900"/>
              <a:gd name="connsiteY10" fmla="*/ 2686650 h 4956835"/>
              <a:gd name="connsiteX11" fmla="*/ 162464 w 5930900"/>
              <a:gd name="connsiteY11" fmla="*/ 3644182 h 4956835"/>
              <a:gd name="connsiteX12" fmla="*/ 421257 w 5930900"/>
              <a:gd name="connsiteY12" fmla="*/ 4515450 h 4956835"/>
              <a:gd name="connsiteX13" fmla="*/ 1974011 w 5930900"/>
              <a:gd name="connsiteY13" fmla="*/ 4920892 h 4956835"/>
              <a:gd name="connsiteX14" fmla="*/ 3397370 w 5930900"/>
              <a:gd name="connsiteY14" fmla="*/ 4731110 h 4956835"/>
              <a:gd name="connsiteX0" fmla="*/ 0 w 5930900"/>
              <a:gd name="connsiteY0" fmla="*/ 1473201 h 4956835"/>
              <a:gd name="connsiteX1" fmla="*/ 838200 w 5930900"/>
              <a:gd name="connsiteY1" fmla="*/ 177801 h 4956835"/>
              <a:gd name="connsiteX2" fmla="*/ 1828800 w 5930900"/>
              <a:gd name="connsiteY2" fmla="*/ 1092201 h 4956835"/>
              <a:gd name="connsiteX3" fmla="*/ 3124200 w 5930900"/>
              <a:gd name="connsiteY3" fmla="*/ 101600 h 4956835"/>
              <a:gd name="connsiteX4" fmla="*/ 4876800 w 5930900"/>
              <a:gd name="connsiteY4" fmla="*/ 482601 h 4956835"/>
              <a:gd name="connsiteX5" fmla="*/ 5791200 w 5930900"/>
              <a:gd name="connsiteY5" fmla="*/ 1244601 h 4956835"/>
              <a:gd name="connsiteX6" fmla="*/ 5715000 w 5930900"/>
              <a:gd name="connsiteY6" fmla="*/ 2997201 h 4956835"/>
              <a:gd name="connsiteX7" fmla="*/ 5029200 w 5930900"/>
              <a:gd name="connsiteY7" fmla="*/ 2768601 h 4956835"/>
              <a:gd name="connsiteX8" fmla="*/ 3962400 w 5930900"/>
              <a:gd name="connsiteY8" fmla="*/ 3454401 h 4956835"/>
              <a:gd name="connsiteX9" fmla="*/ 2209800 w 5930900"/>
              <a:gd name="connsiteY9" fmla="*/ 2463801 h 4956835"/>
              <a:gd name="connsiteX10" fmla="*/ 1219200 w 5930900"/>
              <a:gd name="connsiteY10" fmla="*/ 2387601 h 4956835"/>
              <a:gd name="connsiteX11" fmla="*/ 162464 w 5930900"/>
              <a:gd name="connsiteY11" fmla="*/ 3644182 h 4956835"/>
              <a:gd name="connsiteX12" fmla="*/ 421257 w 5930900"/>
              <a:gd name="connsiteY12" fmla="*/ 4515450 h 4956835"/>
              <a:gd name="connsiteX13" fmla="*/ 1974011 w 5930900"/>
              <a:gd name="connsiteY13" fmla="*/ 4920892 h 4956835"/>
              <a:gd name="connsiteX14" fmla="*/ 3397370 w 5930900"/>
              <a:gd name="connsiteY14" fmla="*/ 4731110 h 4956835"/>
              <a:gd name="connsiteX0" fmla="*/ 0 w 5930900"/>
              <a:gd name="connsiteY0" fmla="*/ 1473201 h 4956835"/>
              <a:gd name="connsiteX1" fmla="*/ 838200 w 5930900"/>
              <a:gd name="connsiteY1" fmla="*/ 177801 h 4956835"/>
              <a:gd name="connsiteX2" fmla="*/ 1828800 w 5930900"/>
              <a:gd name="connsiteY2" fmla="*/ 1092201 h 4956835"/>
              <a:gd name="connsiteX3" fmla="*/ 3124200 w 5930900"/>
              <a:gd name="connsiteY3" fmla="*/ 101600 h 4956835"/>
              <a:gd name="connsiteX4" fmla="*/ 4876800 w 5930900"/>
              <a:gd name="connsiteY4" fmla="*/ 482601 h 4956835"/>
              <a:gd name="connsiteX5" fmla="*/ 5791200 w 5930900"/>
              <a:gd name="connsiteY5" fmla="*/ 1244601 h 4956835"/>
              <a:gd name="connsiteX6" fmla="*/ 5715000 w 5930900"/>
              <a:gd name="connsiteY6" fmla="*/ 2997201 h 4956835"/>
              <a:gd name="connsiteX7" fmla="*/ 5029200 w 5930900"/>
              <a:gd name="connsiteY7" fmla="*/ 2768601 h 4956835"/>
              <a:gd name="connsiteX8" fmla="*/ 3962400 w 5930900"/>
              <a:gd name="connsiteY8" fmla="*/ 3454401 h 4956835"/>
              <a:gd name="connsiteX9" fmla="*/ 2209800 w 5930900"/>
              <a:gd name="connsiteY9" fmla="*/ 2463801 h 4956835"/>
              <a:gd name="connsiteX10" fmla="*/ 1219200 w 5930900"/>
              <a:gd name="connsiteY10" fmla="*/ 2387601 h 4956835"/>
              <a:gd name="connsiteX11" fmla="*/ 1447800 w 5930900"/>
              <a:gd name="connsiteY11" fmla="*/ 3454401 h 4956835"/>
              <a:gd name="connsiteX12" fmla="*/ 421257 w 5930900"/>
              <a:gd name="connsiteY12" fmla="*/ 4515450 h 4956835"/>
              <a:gd name="connsiteX13" fmla="*/ 1974011 w 5930900"/>
              <a:gd name="connsiteY13" fmla="*/ 4920892 h 4956835"/>
              <a:gd name="connsiteX14" fmla="*/ 3397370 w 5930900"/>
              <a:gd name="connsiteY14" fmla="*/ 4731110 h 4956835"/>
              <a:gd name="connsiteX0" fmla="*/ 0 w 5930900"/>
              <a:gd name="connsiteY0" fmla="*/ 1473201 h 4956835"/>
              <a:gd name="connsiteX1" fmla="*/ 838200 w 5930900"/>
              <a:gd name="connsiteY1" fmla="*/ 177801 h 4956835"/>
              <a:gd name="connsiteX2" fmla="*/ 1828800 w 5930900"/>
              <a:gd name="connsiteY2" fmla="*/ 1092201 h 4956835"/>
              <a:gd name="connsiteX3" fmla="*/ 3124200 w 5930900"/>
              <a:gd name="connsiteY3" fmla="*/ 101600 h 4956835"/>
              <a:gd name="connsiteX4" fmla="*/ 4876800 w 5930900"/>
              <a:gd name="connsiteY4" fmla="*/ 482601 h 4956835"/>
              <a:gd name="connsiteX5" fmla="*/ 5791200 w 5930900"/>
              <a:gd name="connsiteY5" fmla="*/ 1244601 h 4956835"/>
              <a:gd name="connsiteX6" fmla="*/ 5715000 w 5930900"/>
              <a:gd name="connsiteY6" fmla="*/ 2997201 h 4956835"/>
              <a:gd name="connsiteX7" fmla="*/ 5029200 w 5930900"/>
              <a:gd name="connsiteY7" fmla="*/ 2768601 h 4956835"/>
              <a:gd name="connsiteX8" fmla="*/ 3962400 w 5930900"/>
              <a:gd name="connsiteY8" fmla="*/ 3454401 h 4956835"/>
              <a:gd name="connsiteX9" fmla="*/ 2209800 w 5930900"/>
              <a:gd name="connsiteY9" fmla="*/ 2463801 h 4956835"/>
              <a:gd name="connsiteX10" fmla="*/ 1219200 w 5930900"/>
              <a:gd name="connsiteY10" fmla="*/ 2387601 h 4956835"/>
              <a:gd name="connsiteX11" fmla="*/ 1600200 w 5930900"/>
              <a:gd name="connsiteY11" fmla="*/ 3530601 h 4956835"/>
              <a:gd name="connsiteX12" fmla="*/ 421257 w 5930900"/>
              <a:gd name="connsiteY12" fmla="*/ 4515450 h 4956835"/>
              <a:gd name="connsiteX13" fmla="*/ 1974011 w 5930900"/>
              <a:gd name="connsiteY13" fmla="*/ 4920892 h 4956835"/>
              <a:gd name="connsiteX14" fmla="*/ 3397370 w 5930900"/>
              <a:gd name="connsiteY14" fmla="*/ 4731110 h 4956835"/>
              <a:gd name="connsiteX0" fmla="*/ 0 w 5930900"/>
              <a:gd name="connsiteY0" fmla="*/ 1473201 h 4981516"/>
              <a:gd name="connsiteX1" fmla="*/ 838200 w 5930900"/>
              <a:gd name="connsiteY1" fmla="*/ 177801 h 4981516"/>
              <a:gd name="connsiteX2" fmla="*/ 1828800 w 5930900"/>
              <a:gd name="connsiteY2" fmla="*/ 1092201 h 4981516"/>
              <a:gd name="connsiteX3" fmla="*/ 3124200 w 5930900"/>
              <a:gd name="connsiteY3" fmla="*/ 101600 h 4981516"/>
              <a:gd name="connsiteX4" fmla="*/ 4876800 w 5930900"/>
              <a:gd name="connsiteY4" fmla="*/ 482601 h 4981516"/>
              <a:gd name="connsiteX5" fmla="*/ 5791200 w 5930900"/>
              <a:gd name="connsiteY5" fmla="*/ 1244601 h 4981516"/>
              <a:gd name="connsiteX6" fmla="*/ 5715000 w 5930900"/>
              <a:gd name="connsiteY6" fmla="*/ 2997201 h 4981516"/>
              <a:gd name="connsiteX7" fmla="*/ 5029200 w 5930900"/>
              <a:gd name="connsiteY7" fmla="*/ 2768601 h 4981516"/>
              <a:gd name="connsiteX8" fmla="*/ 3962400 w 5930900"/>
              <a:gd name="connsiteY8" fmla="*/ 3454401 h 4981516"/>
              <a:gd name="connsiteX9" fmla="*/ 2209800 w 5930900"/>
              <a:gd name="connsiteY9" fmla="*/ 2463801 h 4981516"/>
              <a:gd name="connsiteX10" fmla="*/ 1219200 w 5930900"/>
              <a:gd name="connsiteY10" fmla="*/ 2387601 h 4981516"/>
              <a:gd name="connsiteX11" fmla="*/ 1600200 w 5930900"/>
              <a:gd name="connsiteY11" fmla="*/ 3530601 h 4981516"/>
              <a:gd name="connsiteX12" fmla="*/ 1676400 w 5930900"/>
              <a:gd name="connsiteY12" fmla="*/ 4749801 h 4981516"/>
              <a:gd name="connsiteX13" fmla="*/ 1974011 w 5930900"/>
              <a:gd name="connsiteY13" fmla="*/ 4920892 h 4981516"/>
              <a:gd name="connsiteX14" fmla="*/ 3397370 w 5930900"/>
              <a:gd name="connsiteY14" fmla="*/ 4731110 h 4981516"/>
              <a:gd name="connsiteX0" fmla="*/ 0 w 5930900"/>
              <a:gd name="connsiteY0" fmla="*/ 1473201 h 4927601"/>
              <a:gd name="connsiteX1" fmla="*/ 838200 w 5930900"/>
              <a:gd name="connsiteY1" fmla="*/ 177801 h 4927601"/>
              <a:gd name="connsiteX2" fmla="*/ 1828800 w 5930900"/>
              <a:gd name="connsiteY2" fmla="*/ 1092201 h 4927601"/>
              <a:gd name="connsiteX3" fmla="*/ 3124200 w 5930900"/>
              <a:gd name="connsiteY3" fmla="*/ 101600 h 4927601"/>
              <a:gd name="connsiteX4" fmla="*/ 4876800 w 5930900"/>
              <a:gd name="connsiteY4" fmla="*/ 482601 h 4927601"/>
              <a:gd name="connsiteX5" fmla="*/ 5791200 w 5930900"/>
              <a:gd name="connsiteY5" fmla="*/ 1244601 h 4927601"/>
              <a:gd name="connsiteX6" fmla="*/ 5715000 w 5930900"/>
              <a:gd name="connsiteY6" fmla="*/ 2997201 h 4927601"/>
              <a:gd name="connsiteX7" fmla="*/ 5029200 w 5930900"/>
              <a:gd name="connsiteY7" fmla="*/ 2768601 h 4927601"/>
              <a:gd name="connsiteX8" fmla="*/ 3962400 w 5930900"/>
              <a:gd name="connsiteY8" fmla="*/ 3454401 h 4927601"/>
              <a:gd name="connsiteX9" fmla="*/ 2209800 w 5930900"/>
              <a:gd name="connsiteY9" fmla="*/ 2463801 h 4927601"/>
              <a:gd name="connsiteX10" fmla="*/ 1219200 w 5930900"/>
              <a:gd name="connsiteY10" fmla="*/ 2387601 h 4927601"/>
              <a:gd name="connsiteX11" fmla="*/ 1600200 w 5930900"/>
              <a:gd name="connsiteY11" fmla="*/ 3530601 h 4927601"/>
              <a:gd name="connsiteX12" fmla="*/ 1676400 w 5930900"/>
              <a:gd name="connsiteY12" fmla="*/ 4749801 h 4927601"/>
              <a:gd name="connsiteX13" fmla="*/ 2590800 w 5930900"/>
              <a:gd name="connsiteY13" fmla="*/ 4597400 h 4927601"/>
              <a:gd name="connsiteX14" fmla="*/ 3397370 w 5930900"/>
              <a:gd name="connsiteY14" fmla="*/ 4731110 h 4927601"/>
              <a:gd name="connsiteX0" fmla="*/ 0 w 5930900"/>
              <a:gd name="connsiteY0" fmla="*/ 1473201 h 4927601"/>
              <a:gd name="connsiteX1" fmla="*/ 838200 w 5930900"/>
              <a:gd name="connsiteY1" fmla="*/ 177801 h 4927601"/>
              <a:gd name="connsiteX2" fmla="*/ 1828800 w 5930900"/>
              <a:gd name="connsiteY2" fmla="*/ 1092201 h 4927601"/>
              <a:gd name="connsiteX3" fmla="*/ 3124200 w 5930900"/>
              <a:gd name="connsiteY3" fmla="*/ 101600 h 4927601"/>
              <a:gd name="connsiteX4" fmla="*/ 4876800 w 5930900"/>
              <a:gd name="connsiteY4" fmla="*/ 482601 h 4927601"/>
              <a:gd name="connsiteX5" fmla="*/ 5791200 w 5930900"/>
              <a:gd name="connsiteY5" fmla="*/ 1244601 h 4927601"/>
              <a:gd name="connsiteX6" fmla="*/ 5715000 w 5930900"/>
              <a:gd name="connsiteY6" fmla="*/ 2997201 h 4927601"/>
              <a:gd name="connsiteX7" fmla="*/ 5029200 w 5930900"/>
              <a:gd name="connsiteY7" fmla="*/ 2768601 h 4927601"/>
              <a:gd name="connsiteX8" fmla="*/ 3962400 w 5930900"/>
              <a:gd name="connsiteY8" fmla="*/ 3454401 h 4927601"/>
              <a:gd name="connsiteX9" fmla="*/ 2209800 w 5930900"/>
              <a:gd name="connsiteY9" fmla="*/ 2463801 h 4927601"/>
              <a:gd name="connsiteX10" fmla="*/ 1219200 w 5930900"/>
              <a:gd name="connsiteY10" fmla="*/ 2387601 h 4927601"/>
              <a:gd name="connsiteX11" fmla="*/ 1600200 w 5930900"/>
              <a:gd name="connsiteY11" fmla="*/ 3530601 h 4927601"/>
              <a:gd name="connsiteX12" fmla="*/ 1676400 w 5930900"/>
              <a:gd name="connsiteY12" fmla="*/ 4749801 h 4927601"/>
              <a:gd name="connsiteX13" fmla="*/ 2590800 w 5930900"/>
              <a:gd name="connsiteY13" fmla="*/ 4597400 h 4927601"/>
              <a:gd name="connsiteX14" fmla="*/ 2971800 w 5930900"/>
              <a:gd name="connsiteY14" fmla="*/ 3759201 h 4927601"/>
              <a:gd name="connsiteX0" fmla="*/ 0 w 5930900"/>
              <a:gd name="connsiteY0" fmla="*/ 1473201 h 4927601"/>
              <a:gd name="connsiteX1" fmla="*/ 838200 w 5930900"/>
              <a:gd name="connsiteY1" fmla="*/ 177801 h 4927601"/>
              <a:gd name="connsiteX2" fmla="*/ 1828800 w 5930900"/>
              <a:gd name="connsiteY2" fmla="*/ 1092201 h 4927601"/>
              <a:gd name="connsiteX3" fmla="*/ 3124200 w 5930900"/>
              <a:gd name="connsiteY3" fmla="*/ 101600 h 4927601"/>
              <a:gd name="connsiteX4" fmla="*/ 4876800 w 5930900"/>
              <a:gd name="connsiteY4" fmla="*/ 482601 h 4927601"/>
              <a:gd name="connsiteX5" fmla="*/ 5791200 w 5930900"/>
              <a:gd name="connsiteY5" fmla="*/ 1244601 h 4927601"/>
              <a:gd name="connsiteX6" fmla="*/ 5715000 w 5930900"/>
              <a:gd name="connsiteY6" fmla="*/ 2997201 h 4927601"/>
              <a:gd name="connsiteX7" fmla="*/ 5029200 w 5930900"/>
              <a:gd name="connsiteY7" fmla="*/ 2768601 h 4927601"/>
              <a:gd name="connsiteX8" fmla="*/ 3962400 w 5930900"/>
              <a:gd name="connsiteY8" fmla="*/ 3454401 h 4927601"/>
              <a:gd name="connsiteX9" fmla="*/ 2209800 w 5930900"/>
              <a:gd name="connsiteY9" fmla="*/ 2463801 h 4927601"/>
              <a:gd name="connsiteX10" fmla="*/ 1219200 w 5930900"/>
              <a:gd name="connsiteY10" fmla="*/ 2387601 h 4927601"/>
              <a:gd name="connsiteX11" fmla="*/ 1600200 w 5930900"/>
              <a:gd name="connsiteY11" fmla="*/ 3530601 h 4927601"/>
              <a:gd name="connsiteX12" fmla="*/ 1676400 w 5930900"/>
              <a:gd name="connsiteY12" fmla="*/ 4749801 h 4927601"/>
              <a:gd name="connsiteX13" fmla="*/ 2590800 w 5930900"/>
              <a:gd name="connsiteY13" fmla="*/ 4597400 h 4927601"/>
              <a:gd name="connsiteX14" fmla="*/ 2971800 w 5930900"/>
              <a:gd name="connsiteY14" fmla="*/ 3759201 h 4927601"/>
              <a:gd name="connsiteX0" fmla="*/ 0 w 5930900"/>
              <a:gd name="connsiteY0" fmla="*/ 1473201 h 4927601"/>
              <a:gd name="connsiteX1" fmla="*/ 838200 w 5930900"/>
              <a:gd name="connsiteY1" fmla="*/ 177801 h 4927601"/>
              <a:gd name="connsiteX2" fmla="*/ 1828800 w 5930900"/>
              <a:gd name="connsiteY2" fmla="*/ 1092201 h 4927601"/>
              <a:gd name="connsiteX3" fmla="*/ 3124200 w 5930900"/>
              <a:gd name="connsiteY3" fmla="*/ 101600 h 4927601"/>
              <a:gd name="connsiteX4" fmla="*/ 4876800 w 5930900"/>
              <a:gd name="connsiteY4" fmla="*/ 482601 h 4927601"/>
              <a:gd name="connsiteX5" fmla="*/ 5791200 w 5930900"/>
              <a:gd name="connsiteY5" fmla="*/ 1244601 h 4927601"/>
              <a:gd name="connsiteX6" fmla="*/ 5715000 w 5930900"/>
              <a:gd name="connsiteY6" fmla="*/ 2997201 h 4927601"/>
              <a:gd name="connsiteX7" fmla="*/ 5029200 w 5930900"/>
              <a:gd name="connsiteY7" fmla="*/ 2768601 h 4927601"/>
              <a:gd name="connsiteX8" fmla="*/ 3962400 w 5930900"/>
              <a:gd name="connsiteY8" fmla="*/ 3454401 h 4927601"/>
              <a:gd name="connsiteX9" fmla="*/ 2209800 w 5930900"/>
              <a:gd name="connsiteY9" fmla="*/ 2463801 h 4927601"/>
              <a:gd name="connsiteX10" fmla="*/ 1219200 w 5930900"/>
              <a:gd name="connsiteY10" fmla="*/ 2387601 h 4927601"/>
              <a:gd name="connsiteX11" fmla="*/ 1600200 w 5930900"/>
              <a:gd name="connsiteY11" fmla="*/ 3530601 h 4927601"/>
              <a:gd name="connsiteX12" fmla="*/ 1676400 w 5930900"/>
              <a:gd name="connsiteY12" fmla="*/ 4749801 h 4927601"/>
              <a:gd name="connsiteX13" fmla="*/ 2590800 w 5930900"/>
              <a:gd name="connsiteY13" fmla="*/ 4597400 h 4927601"/>
              <a:gd name="connsiteX14" fmla="*/ 2590800 w 5930900"/>
              <a:gd name="connsiteY14" fmla="*/ 3835401 h 4927601"/>
              <a:gd name="connsiteX0" fmla="*/ 0 w 5930900"/>
              <a:gd name="connsiteY0" fmla="*/ 1473201 h 4953001"/>
              <a:gd name="connsiteX1" fmla="*/ 838200 w 5930900"/>
              <a:gd name="connsiteY1" fmla="*/ 177801 h 4953001"/>
              <a:gd name="connsiteX2" fmla="*/ 1828800 w 5930900"/>
              <a:gd name="connsiteY2" fmla="*/ 1092201 h 4953001"/>
              <a:gd name="connsiteX3" fmla="*/ 3124200 w 5930900"/>
              <a:gd name="connsiteY3" fmla="*/ 101600 h 4953001"/>
              <a:gd name="connsiteX4" fmla="*/ 4876800 w 5930900"/>
              <a:gd name="connsiteY4" fmla="*/ 482601 h 4953001"/>
              <a:gd name="connsiteX5" fmla="*/ 5791200 w 5930900"/>
              <a:gd name="connsiteY5" fmla="*/ 1244601 h 4953001"/>
              <a:gd name="connsiteX6" fmla="*/ 5715000 w 5930900"/>
              <a:gd name="connsiteY6" fmla="*/ 2997201 h 4953001"/>
              <a:gd name="connsiteX7" fmla="*/ 5029200 w 5930900"/>
              <a:gd name="connsiteY7" fmla="*/ 2768601 h 4953001"/>
              <a:gd name="connsiteX8" fmla="*/ 3962400 w 5930900"/>
              <a:gd name="connsiteY8" fmla="*/ 3454401 h 4953001"/>
              <a:gd name="connsiteX9" fmla="*/ 2209800 w 5930900"/>
              <a:gd name="connsiteY9" fmla="*/ 2463801 h 4953001"/>
              <a:gd name="connsiteX10" fmla="*/ 1219200 w 5930900"/>
              <a:gd name="connsiteY10" fmla="*/ 2387601 h 4953001"/>
              <a:gd name="connsiteX11" fmla="*/ 1600200 w 5930900"/>
              <a:gd name="connsiteY11" fmla="*/ 3530601 h 4953001"/>
              <a:gd name="connsiteX12" fmla="*/ 1676400 w 5930900"/>
              <a:gd name="connsiteY12" fmla="*/ 4749801 h 4953001"/>
              <a:gd name="connsiteX13" fmla="*/ 2209800 w 5930900"/>
              <a:gd name="connsiteY13" fmla="*/ 4749801 h 4953001"/>
              <a:gd name="connsiteX14" fmla="*/ 2590800 w 5930900"/>
              <a:gd name="connsiteY14" fmla="*/ 3835401 h 495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30900" h="4953001">
                <a:moveTo>
                  <a:pt x="0" y="1473201"/>
                </a:moveTo>
                <a:cubicBezTo>
                  <a:pt x="591628" y="1505550"/>
                  <a:pt x="533400" y="241301"/>
                  <a:pt x="838200" y="177801"/>
                </a:cubicBezTo>
                <a:cubicBezTo>
                  <a:pt x="1143000" y="114301"/>
                  <a:pt x="1447800" y="1104901"/>
                  <a:pt x="1828800" y="1092201"/>
                </a:cubicBezTo>
                <a:cubicBezTo>
                  <a:pt x="2209800" y="1079501"/>
                  <a:pt x="2616200" y="203200"/>
                  <a:pt x="3124200" y="101600"/>
                </a:cubicBezTo>
                <a:cubicBezTo>
                  <a:pt x="3632200" y="0"/>
                  <a:pt x="4432300" y="292101"/>
                  <a:pt x="4876800" y="482601"/>
                </a:cubicBezTo>
                <a:cubicBezTo>
                  <a:pt x="5321300" y="673101"/>
                  <a:pt x="5651500" y="825501"/>
                  <a:pt x="5791200" y="1244601"/>
                </a:cubicBezTo>
                <a:cubicBezTo>
                  <a:pt x="5930900" y="1663701"/>
                  <a:pt x="5842000" y="2743201"/>
                  <a:pt x="5715000" y="2997201"/>
                </a:cubicBezTo>
                <a:cubicBezTo>
                  <a:pt x="5588000" y="3251201"/>
                  <a:pt x="5321300" y="2692401"/>
                  <a:pt x="5029200" y="2768601"/>
                </a:cubicBezTo>
                <a:cubicBezTo>
                  <a:pt x="4737100" y="2844801"/>
                  <a:pt x="4432300" y="3505201"/>
                  <a:pt x="3962400" y="3454401"/>
                </a:cubicBezTo>
                <a:cubicBezTo>
                  <a:pt x="3492500" y="3403601"/>
                  <a:pt x="2667000" y="2641601"/>
                  <a:pt x="2209800" y="2463801"/>
                </a:cubicBezTo>
                <a:cubicBezTo>
                  <a:pt x="1752600" y="2286001"/>
                  <a:pt x="1320800" y="2209801"/>
                  <a:pt x="1219200" y="2387601"/>
                </a:cubicBezTo>
                <a:cubicBezTo>
                  <a:pt x="1117600" y="2565401"/>
                  <a:pt x="1524000" y="3136901"/>
                  <a:pt x="1600200" y="3530601"/>
                </a:cubicBezTo>
                <a:cubicBezTo>
                  <a:pt x="1676400" y="3924301"/>
                  <a:pt x="1574800" y="4546601"/>
                  <a:pt x="1676400" y="4749801"/>
                </a:cubicBezTo>
                <a:cubicBezTo>
                  <a:pt x="1778000" y="4953001"/>
                  <a:pt x="2057400" y="4902201"/>
                  <a:pt x="2209800" y="4749801"/>
                </a:cubicBezTo>
                <a:cubicBezTo>
                  <a:pt x="2362200" y="4597401"/>
                  <a:pt x="2673470" y="4248750"/>
                  <a:pt x="2590800" y="3835401"/>
                </a:cubicBezTo>
              </a:path>
            </a:pathLst>
          </a:cu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0" y="228600"/>
            <a:ext cx="877515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de-DE" sz="4000" b="1" smtClean="0">
                <a:latin typeface="Verdana" pitchFamily="34" charset="0"/>
              </a:rPr>
              <a:t>Tandem repeats fold together</a:t>
            </a:r>
            <a:endParaRPr lang="en-US" sz="40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6925941">
            <a:off x="1321506" y="1701959"/>
            <a:ext cx="98371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20245697">
            <a:off x="3616581" y="1166123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3959285">
            <a:off x="6592896" y="2233626"/>
            <a:ext cx="96688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8196300">
            <a:off x="5329481" y="4022007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15451254">
            <a:off x="2418393" y="5402462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05328">
            <a:off x="2601342" y="3303990"/>
            <a:ext cx="92911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2750474">
            <a:off x="2121063" y="1590474"/>
            <a:ext cx="983711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956438">
            <a:off x="4605406" y="1118359"/>
            <a:ext cx="983711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5886379">
            <a:off x="6776498" y="3218904"/>
            <a:ext cx="983711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3049575">
            <a:off x="4281548" y="4146223"/>
            <a:ext cx="983711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3388728">
            <a:off x="2148385" y="3829953"/>
            <a:ext cx="983711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17942434">
            <a:off x="3113855" y="5437392"/>
            <a:ext cx="983711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5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noFill/>
        <a:ln w="762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buNone/>
          <a:defRPr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1462</Words>
  <Application>Microsoft Office PowerPoint</Application>
  <PresentationFormat>Bildschirmpräsentation (4:3)</PresentationFormat>
  <Paragraphs>482</Paragraphs>
  <Slides>69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69</vt:i4>
      </vt:variant>
    </vt:vector>
  </HeadingPairs>
  <TitlesOfParts>
    <vt:vector size="75" baseType="lpstr">
      <vt:lpstr>Arial</vt:lpstr>
      <vt:lpstr>Courier New</vt:lpstr>
      <vt:lpstr>Times New Roman</vt:lpstr>
      <vt:lpstr>Verdana</vt:lpstr>
      <vt:lpstr>WenQuanYi Micro Hei</vt:lpstr>
      <vt:lpstr>Default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OHRI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Miguel Andrade</dc:creator>
  <cp:lastModifiedBy>Andrade, Dr. Miguel</cp:lastModifiedBy>
  <cp:revision>169</cp:revision>
  <dcterms:created xsi:type="dcterms:W3CDTF">2005-04-13T15:56:51Z</dcterms:created>
  <dcterms:modified xsi:type="dcterms:W3CDTF">2015-09-29T15:30:49Z</dcterms:modified>
</cp:coreProperties>
</file>