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971B1-B164-4102-8BCD-961D417F64D4}" v="3382" dt="2018-09-01T11:33:59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7285" autoAdjust="0"/>
  </p:normalViewPr>
  <p:slideViewPr>
    <p:cSldViewPr snapToGrid="0">
      <p:cViewPr varScale="1">
        <p:scale>
          <a:sx n="46" d="100"/>
          <a:sy n="46" d="100"/>
        </p:scale>
        <p:origin x="24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Poszvek" userId="56653b21-96f7-4f77-9475-b9bf83b8ebf6" providerId="ADAL" clId="{7D5F58F8-795F-4B5D-AE7B-4436AF860A47}"/>
    <pc:docChg chg="modSld modMainMaster">
      <pc:chgData name="Alexander Poszvek" userId="56653b21-96f7-4f77-9475-b9bf83b8ebf6" providerId="ADAL" clId="{7D5F58F8-795F-4B5D-AE7B-4436AF860A47}" dt="2018-08-27T22:21:06.640" v="14" actId="2711"/>
      <pc:docMkLst>
        <pc:docMk/>
      </pc:docMkLst>
      <pc:sldChg chg="modSp modNotesTx">
        <pc:chgData name="Alexander Poszvek" userId="56653b21-96f7-4f77-9475-b9bf83b8ebf6" providerId="ADAL" clId="{7D5F58F8-795F-4B5D-AE7B-4436AF860A47}" dt="2018-08-27T22:21:06.640" v="14" actId="2711"/>
        <pc:sldMkLst>
          <pc:docMk/>
          <pc:sldMk cId="1204195939" sldId="256"/>
        </pc:sldMkLst>
        <pc:spChg chg="mod">
          <ac:chgData name="Alexander Poszvek" userId="56653b21-96f7-4f77-9475-b9bf83b8ebf6" providerId="ADAL" clId="{7D5F58F8-795F-4B5D-AE7B-4436AF860A47}" dt="2018-08-27T22:20:38.720" v="12" actId="20577"/>
          <ac:spMkLst>
            <pc:docMk/>
            <pc:sldMk cId="1204195939" sldId="256"/>
            <ac:spMk id="2" creationId="{C9A44EF0-557D-42E5-85DD-212092200614}"/>
          </ac:spMkLst>
        </pc:spChg>
        <pc:spChg chg="mod">
          <ac:chgData name="Alexander Poszvek" userId="56653b21-96f7-4f77-9475-b9bf83b8ebf6" providerId="ADAL" clId="{7D5F58F8-795F-4B5D-AE7B-4436AF860A47}" dt="2018-08-27T22:20:46.560" v="13"/>
          <ac:spMkLst>
            <pc:docMk/>
            <pc:sldMk cId="1204195939" sldId="256"/>
            <ac:spMk id="3" creationId="{21F8B87B-C182-4551-BEAF-FAEB5D144AE3}"/>
          </ac:spMkLst>
        </pc:spChg>
      </pc:sldChg>
      <pc:sldMasterChg chg="modSp">
        <pc:chgData name="Alexander Poszvek" userId="56653b21-96f7-4f77-9475-b9bf83b8ebf6" providerId="ADAL" clId="{7D5F58F8-795F-4B5D-AE7B-4436AF860A47}" dt="2018-08-27T22:20:18.241" v="1" actId="207"/>
        <pc:sldMasterMkLst>
          <pc:docMk/>
          <pc:sldMasterMk cId="1835387934" sldId="2147483660"/>
        </pc:sldMasterMkLst>
        <pc:spChg chg="mod">
          <ac:chgData name="Alexander Poszvek" userId="56653b21-96f7-4f77-9475-b9bf83b8ebf6" providerId="ADAL" clId="{7D5F58F8-795F-4B5D-AE7B-4436AF860A47}" dt="2018-08-27T22:20:18.241" v="1" actId="207"/>
          <ac:spMkLst>
            <pc:docMk/>
            <pc:sldMasterMk cId="1835387934" sldId="2147483660"/>
            <ac:spMk id="2" creationId="{00000000-0000-0000-0000-000000000000}"/>
          </ac:spMkLst>
        </pc:spChg>
      </pc:sldMasterChg>
    </pc:docChg>
  </pc:docChgLst>
  <pc:docChgLst>
    <pc:chgData name="Poszvek Alexander" userId="56653b21-96f7-4f77-9475-b9bf83b8ebf6" providerId="ADAL" clId="{1D0971B1-B164-4102-8BCD-961D417F64D4}"/>
    <pc:docChg chg="undo custSel addSld modSld modMainMaster">
      <pc:chgData name="Poszvek Alexander" userId="56653b21-96f7-4f77-9475-b9bf83b8ebf6" providerId="ADAL" clId="{1D0971B1-B164-4102-8BCD-961D417F64D4}" dt="2018-09-01T11:33:59.172" v="3377" actId="20577"/>
      <pc:docMkLst>
        <pc:docMk/>
      </pc:docMkLst>
      <pc:sldChg chg="modSp modTransition modNotesTx">
        <pc:chgData name="Poszvek Alexander" userId="56653b21-96f7-4f77-9475-b9bf83b8ebf6" providerId="ADAL" clId="{1D0971B1-B164-4102-8BCD-961D417F64D4}" dt="2018-09-01T11:33:59.172" v="3377" actId="20577"/>
        <pc:sldMkLst>
          <pc:docMk/>
          <pc:sldMk cId="1204195939" sldId="256"/>
        </pc:sldMkLst>
        <pc:spChg chg="mod">
          <ac:chgData name="Poszvek Alexander" userId="56653b21-96f7-4f77-9475-b9bf83b8ebf6" providerId="ADAL" clId="{1D0971B1-B164-4102-8BCD-961D417F64D4}" dt="2018-08-30T18:12:41.855" v="1" actId="20577"/>
          <ac:spMkLst>
            <pc:docMk/>
            <pc:sldMk cId="1204195939" sldId="256"/>
            <ac:spMk id="2" creationId="{C9A44EF0-557D-42E5-85DD-212092200614}"/>
          </ac:spMkLst>
        </pc:spChg>
        <pc:spChg chg="mod">
          <ac:chgData name="Poszvek Alexander" userId="56653b21-96f7-4f77-9475-b9bf83b8ebf6" providerId="ADAL" clId="{1D0971B1-B164-4102-8BCD-961D417F64D4}" dt="2018-08-30T18:13:12.672" v="78" actId="20577"/>
          <ac:spMkLst>
            <pc:docMk/>
            <pc:sldMk cId="1204195939" sldId="256"/>
            <ac:spMk id="3" creationId="{21F8B87B-C182-4551-BEAF-FAEB5D144AE3}"/>
          </ac:spMkLst>
        </pc:spChg>
      </pc:sldChg>
      <pc:sldChg chg="addSp delSp modSp add modTransition modAnim modNotesTx">
        <pc:chgData name="Poszvek Alexander" userId="56653b21-96f7-4f77-9475-b9bf83b8ebf6" providerId="ADAL" clId="{1D0971B1-B164-4102-8BCD-961D417F64D4}" dt="2018-09-01T11:33:37.927" v="3337"/>
        <pc:sldMkLst>
          <pc:docMk/>
          <pc:sldMk cId="160953120" sldId="257"/>
        </pc:sldMkLst>
        <pc:spChg chg="del">
          <ac:chgData name="Poszvek Alexander" userId="56653b21-96f7-4f77-9475-b9bf83b8ebf6" providerId="ADAL" clId="{1D0971B1-B164-4102-8BCD-961D417F64D4}" dt="2018-08-30T22:00:35.759" v="369"/>
          <ac:spMkLst>
            <pc:docMk/>
            <pc:sldMk cId="160953120" sldId="257"/>
            <ac:spMk id="2" creationId="{C6E622D5-F675-4C4D-927F-FD54AA2DE41B}"/>
          </ac:spMkLst>
        </pc:spChg>
        <pc:spChg chg="del">
          <ac:chgData name="Poszvek Alexander" userId="56653b21-96f7-4f77-9475-b9bf83b8ebf6" providerId="ADAL" clId="{1D0971B1-B164-4102-8BCD-961D417F64D4}" dt="2018-08-30T22:00:35.759" v="369"/>
          <ac:spMkLst>
            <pc:docMk/>
            <pc:sldMk cId="160953120" sldId="257"/>
            <ac:spMk id="3" creationId="{2CE6112C-F646-4748-BC47-86B7CFB99B20}"/>
          </ac:spMkLst>
        </pc:spChg>
        <pc:spChg chg="add mod topLvl">
          <ac:chgData name="Poszvek Alexander" userId="56653b21-96f7-4f77-9475-b9bf83b8ebf6" providerId="ADAL" clId="{1D0971B1-B164-4102-8BCD-961D417F64D4}" dt="2018-08-30T22:33:56.715" v="2541" actId="165"/>
          <ac:spMkLst>
            <pc:docMk/>
            <pc:sldMk cId="160953120" sldId="257"/>
            <ac:spMk id="5" creationId="{5A8BAEEC-7C0D-4674-AA9A-8C1B55EDE967}"/>
          </ac:spMkLst>
        </pc:spChg>
        <pc:spChg chg="add mod topLvl">
          <ac:chgData name="Poszvek Alexander" userId="56653b21-96f7-4f77-9475-b9bf83b8ebf6" providerId="ADAL" clId="{1D0971B1-B164-4102-8BCD-961D417F64D4}" dt="2018-08-30T22:33:56.715" v="2541" actId="165"/>
          <ac:spMkLst>
            <pc:docMk/>
            <pc:sldMk cId="160953120" sldId="257"/>
            <ac:spMk id="6" creationId="{EA137AAB-6027-4D1E-905A-B218129558F6}"/>
          </ac:spMkLst>
        </pc:spChg>
        <pc:spChg chg="add mod topLvl">
          <ac:chgData name="Poszvek Alexander" userId="56653b21-96f7-4f77-9475-b9bf83b8ebf6" providerId="ADAL" clId="{1D0971B1-B164-4102-8BCD-961D417F64D4}" dt="2018-08-30T22:33:56.715" v="2541" actId="165"/>
          <ac:spMkLst>
            <pc:docMk/>
            <pc:sldMk cId="160953120" sldId="257"/>
            <ac:spMk id="7" creationId="{15FDD6E7-74CC-45A0-9CEF-A7B62B16681D}"/>
          </ac:spMkLst>
        </pc:spChg>
        <pc:spChg chg="add del mod">
          <ac:chgData name="Poszvek Alexander" userId="56653b21-96f7-4f77-9475-b9bf83b8ebf6" providerId="ADAL" clId="{1D0971B1-B164-4102-8BCD-961D417F64D4}" dt="2018-08-30T22:12:59.891" v="1371" actId="478"/>
          <ac:spMkLst>
            <pc:docMk/>
            <pc:sldMk cId="160953120" sldId="257"/>
            <ac:spMk id="8" creationId="{C6AC8983-2489-476C-9C5D-900778309DF5}"/>
          </ac:spMkLst>
        </pc:spChg>
        <pc:spChg chg="add del mod">
          <ac:chgData name="Poszvek Alexander" userId="56653b21-96f7-4f77-9475-b9bf83b8ebf6" providerId="ADAL" clId="{1D0971B1-B164-4102-8BCD-961D417F64D4}" dt="2018-08-30T22:12:59.891" v="1371" actId="478"/>
          <ac:spMkLst>
            <pc:docMk/>
            <pc:sldMk cId="160953120" sldId="257"/>
            <ac:spMk id="9" creationId="{63ADC2F7-239D-49E3-A629-1CD9D68DBFF2}"/>
          </ac:spMkLst>
        </pc:spChg>
        <pc:spChg chg="add del mod">
          <ac:chgData name="Poszvek Alexander" userId="56653b21-96f7-4f77-9475-b9bf83b8ebf6" providerId="ADAL" clId="{1D0971B1-B164-4102-8BCD-961D417F64D4}" dt="2018-08-30T22:12:59.891" v="1371" actId="478"/>
          <ac:spMkLst>
            <pc:docMk/>
            <pc:sldMk cId="160953120" sldId="257"/>
            <ac:spMk id="10" creationId="{D325C0C6-4A8D-44DC-B281-9F32285F83D0}"/>
          </ac:spMkLst>
        </pc:spChg>
        <pc:grpChg chg="add del mod">
          <ac:chgData name="Poszvek Alexander" userId="56653b21-96f7-4f77-9475-b9bf83b8ebf6" providerId="ADAL" clId="{1D0971B1-B164-4102-8BCD-961D417F64D4}" dt="2018-08-30T22:33:56.715" v="2541" actId="165"/>
          <ac:grpSpMkLst>
            <pc:docMk/>
            <pc:sldMk cId="160953120" sldId="257"/>
            <ac:grpSpMk id="11" creationId="{E026253B-4988-4FAF-9719-853C70061D40}"/>
          </ac:grpSpMkLst>
        </pc:grpChg>
      </pc:sldChg>
      <pc:sldChg chg="addSp delSp modSp add modTransition modNotesTx">
        <pc:chgData name="Poszvek Alexander" userId="56653b21-96f7-4f77-9475-b9bf83b8ebf6" providerId="ADAL" clId="{1D0971B1-B164-4102-8BCD-961D417F64D4}" dt="2018-09-01T11:33:37.927" v="3337"/>
        <pc:sldMkLst>
          <pc:docMk/>
          <pc:sldMk cId="4132118617" sldId="258"/>
        </pc:sldMkLst>
        <pc:spChg chg="mod">
          <ac:chgData name="Poszvek Alexander" userId="56653b21-96f7-4f77-9475-b9bf83b8ebf6" providerId="ADAL" clId="{1D0971B1-B164-4102-8BCD-961D417F64D4}" dt="2018-08-30T22:27:27.132" v="2163" actId="20577"/>
          <ac:spMkLst>
            <pc:docMk/>
            <pc:sldMk cId="4132118617" sldId="258"/>
            <ac:spMk id="2" creationId="{5A7A27AA-5B2D-4A7F-A2EC-082F7AFBD322}"/>
          </ac:spMkLst>
        </pc:spChg>
        <pc:spChg chg="del">
          <ac:chgData name="Poszvek Alexander" userId="56653b21-96f7-4f77-9475-b9bf83b8ebf6" providerId="ADAL" clId="{1D0971B1-B164-4102-8BCD-961D417F64D4}" dt="2018-08-30T22:28:12.702" v="2216" actId="1032"/>
          <ac:spMkLst>
            <pc:docMk/>
            <pc:sldMk cId="4132118617" sldId="258"/>
            <ac:spMk id="3" creationId="{4C5466CB-6636-4865-814A-C611F6C7F812}"/>
          </ac:spMkLst>
        </pc:spChg>
        <pc:graphicFrameChg chg="add mod">
          <ac:chgData name="Poszvek Alexander" userId="56653b21-96f7-4f77-9475-b9bf83b8ebf6" providerId="ADAL" clId="{1D0971B1-B164-4102-8BCD-961D417F64D4}" dt="2018-08-30T22:31:04.404" v="2339" actId="12100"/>
          <ac:graphicFrameMkLst>
            <pc:docMk/>
            <pc:sldMk cId="4132118617" sldId="258"/>
            <ac:graphicFrameMk id="5" creationId="{F98C1858-0047-40AF-833B-048BA8D42C61}"/>
          </ac:graphicFrameMkLst>
        </pc:graphicFrameChg>
      </pc:sldChg>
      <pc:sldChg chg="modSp add modTransition modNotesTx">
        <pc:chgData name="Poszvek Alexander" userId="56653b21-96f7-4f77-9475-b9bf83b8ebf6" providerId="ADAL" clId="{1D0971B1-B164-4102-8BCD-961D417F64D4}" dt="2018-09-01T11:33:37.927" v="3337"/>
        <pc:sldMkLst>
          <pc:docMk/>
          <pc:sldMk cId="4127379891" sldId="259"/>
        </pc:sldMkLst>
        <pc:spChg chg="mod">
          <ac:chgData name="Poszvek Alexander" userId="56653b21-96f7-4f77-9475-b9bf83b8ebf6" providerId="ADAL" clId="{1D0971B1-B164-4102-8BCD-961D417F64D4}" dt="2018-08-30T22:45:10.061" v="3299" actId="20577"/>
          <ac:spMkLst>
            <pc:docMk/>
            <pc:sldMk cId="4127379891" sldId="259"/>
            <ac:spMk id="2" creationId="{640A2C8C-AA13-4648-B5DC-B9724268D5AB}"/>
          </ac:spMkLst>
        </pc:spChg>
        <pc:spChg chg="mod">
          <ac:chgData name="Poszvek Alexander" userId="56653b21-96f7-4f77-9475-b9bf83b8ebf6" providerId="ADAL" clId="{1D0971B1-B164-4102-8BCD-961D417F64D4}" dt="2018-08-30T22:45:54.442" v="3329" actId="20577"/>
          <ac:spMkLst>
            <pc:docMk/>
            <pc:sldMk cId="4127379891" sldId="259"/>
            <ac:spMk id="3" creationId="{36477CC4-8EC0-4DA7-944B-7E82E385A30A}"/>
          </ac:spMkLst>
        </pc:spChg>
      </pc:sldChg>
      <pc:sldMasterChg chg="modTransition modSldLayout">
        <pc:chgData name="Poszvek Alexander" userId="56653b21-96f7-4f77-9475-b9bf83b8ebf6" providerId="ADAL" clId="{1D0971B1-B164-4102-8BCD-961D417F64D4}" dt="2018-09-01T11:33:37.927" v="3337"/>
        <pc:sldMasterMkLst>
          <pc:docMk/>
          <pc:sldMasterMk cId="1835387934" sldId="2147483660"/>
        </pc:sldMasterMkLst>
        <pc:sldLayoutChg chg="modTransition">
          <pc:chgData name="Poszvek Alexander" userId="56653b21-96f7-4f77-9475-b9bf83b8ebf6" providerId="ADAL" clId="{1D0971B1-B164-4102-8BCD-961D417F64D4}" dt="2018-09-01T11:33:37.927" v="3337"/>
          <pc:sldLayoutMkLst>
            <pc:docMk/>
            <pc:sldMasterMk cId="1835387934" sldId="2147483660"/>
            <pc:sldLayoutMk cId="2877004" sldId="2147483661"/>
          </pc:sldLayoutMkLst>
        </pc:sldLayoutChg>
        <pc:sldLayoutChg chg="modTransition">
          <pc:chgData name="Poszvek Alexander" userId="56653b21-96f7-4f77-9475-b9bf83b8ebf6" providerId="ADAL" clId="{1D0971B1-B164-4102-8BCD-961D417F64D4}" dt="2018-09-01T11:33:37.927" v="3337"/>
          <pc:sldLayoutMkLst>
            <pc:docMk/>
            <pc:sldMasterMk cId="1835387934" sldId="2147483660"/>
            <pc:sldLayoutMk cId="2031660242" sldId="2147483662"/>
          </pc:sldLayoutMkLst>
        </pc:sldLayoutChg>
        <pc:sldLayoutChg chg="modTransition">
          <pc:chgData name="Poszvek Alexander" userId="56653b21-96f7-4f77-9475-b9bf83b8ebf6" providerId="ADAL" clId="{1D0971B1-B164-4102-8BCD-961D417F64D4}" dt="2018-09-01T11:33:37.927" v="3337"/>
          <pc:sldLayoutMkLst>
            <pc:docMk/>
            <pc:sldMasterMk cId="1835387934" sldId="2147483660"/>
            <pc:sldLayoutMk cId="3674128734" sldId="2147483663"/>
          </pc:sldLayoutMkLst>
        </pc:sldLayoutChg>
        <pc:sldLayoutChg chg="modTransition">
          <pc:chgData name="Poszvek Alexander" userId="56653b21-96f7-4f77-9475-b9bf83b8ebf6" providerId="ADAL" clId="{1D0971B1-B164-4102-8BCD-961D417F64D4}" dt="2018-09-01T11:33:37.927" v="3337"/>
          <pc:sldLayoutMkLst>
            <pc:docMk/>
            <pc:sldMasterMk cId="1835387934" sldId="2147483660"/>
            <pc:sldLayoutMk cId="1135597668" sldId="2147483664"/>
          </pc:sldLayoutMkLst>
        </pc:sldLayoutChg>
        <pc:sldLayoutChg chg="modTransition">
          <pc:chgData name="Poszvek Alexander" userId="56653b21-96f7-4f77-9475-b9bf83b8ebf6" providerId="ADAL" clId="{1D0971B1-B164-4102-8BCD-961D417F64D4}" dt="2018-09-01T11:33:37.927" v="3337"/>
          <pc:sldLayoutMkLst>
            <pc:docMk/>
            <pc:sldMasterMk cId="1835387934" sldId="2147483660"/>
            <pc:sldLayoutMk cId="3937747835" sldId="2147483665"/>
          </pc:sldLayoutMkLst>
        </pc:sldLayoutChg>
        <pc:sldLayoutChg chg="modTransition">
          <pc:chgData name="Poszvek Alexander" userId="56653b21-96f7-4f77-9475-b9bf83b8ebf6" providerId="ADAL" clId="{1D0971B1-B164-4102-8BCD-961D417F64D4}" dt="2018-09-01T11:33:37.927" v="3337"/>
          <pc:sldLayoutMkLst>
            <pc:docMk/>
            <pc:sldMasterMk cId="1835387934" sldId="2147483660"/>
            <pc:sldLayoutMk cId="4074300566" sldId="2147483666"/>
          </pc:sldLayoutMkLst>
        </pc:sldLayoutChg>
        <pc:sldLayoutChg chg="modTransition">
          <pc:chgData name="Poszvek Alexander" userId="56653b21-96f7-4f77-9475-b9bf83b8ebf6" providerId="ADAL" clId="{1D0971B1-B164-4102-8BCD-961D417F64D4}" dt="2018-09-01T11:33:37.927" v="3337"/>
          <pc:sldLayoutMkLst>
            <pc:docMk/>
            <pc:sldMasterMk cId="1835387934" sldId="2147483660"/>
            <pc:sldLayoutMk cId="1290581716" sldId="2147483667"/>
          </pc:sldLayoutMkLst>
        </pc:sldLayoutChg>
        <pc:sldLayoutChg chg="modTransition">
          <pc:chgData name="Poszvek Alexander" userId="56653b21-96f7-4f77-9475-b9bf83b8ebf6" providerId="ADAL" clId="{1D0971B1-B164-4102-8BCD-961D417F64D4}" dt="2018-09-01T11:33:37.927" v="3337"/>
          <pc:sldLayoutMkLst>
            <pc:docMk/>
            <pc:sldMasterMk cId="1835387934" sldId="2147483660"/>
            <pc:sldLayoutMk cId="1917563969" sldId="2147483668"/>
          </pc:sldLayoutMkLst>
        </pc:sldLayoutChg>
        <pc:sldLayoutChg chg="modTransition">
          <pc:chgData name="Poszvek Alexander" userId="56653b21-96f7-4f77-9475-b9bf83b8ebf6" providerId="ADAL" clId="{1D0971B1-B164-4102-8BCD-961D417F64D4}" dt="2018-09-01T11:33:37.927" v="3337"/>
          <pc:sldLayoutMkLst>
            <pc:docMk/>
            <pc:sldMasterMk cId="1835387934" sldId="2147483660"/>
            <pc:sldLayoutMk cId="1010478164" sldId="2147483669"/>
          </pc:sldLayoutMkLst>
        </pc:sldLayoutChg>
        <pc:sldLayoutChg chg="modTransition">
          <pc:chgData name="Poszvek Alexander" userId="56653b21-96f7-4f77-9475-b9bf83b8ebf6" providerId="ADAL" clId="{1D0971B1-B164-4102-8BCD-961D417F64D4}" dt="2018-09-01T11:33:37.927" v="3337"/>
          <pc:sldLayoutMkLst>
            <pc:docMk/>
            <pc:sldMasterMk cId="1835387934" sldId="2147483660"/>
            <pc:sldLayoutMk cId="2940705854" sldId="2147483670"/>
          </pc:sldLayoutMkLst>
        </pc:sldLayoutChg>
        <pc:sldLayoutChg chg="modTransition">
          <pc:chgData name="Poszvek Alexander" userId="56653b21-96f7-4f77-9475-b9bf83b8ebf6" providerId="ADAL" clId="{1D0971B1-B164-4102-8BCD-961D417F64D4}" dt="2018-09-01T11:33:37.927" v="3337"/>
          <pc:sldLayoutMkLst>
            <pc:docMk/>
            <pc:sldMasterMk cId="1835387934" sldId="2147483660"/>
            <pc:sldLayoutMk cId="3730814585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1DADF-F661-448F-ADB7-F28EC4AE0740}" type="doc">
      <dgm:prSet loTypeId="urn:microsoft.com/office/officeart/2005/8/layout/orgChart1" loCatId="hierarchy" qsTypeId="urn:microsoft.com/office/officeart/2005/8/quickstyle/3d7" qsCatId="3D" csTypeId="urn:microsoft.com/office/officeart/2005/8/colors/colorful1" csCatId="colorful" phldr="1"/>
      <dgm:spPr/>
      <dgm:t>
        <a:bodyPr/>
        <a:lstStyle/>
        <a:p>
          <a:endParaRPr lang="de-AT"/>
        </a:p>
      </dgm:t>
    </dgm:pt>
    <dgm:pt modelId="{0FEAA2E4-1229-4D77-BF39-8776FDA8C9D7}">
      <dgm:prSet phldrT="[Text]"/>
      <dgm:spPr/>
      <dgm:t>
        <a:bodyPr/>
        <a:lstStyle/>
        <a:p>
          <a:r>
            <a:rPr lang="de-AT" dirty="0" err="1"/>
            <a:t>TGM</a:t>
          </a:r>
          <a:endParaRPr lang="de-AT" dirty="0"/>
        </a:p>
      </dgm:t>
    </dgm:pt>
    <dgm:pt modelId="{353205E0-E300-4B0A-8025-B5BA4FE2486D}" type="parTrans" cxnId="{FE6C3F32-C287-4841-A772-02E0508F38E2}">
      <dgm:prSet/>
      <dgm:spPr/>
      <dgm:t>
        <a:bodyPr/>
        <a:lstStyle/>
        <a:p>
          <a:endParaRPr lang="de-AT"/>
        </a:p>
      </dgm:t>
    </dgm:pt>
    <dgm:pt modelId="{D5C58BD8-7E13-4DB4-B822-7D31C0675650}" type="sibTrans" cxnId="{FE6C3F32-C287-4841-A772-02E0508F38E2}">
      <dgm:prSet/>
      <dgm:spPr/>
      <dgm:t>
        <a:bodyPr/>
        <a:lstStyle/>
        <a:p>
          <a:endParaRPr lang="de-AT"/>
        </a:p>
      </dgm:t>
    </dgm:pt>
    <dgm:pt modelId="{5E16AB63-1ED7-46B8-8A2E-FCABB9356310}">
      <dgm:prSet phldrT="[Text]"/>
      <dgm:spPr/>
      <dgm:t>
        <a:bodyPr/>
        <a:lstStyle/>
        <a:p>
          <a:r>
            <a:rPr lang="de-AT" dirty="0"/>
            <a:t>HIT</a:t>
          </a:r>
        </a:p>
      </dgm:t>
    </dgm:pt>
    <dgm:pt modelId="{9B06C3D7-856D-47B9-9FA1-2FF6E306B6F4}" type="parTrans" cxnId="{E582FD5A-3DCE-464E-B1CC-4A537B68DC29}">
      <dgm:prSet/>
      <dgm:spPr/>
      <dgm:t>
        <a:bodyPr/>
        <a:lstStyle/>
        <a:p>
          <a:endParaRPr lang="de-AT"/>
        </a:p>
      </dgm:t>
    </dgm:pt>
    <dgm:pt modelId="{F54A5416-7449-4B9D-AC72-70F42B83D6BD}" type="sibTrans" cxnId="{E582FD5A-3DCE-464E-B1CC-4A537B68DC29}">
      <dgm:prSet/>
      <dgm:spPr/>
      <dgm:t>
        <a:bodyPr/>
        <a:lstStyle/>
        <a:p>
          <a:endParaRPr lang="de-AT"/>
        </a:p>
      </dgm:t>
    </dgm:pt>
    <dgm:pt modelId="{5575DAF6-3F4A-4AD2-A855-140471A730A6}">
      <dgm:prSet phldrT="[Text]"/>
      <dgm:spPr/>
      <dgm:t>
        <a:bodyPr/>
        <a:lstStyle/>
        <a:p>
          <a:r>
            <a:rPr lang="de-AT" dirty="0"/>
            <a:t>HET</a:t>
          </a:r>
        </a:p>
      </dgm:t>
    </dgm:pt>
    <dgm:pt modelId="{66F29DCC-CB6F-4738-9740-93FC8E5B8891}" type="parTrans" cxnId="{B307D0C7-8302-44BE-A666-AE7DC320C1E5}">
      <dgm:prSet/>
      <dgm:spPr/>
      <dgm:t>
        <a:bodyPr/>
        <a:lstStyle/>
        <a:p>
          <a:endParaRPr lang="de-AT"/>
        </a:p>
      </dgm:t>
    </dgm:pt>
    <dgm:pt modelId="{2D23E925-216A-4299-8D40-BEB4F6EADB02}" type="sibTrans" cxnId="{B307D0C7-8302-44BE-A666-AE7DC320C1E5}">
      <dgm:prSet/>
      <dgm:spPr/>
      <dgm:t>
        <a:bodyPr/>
        <a:lstStyle/>
        <a:p>
          <a:endParaRPr lang="de-AT"/>
        </a:p>
      </dgm:t>
    </dgm:pt>
    <dgm:pt modelId="{BA9E206E-6744-478A-907C-772E279AE915}">
      <dgm:prSet phldrT="[Text]"/>
      <dgm:spPr/>
      <dgm:t>
        <a:bodyPr/>
        <a:lstStyle/>
        <a:p>
          <a:r>
            <a:rPr lang="de-AT" dirty="0" err="1"/>
            <a:t>HKT</a:t>
          </a:r>
          <a:endParaRPr lang="de-AT" dirty="0"/>
        </a:p>
      </dgm:t>
    </dgm:pt>
    <dgm:pt modelId="{0871A1B4-DD1E-4B8F-9EC9-6DB43F007945}" type="parTrans" cxnId="{28F1BED6-478D-49AC-AF1B-B0053676E256}">
      <dgm:prSet/>
      <dgm:spPr/>
      <dgm:t>
        <a:bodyPr/>
        <a:lstStyle/>
        <a:p>
          <a:endParaRPr lang="de-AT"/>
        </a:p>
      </dgm:t>
    </dgm:pt>
    <dgm:pt modelId="{DC62EB83-D6AB-4245-9F83-2F55D5F59009}" type="sibTrans" cxnId="{28F1BED6-478D-49AC-AF1B-B0053676E256}">
      <dgm:prSet/>
      <dgm:spPr/>
      <dgm:t>
        <a:bodyPr/>
        <a:lstStyle/>
        <a:p>
          <a:endParaRPr lang="de-AT"/>
        </a:p>
      </dgm:t>
    </dgm:pt>
    <dgm:pt modelId="{8E3D22D5-53BC-43D2-950F-F960E01FC609}">
      <dgm:prSet phldrT="[Text]"/>
      <dgm:spPr/>
      <dgm:t>
        <a:bodyPr/>
        <a:lstStyle/>
        <a:p>
          <a:r>
            <a:rPr lang="de-AT" dirty="0"/>
            <a:t>1AHIT</a:t>
          </a:r>
        </a:p>
      </dgm:t>
    </dgm:pt>
    <dgm:pt modelId="{C2E152B3-95AC-4EC7-8799-E3D49927246E}" type="parTrans" cxnId="{3752430D-7F21-4F17-93DC-5190DF0FA7C9}">
      <dgm:prSet/>
      <dgm:spPr/>
      <dgm:t>
        <a:bodyPr/>
        <a:lstStyle/>
        <a:p>
          <a:endParaRPr lang="de-AT"/>
        </a:p>
      </dgm:t>
    </dgm:pt>
    <dgm:pt modelId="{C50B2065-A78B-45E2-AB30-FB58D85D58DD}" type="sibTrans" cxnId="{3752430D-7F21-4F17-93DC-5190DF0FA7C9}">
      <dgm:prSet/>
      <dgm:spPr/>
      <dgm:t>
        <a:bodyPr/>
        <a:lstStyle/>
        <a:p>
          <a:endParaRPr lang="de-AT"/>
        </a:p>
      </dgm:t>
    </dgm:pt>
    <dgm:pt modelId="{3AF12E82-829C-4A89-A13E-E1519C993AFD}">
      <dgm:prSet phldrT="[Text]"/>
      <dgm:spPr/>
      <dgm:t>
        <a:bodyPr/>
        <a:lstStyle/>
        <a:p>
          <a:r>
            <a:rPr lang="de-AT" dirty="0"/>
            <a:t>2BHIT</a:t>
          </a:r>
        </a:p>
      </dgm:t>
    </dgm:pt>
    <dgm:pt modelId="{D3108A09-138E-4DA6-B283-B6C336883763}" type="parTrans" cxnId="{5F363F3F-40C9-4302-89E0-4EF356BD8868}">
      <dgm:prSet/>
      <dgm:spPr/>
      <dgm:t>
        <a:bodyPr/>
        <a:lstStyle/>
        <a:p>
          <a:endParaRPr lang="de-AT"/>
        </a:p>
      </dgm:t>
    </dgm:pt>
    <dgm:pt modelId="{8E22A99B-9C7E-451F-95DB-78784A6B45A2}" type="sibTrans" cxnId="{5F363F3F-40C9-4302-89E0-4EF356BD8868}">
      <dgm:prSet/>
      <dgm:spPr/>
      <dgm:t>
        <a:bodyPr/>
        <a:lstStyle/>
        <a:p>
          <a:endParaRPr lang="de-AT"/>
        </a:p>
      </dgm:t>
    </dgm:pt>
    <dgm:pt modelId="{A50B48F8-896C-4E4D-895F-7882A9576D4E}">
      <dgm:prSet phldrT="[Text]"/>
      <dgm:spPr/>
      <dgm:t>
        <a:bodyPr/>
        <a:lstStyle/>
        <a:p>
          <a:r>
            <a:rPr lang="de-AT" dirty="0"/>
            <a:t>1BHIT</a:t>
          </a:r>
        </a:p>
      </dgm:t>
    </dgm:pt>
    <dgm:pt modelId="{4CDD0F9B-AF21-42F0-B67E-BCE868F80F38}" type="parTrans" cxnId="{7852CECE-DD10-4928-BCC5-C6C81FC49DB0}">
      <dgm:prSet/>
      <dgm:spPr/>
      <dgm:t>
        <a:bodyPr/>
        <a:lstStyle/>
        <a:p>
          <a:endParaRPr lang="de-AT"/>
        </a:p>
      </dgm:t>
    </dgm:pt>
    <dgm:pt modelId="{5ED194AB-D050-4B2D-8714-0D2C6D852AB3}" type="sibTrans" cxnId="{7852CECE-DD10-4928-BCC5-C6C81FC49DB0}">
      <dgm:prSet/>
      <dgm:spPr/>
      <dgm:t>
        <a:bodyPr/>
        <a:lstStyle/>
        <a:p>
          <a:endParaRPr lang="de-AT"/>
        </a:p>
      </dgm:t>
    </dgm:pt>
    <dgm:pt modelId="{682674E7-9178-4CE8-B9FE-B8FF308C2B46}">
      <dgm:prSet phldrT="[Text]"/>
      <dgm:spPr/>
      <dgm:t>
        <a:bodyPr/>
        <a:lstStyle/>
        <a:p>
          <a:r>
            <a:rPr lang="de-AT" dirty="0"/>
            <a:t>1AHET</a:t>
          </a:r>
        </a:p>
      </dgm:t>
    </dgm:pt>
    <dgm:pt modelId="{42E454B7-EC3C-4B5B-8ACB-AE3E1075B78A}" type="parTrans" cxnId="{1EFBD1FC-A6B5-41E3-95BA-B791B6403ED9}">
      <dgm:prSet/>
      <dgm:spPr/>
      <dgm:t>
        <a:bodyPr/>
        <a:lstStyle/>
        <a:p>
          <a:endParaRPr lang="de-AT"/>
        </a:p>
      </dgm:t>
    </dgm:pt>
    <dgm:pt modelId="{EB4ECD54-2FFB-4FD5-8913-13818C06B65D}" type="sibTrans" cxnId="{1EFBD1FC-A6B5-41E3-95BA-B791B6403ED9}">
      <dgm:prSet/>
      <dgm:spPr/>
      <dgm:t>
        <a:bodyPr/>
        <a:lstStyle/>
        <a:p>
          <a:endParaRPr lang="de-AT"/>
        </a:p>
      </dgm:t>
    </dgm:pt>
    <dgm:pt modelId="{4FA7632F-788F-44CE-86B6-4533911DED2C}" type="pres">
      <dgm:prSet presAssocID="{6AF1DADF-F661-448F-ADB7-F28EC4AE07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E8D67E-10A0-4E7A-BB2B-562F01511CA5}" type="pres">
      <dgm:prSet presAssocID="{0FEAA2E4-1229-4D77-BF39-8776FDA8C9D7}" presName="hierRoot1" presStyleCnt="0">
        <dgm:presLayoutVars>
          <dgm:hierBranch val="init"/>
        </dgm:presLayoutVars>
      </dgm:prSet>
      <dgm:spPr/>
    </dgm:pt>
    <dgm:pt modelId="{A61847CD-6098-4D0F-995F-DB4FFA0668F2}" type="pres">
      <dgm:prSet presAssocID="{0FEAA2E4-1229-4D77-BF39-8776FDA8C9D7}" presName="rootComposite1" presStyleCnt="0"/>
      <dgm:spPr/>
    </dgm:pt>
    <dgm:pt modelId="{5256D945-33E0-41D0-882D-343082990199}" type="pres">
      <dgm:prSet presAssocID="{0FEAA2E4-1229-4D77-BF39-8776FDA8C9D7}" presName="rootText1" presStyleLbl="node0" presStyleIdx="0" presStyleCnt="1">
        <dgm:presLayoutVars>
          <dgm:chPref val="3"/>
        </dgm:presLayoutVars>
      </dgm:prSet>
      <dgm:spPr/>
    </dgm:pt>
    <dgm:pt modelId="{54634603-4CC1-4E49-B818-76E6CB7DAFDD}" type="pres">
      <dgm:prSet presAssocID="{0FEAA2E4-1229-4D77-BF39-8776FDA8C9D7}" presName="rootConnector1" presStyleLbl="node1" presStyleIdx="0" presStyleCnt="0"/>
      <dgm:spPr/>
    </dgm:pt>
    <dgm:pt modelId="{80D3F46F-D712-4507-96E8-9A7D45BA5E2B}" type="pres">
      <dgm:prSet presAssocID="{0FEAA2E4-1229-4D77-BF39-8776FDA8C9D7}" presName="hierChild2" presStyleCnt="0"/>
      <dgm:spPr/>
    </dgm:pt>
    <dgm:pt modelId="{4754FA8F-108D-40DD-A301-2E1EA9F30967}" type="pres">
      <dgm:prSet presAssocID="{9B06C3D7-856D-47B9-9FA1-2FF6E306B6F4}" presName="Name37" presStyleLbl="parChTrans1D2" presStyleIdx="0" presStyleCnt="3"/>
      <dgm:spPr/>
    </dgm:pt>
    <dgm:pt modelId="{B4FEFF51-E577-445C-BE0F-EA46DC72F129}" type="pres">
      <dgm:prSet presAssocID="{5E16AB63-1ED7-46B8-8A2E-FCABB9356310}" presName="hierRoot2" presStyleCnt="0">
        <dgm:presLayoutVars>
          <dgm:hierBranch val="init"/>
        </dgm:presLayoutVars>
      </dgm:prSet>
      <dgm:spPr/>
    </dgm:pt>
    <dgm:pt modelId="{F4A8DE4F-BAE1-461C-871D-DCB6F03313CB}" type="pres">
      <dgm:prSet presAssocID="{5E16AB63-1ED7-46B8-8A2E-FCABB9356310}" presName="rootComposite" presStyleCnt="0"/>
      <dgm:spPr/>
    </dgm:pt>
    <dgm:pt modelId="{69CB875A-9BDD-4740-9B0F-D5FC0E6E5DAC}" type="pres">
      <dgm:prSet presAssocID="{5E16AB63-1ED7-46B8-8A2E-FCABB9356310}" presName="rootText" presStyleLbl="node2" presStyleIdx="0" presStyleCnt="3">
        <dgm:presLayoutVars>
          <dgm:chPref val="3"/>
        </dgm:presLayoutVars>
      </dgm:prSet>
      <dgm:spPr/>
    </dgm:pt>
    <dgm:pt modelId="{4D30EF68-782C-45FE-B4FE-F9D26930E7C8}" type="pres">
      <dgm:prSet presAssocID="{5E16AB63-1ED7-46B8-8A2E-FCABB9356310}" presName="rootConnector" presStyleLbl="node2" presStyleIdx="0" presStyleCnt="3"/>
      <dgm:spPr/>
    </dgm:pt>
    <dgm:pt modelId="{34A76B4D-D1BB-454F-B5B4-D85C33B40A0B}" type="pres">
      <dgm:prSet presAssocID="{5E16AB63-1ED7-46B8-8A2E-FCABB9356310}" presName="hierChild4" presStyleCnt="0"/>
      <dgm:spPr/>
    </dgm:pt>
    <dgm:pt modelId="{A3713AEE-1DCB-4B91-A3F4-1FCCDEBC357D}" type="pres">
      <dgm:prSet presAssocID="{C2E152B3-95AC-4EC7-8799-E3D49927246E}" presName="Name37" presStyleLbl="parChTrans1D3" presStyleIdx="0" presStyleCnt="4"/>
      <dgm:spPr/>
    </dgm:pt>
    <dgm:pt modelId="{0A2629A7-EECC-4C96-8FB8-2126D3F09FC2}" type="pres">
      <dgm:prSet presAssocID="{8E3D22D5-53BC-43D2-950F-F960E01FC609}" presName="hierRoot2" presStyleCnt="0">
        <dgm:presLayoutVars>
          <dgm:hierBranch val="init"/>
        </dgm:presLayoutVars>
      </dgm:prSet>
      <dgm:spPr/>
    </dgm:pt>
    <dgm:pt modelId="{91DAE409-1F2E-4C8A-9819-BE2473560778}" type="pres">
      <dgm:prSet presAssocID="{8E3D22D5-53BC-43D2-950F-F960E01FC609}" presName="rootComposite" presStyleCnt="0"/>
      <dgm:spPr/>
    </dgm:pt>
    <dgm:pt modelId="{8873778A-CD8E-4B53-ACB5-FF2A2449243B}" type="pres">
      <dgm:prSet presAssocID="{8E3D22D5-53BC-43D2-950F-F960E01FC609}" presName="rootText" presStyleLbl="node3" presStyleIdx="0" presStyleCnt="4">
        <dgm:presLayoutVars>
          <dgm:chPref val="3"/>
        </dgm:presLayoutVars>
      </dgm:prSet>
      <dgm:spPr/>
    </dgm:pt>
    <dgm:pt modelId="{81FBE8BC-D774-48E4-A631-E0BAE424D159}" type="pres">
      <dgm:prSet presAssocID="{8E3D22D5-53BC-43D2-950F-F960E01FC609}" presName="rootConnector" presStyleLbl="node3" presStyleIdx="0" presStyleCnt="4"/>
      <dgm:spPr/>
    </dgm:pt>
    <dgm:pt modelId="{99D0861B-ABC6-4E14-9819-E16D4A020290}" type="pres">
      <dgm:prSet presAssocID="{8E3D22D5-53BC-43D2-950F-F960E01FC609}" presName="hierChild4" presStyleCnt="0"/>
      <dgm:spPr/>
    </dgm:pt>
    <dgm:pt modelId="{0A686069-637B-4874-B4B1-47644FA3C899}" type="pres">
      <dgm:prSet presAssocID="{8E3D22D5-53BC-43D2-950F-F960E01FC609}" presName="hierChild5" presStyleCnt="0"/>
      <dgm:spPr/>
    </dgm:pt>
    <dgm:pt modelId="{EC91CDFC-46BD-48F0-9AEA-4E9A4C31E7F0}" type="pres">
      <dgm:prSet presAssocID="{4CDD0F9B-AF21-42F0-B67E-BCE868F80F38}" presName="Name37" presStyleLbl="parChTrans1D3" presStyleIdx="1" presStyleCnt="4"/>
      <dgm:spPr/>
    </dgm:pt>
    <dgm:pt modelId="{B8127102-6615-4393-BB99-B9DF75E47EDC}" type="pres">
      <dgm:prSet presAssocID="{A50B48F8-896C-4E4D-895F-7882A9576D4E}" presName="hierRoot2" presStyleCnt="0">
        <dgm:presLayoutVars>
          <dgm:hierBranch val="init"/>
        </dgm:presLayoutVars>
      </dgm:prSet>
      <dgm:spPr/>
    </dgm:pt>
    <dgm:pt modelId="{9B6A7982-1152-4103-B561-C9F6CB429774}" type="pres">
      <dgm:prSet presAssocID="{A50B48F8-896C-4E4D-895F-7882A9576D4E}" presName="rootComposite" presStyleCnt="0"/>
      <dgm:spPr/>
    </dgm:pt>
    <dgm:pt modelId="{A59DA39A-779C-48CB-9B6B-E5F1201AA489}" type="pres">
      <dgm:prSet presAssocID="{A50B48F8-896C-4E4D-895F-7882A9576D4E}" presName="rootText" presStyleLbl="node3" presStyleIdx="1" presStyleCnt="4">
        <dgm:presLayoutVars>
          <dgm:chPref val="3"/>
        </dgm:presLayoutVars>
      </dgm:prSet>
      <dgm:spPr/>
    </dgm:pt>
    <dgm:pt modelId="{75F4891D-455E-4810-8A64-A348CCB48383}" type="pres">
      <dgm:prSet presAssocID="{A50B48F8-896C-4E4D-895F-7882A9576D4E}" presName="rootConnector" presStyleLbl="node3" presStyleIdx="1" presStyleCnt="4"/>
      <dgm:spPr/>
    </dgm:pt>
    <dgm:pt modelId="{0777228D-DF1B-4D05-90F2-4076F7070461}" type="pres">
      <dgm:prSet presAssocID="{A50B48F8-896C-4E4D-895F-7882A9576D4E}" presName="hierChild4" presStyleCnt="0"/>
      <dgm:spPr/>
    </dgm:pt>
    <dgm:pt modelId="{59EC94B2-31C1-45CF-BA74-16DA6D62117F}" type="pres">
      <dgm:prSet presAssocID="{A50B48F8-896C-4E4D-895F-7882A9576D4E}" presName="hierChild5" presStyleCnt="0"/>
      <dgm:spPr/>
    </dgm:pt>
    <dgm:pt modelId="{34EDF3D8-CC7C-4611-B1BE-D6E9BCE1E50A}" type="pres">
      <dgm:prSet presAssocID="{D3108A09-138E-4DA6-B283-B6C336883763}" presName="Name37" presStyleLbl="parChTrans1D3" presStyleIdx="2" presStyleCnt="4"/>
      <dgm:spPr/>
    </dgm:pt>
    <dgm:pt modelId="{16F3F9F9-F7CB-4937-8CB6-30D7F52A4753}" type="pres">
      <dgm:prSet presAssocID="{3AF12E82-829C-4A89-A13E-E1519C993AFD}" presName="hierRoot2" presStyleCnt="0">
        <dgm:presLayoutVars>
          <dgm:hierBranch val="init"/>
        </dgm:presLayoutVars>
      </dgm:prSet>
      <dgm:spPr/>
    </dgm:pt>
    <dgm:pt modelId="{F6CFE4F4-4EDA-419D-A4A8-538A53BC3536}" type="pres">
      <dgm:prSet presAssocID="{3AF12E82-829C-4A89-A13E-E1519C993AFD}" presName="rootComposite" presStyleCnt="0"/>
      <dgm:spPr/>
    </dgm:pt>
    <dgm:pt modelId="{3AC0556B-3FE1-47A9-B1EB-0E851073D82E}" type="pres">
      <dgm:prSet presAssocID="{3AF12E82-829C-4A89-A13E-E1519C993AFD}" presName="rootText" presStyleLbl="node3" presStyleIdx="2" presStyleCnt="4">
        <dgm:presLayoutVars>
          <dgm:chPref val="3"/>
        </dgm:presLayoutVars>
      </dgm:prSet>
      <dgm:spPr/>
    </dgm:pt>
    <dgm:pt modelId="{FF7BA4D2-5EF1-4D0F-9238-AB5E62C4F7C0}" type="pres">
      <dgm:prSet presAssocID="{3AF12E82-829C-4A89-A13E-E1519C993AFD}" presName="rootConnector" presStyleLbl="node3" presStyleIdx="2" presStyleCnt="4"/>
      <dgm:spPr/>
    </dgm:pt>
    <dgm:pt modelId="{8D208365-E6D9-4553-A67E-2D5176F2A6F1}" type="pres">
      <dgm:prSet presAssocID="{3AF12E82-829C-4A89-A13E-E1519C993AFD}" presName="hierChild4" presStyleCnt="0"/>
      <dgm:spPr/>
    </dgm:pt>
    <dgm:pt modelId="{F084ABB4-B227-485E-AA4A-8E15EFE1FA1C}" type="pres">
      <dgm:prSet presAssocID="{3AF12E82-829C-4A89-A13E-E1519C993AFD}" presName="hierChild5" presStyleCnt="0"/>
      <dgm:spPr/>
    </dgm:pt>
    <dgm:pt modelId="{20DC20F1-1F46-49E8-BA63-670F590E6FBD}" type="pres">
      <dgm:prSet presAssocID="{5E16AB63-1ED7-46B8-8A2E-FCABB9356310}" presName="hierChild5" presStyleCnt="0"/>
      <dgm:spPr/>
    </dgm:pt>
    <dgm:pt modelId="{9688D624-2AA4-47B9-A3D5-616632851AB3}" type="pres">
      <dgm:prSet presAssocID="{66F29DCC-CB6F-4738-9740-93FC8E5B8891}" presName="Name37" presStyleLbl="parChTrans1D2" presStyleIdx="1" presStyleCnt="3"/>
      <dgm:spPr/>
    </dgm:pt>
    <dgm:pt modelId="{42C325EF-F36D-443A-9A16-7F8F3661C04B}" type="pres">
      <dgm:prSet presAssocID="{5575DAF6-3F4A-4AD2-A855-140471A730A6}" presName="hierRoot2" presStyleCnt="0">
        <dgm:presLayoutVars>
          <dgm:hierBranch val="init"/>
        </dgm:presLayoutVars>
      </dgm:prSet>
      <dgm:spPr/>
    </dgm:pt>
    <dgm:pt modelId="{39104ABF-8035-4491-B314-E6338ECEA268}" type="pres">
      <dgm:prSet presAssocID="{5575DAF6-3F4A-4AD2-A855-140471A730A6}" presName="rootComposite" presStyleCnt="0"/>
      <dgm:spPr/>
    </dgm:pt>
    <dgm:pt modelId="{41B9955B-A04D-4F6A-AC1F-BC472016FAB2}" type="pres">
      <dgm:prSet presAssocID="{5575DAF6-3F4A-4AD2-A855-140471A730A6}" presName="rootText" presStyleLbl="node2" presStyleIdx="1" presStyleCnt="3">
        <dgm:presLayoutVars>
          <dgm:chPref val="3"/>
        </dgm:presLayoutVars>
      </dgm:prSet>
      <dgm:spPr/>
    </dgm:pt>
    <dgm:pt modelId="{56450791-C174-412B-83B7-6E9E525DBA0D}" type="pres">
      <dgm:prSet presAssocID="{5575DAF6-3F4A-4AD2-A855-140471A730A6}" presName="rootConnector" presStyleLbl="node2" presStyleIdx="1" presStyleCnt="3"/>
      <dgm:spPr/>
    </dgm:pt>
    <dgm:pt modelId="{13EC69AD-C24E-47E3-BB16-B7440608369E}" type="pres">
      <dgm:prSet presAssocID="{5575DAF6-3F4A-4AD2-A855-140471A730A6}" presName="hierChild4" presStyleCnt="0"/>
      <dgm:spPr/>
    </dgm:pt>
    <dgm:pt modelId="{F4713AB6-CF33-47EF-9250-31E333C2DC46}" type="pres">
      <dgm:prSet presAssocID="{42E454B7-EC3C-4B5B-8ACB-AE3E1075B78A}" presName="Name37" presStyleLbl="parChTrans1D3" presStyleIdx="3" presStyleCnt="4"/>
      <dgm:spPr/>
    </dgm:pt>
    <dgm:pt modelId="{6AF8DEE0-A914-4E34-A6CB-0BDCA07CFB76}" type="pres">
      <dgm:prSet presAssocID="{682674E7-9178-4CE8-B9FE-B8FF308C2B46}" presName="hierRoot2" presStyleCnt="0">
        <dgm:presLayoutVars>
          <dgm:hierBranch val="init"/>
        </dgm:presLayoutVars>
      </dgm:prSet>
      <dgm:spPr/>
    </dgm:pt>
    <dgm:pt modelId="{094DD6D1-3197-4B6C-BBA6-3A7F0C170AB3}" type="pres">
      <dgm:prSet presAssocID="{682674E7-9178-4CE8-B9FE-B8FF308C2B46}" presName="rootComposite" presStyleCnt="0"/>
      <dgm:spPr/>
    </dgm:pt>
    <dgm:pt modelId="{9C2AD9D3-AA0C-4709-9C6A-0E0CEFCF1D20}" type="pres">
      <dgm:prSet presAssocID="{682674E7-9178-4CE8-B9FE-B8FF308C2B46}" presName="rootText" presStyleLbl="node3" presStyleIdx="3" presStyleCnt="4">
        <dgm:presLayoutVars>
          <dgm:chPref val="3"/>
        </dgm:presLayoutVars>
      </dgm:prSet>
      <dgm:spPr/>
    </dgm:pt>
    <dgm:pt modelId="{2F86A5BB-319D-4988-9B42-1E8235F462C8}" type="pres">
      <dgm:prSet presAssocID="{682674E7-9178-4CE8-B9FE-B8FF308C2B46}" presName="rootConnector" presStyleLbl="node3" presStyleIdx="3" presStyleCnt="4"/>
      <dgm:spPr/>
    </dgm:pt>
    <dgm:pt modelId="{1199054A-F90F-4513-AB23-1B6EE1CDA25F}" type="pres">
      <dgm:prSet presAssocID="{682674E7-9178-4CE8-B9FE-B8FF308C2B46}" presName="hierChild4" presStyleCnt="0"/>
      <dgm:spPr/>
    </dgm:pt>
    <dgm:pt modelId="{E4098D51-71E5-47DE-BAF5-1B23E9515B5A}" type="pres">
      <dgm:prSet presAssocID="{682674E7-9178-4CE8-B9FE-B8FF308C2B46}" presName="hierChild5" presStyleCnt="0"/>
      <dgm:spPr/>
    </dgm:pt>
    <dgm:pt modelId="{97CD89CE-A779-4D33-9E7F-24DB3CA077BE}" type="pres">
      <dgm:prSet presAssocID="{5575DAF6-3F4A-4AD2-A855-140471A730A6}" presName="hierChild5" presStyleCnt="0"/>
      <dgm:spPr/>
    </dgm:pt>
    <dgm:pt modelId="{B226F68F-AB27-4411-B18A-FD84FBE9755F}" type="pres">
      <dgm:prSet presAssocID="{0871A1B4-DD1E-4B8F-9EC9-6DB43F007945}" presName="Name37" presStyleLbl="parChTrans1D2" presStyleIdx="2" presStyleCnt="3"/>
      <dgm:spPr/>
    </dgm:pt>
    <dgm:pt modelId="{849EE7DD-C7FC-4087-BC3A-9C3102825FF7}" type="pres">
      <dgm:prSet presAssocID="{BA9E206E-6744-478A-907C-772E279AE915}" presName="hierRoot2" presStyleCnt="0">
        <dgm:presLayoutVars>
          <dgm:hierBranch val="init"/>
        </dgm:presLayoutVars>
      </dgm:prSet>
      <dgm:spPr/>
    </dgm:pt>
    <dgm:pt modelId="{6F30C91C-9B34-4001-BF3D-CC8F6654BFFC}" type="pres">
      <dgm:prSet presAssocID="{BA9E206E-6744-478A-907C-772E279AE915}" presName="rootComposite" presStyleCnt="0"/>
      <dgm:spPr/>
    </dgm:pt>
    <dgm:pt modelId="{622CFCA1-B93C-44C1-8883-B270CD7B32CD}" type="pres">
      <dgm:prSet presAssocID="{BA9E206E-6744-478A-907C-772E279AE915}" presName="rootText" presStyleLbl="node2" presStyleIdx="2" presStyleCnt="3">
        <dgm:presLayoutVars>
          <dgm:chPref val="3"/>
        </dgm:presLayoutVars>
      </dgm:prSet>
      <dgm:spPr/>
    </dgm:pt>
    <dgm:pt modelId="{133F78C2-14D0-4EC5-8858-BB395146A8FF}" type="pres">
      <dgm:prSet presAssocID="{BA9E206E-6744-478A-907C-772E279AE915}" presName="rootConnector" presStyleLbl="node2" presStyleIdx="2" presStyleCnt="3"/>
      <dgm:spPr/>
    </dgm:pt>
    <dgm:pt modelId="{3DAD13EF-E31D-460B-BBAC-CC2E2423468E}" type="pres">
      <dgm:prSet presAssocID="{BA9E206E-6744-478A-907C-772E279AE915}" presName="hierChild4" presStyleCnt="0"/>
      <dgm:spPr/>
    </dgm:pt>
    <dgm:pt modelId="{071E2DA3-F1B9-45E0-89EB-0CE2CA772277}" type="pres">
      <dgm:prSet presAssocID="{BA9E206E-6744-478A-907C-772E279AE915}" presName="hierChild5" presStyleCnt="0"/>
      <dgm:spPr/>
    </dgm:pt>
    <dgm:pt modelId="{4841A5D2-636A-401F-99D7-DCBB1375A5C5}" type="pres">
      <dgm:prSet presAssocID="{0FEAA2E4-1229-4D77-BF39-8776FDA8C9D7}" presName="hierChild3" presStyleCnt="0"/>
      <dgm:spPr/>
    </dgm:pt>
  </dgm:ptLst>
  <dgm:cxnLst>
    <dgm:cxn modelId="{7EF85A09-3662-4CCC-B14F-040AD7E4D650}" type="presOf" srcId="{682674E7-9178-4CE8-B9FE-B8FF308C2B46}" destId="{9C2AD9D3-AA0C-4709-9C6A-0E0CEFCF1D20}" srcOrd="0" destOrd="0" presId="urn:microsoft.com/office/officeart/2005/8/layout/orgChart1"/>
    <dgm:cxn modelId="{556AD30A-C5BD-474F-A1AB-E2B4A214202E}" type="presOf" srcId="{A50B48F8-896C-4E4D-895F-7882A9576D4E}" destId="{75F4891D-455E-4810-8A64-A348CCB48383}" srcOrd="1" destOrd="0" presId="urn:microsoft.com/office/officeart/2005/8/layout/orgChart1"/>
    <dgm:cxn modelId="{3752430D-7F21-4F17-93DC-5190DF0FA7C9}" srcId="{5E16AB63-1ED7-46B8-8A2E-FCABB9356310}" destId="{8E3D22D5-53BC-43D2-950F-F960E01FC609}" srcOrd="0" destOrd="0" parTransId="{C2E152B3-95AC-4EC7-8799-E3D49927246E}" sibTransId="{C50B2065-A78B-45E2-AB30-FB58D85D58DD}"/>
    <dgm:cxn modelId="{0B84D419-620A-4A31-BCB4-356E4C241507}" type="presOf" srcId="{6AF1DADF-F661-448F-ADB7-F28EC4AE0740}" destId="{4FA7632F-788F-44CE-86B6-4533911DED2C}" srcOrd="0" destOrd="0" presId="urn:microsoft.com/office/officeart/2005/8/layout/orgChart1"/>
    <dgm:cxn modelId="{92D9B01A-26F8-41D2-8CE9-5CDE59F746B1}" type="presOf" srcId="{3AF12E82-829C-4A89-A13E-E1519C993AFD}" destId="{3AC0556B-3FE1-47A9-B1EB-0E851073D82E}" srcOrd="0" destOrd="0" presId="urn:microsoft.com/office/officeart/2005/8/layout/orgChart1"/>
    <dgm:cxn modelId="{FE6C3F32-C287-4841-A772-02E0508F38E2}" srcId="{6AF1DADF-F661-448F-ADB7-F28EC4AE0740}" destId="{0FEAA2E4-1229-4D77-BF39-8776FDA8C9D7}" srcOrd="0" destOrd="0" parTransId="{353205E0-E300-4B0A-8025-B5BA4FE2486D}" sibTransId="{D5C58BD8-7E13-4DB4-B822-7D31C0675650}"/>
    <dgm:cxn modelId="{D2AD3334-417F-4C57-9291-6837C3DB8EA8}" type="presOf" srcId="{682674E7-9178-4CE8-B9FE-B8FF308C2B46}" destId="{2F86A5BB-319D-4988-9B42-1E8235F462C8}" srcOrd="1" destOrd="0" presId="urn:microsoft.com/office/officeart/2005/8/layout/orgChart1"/>
    <dgm:cxn modelId="{5F363F3F-40C9-4302-89E0-4EF356BD8868}" srcId="{5E16AB63-1ED7-46B8-8A2E-FCABB9356310}" destId="{3AF12E82-829C-4A89-A13E-E1519C993AFD}" srcOrd="2" destOrd="0" parTransId="{D3108A09-138E-4DA6-B283-B6C336883763}" sibTransId="{8E22A99B-9C7E-451F-95DB-78784A6B45A2}"/>
    <dgm:cxn modelId="{7BCD7944-AC2D-4EBE-85F9-2D4F8557B727}" type="presOf" srcId="{42E454B7-EC3C-4B5B-8ACB-AE3E1075B78A}" destId="{F4713AB6-CF33-47EF-9250-31E333C2DC46}" srcOrd="0" destOrd="0" presId="urn:microsoft.com/office/officeart/2005/8/layout/orgChart1"/>
    <dgm:cxn modelId="{F9374468-48D1-4BAB-A977-770DFC6D253D}" type="presOf" srcId="{8E3D22D5-53BC-43D2-950F-F960E01FC609}" destId="{8873778A-CD8E-4B53-ACB5-FF2A2449243B}" srcOrd="0" destOrd="0" presId="urn:microsoft.com/office/officeart/2005/8/layout/orgChart1"/>
    <dgm:cxn modelId="{D3E36B48-8CEC-4316-8F0C-0B6BDFBB0CF1}" type="presOf" srcId="{0FEAA2E4-1229-4D77-BF39-8776FDA8C9D7}" destId="{5256D945-33E0-41D0-882D-343082990199}" srcOrd="0" destOrd="0" presId="urn:microsoft.com/office/officeart/2005/8/layout/orgChart1"/>
    <dgm:cxn modelId="{ECDDFB77-F1A7-4ACF-98E4-6A4C68DF5305}" type="presOf" srcId="{BA9E206E-6744-478A-907C-772E279AE915}" destId="{133F78C2-14D0-4EC5-8858-BB395146A8FF}" srcOrd="1" destOrd="0" presId="urn:microsoft.com/office/officeart/2005/8/layout/orgChart1"/>
    <dgm:cxn modelId="{E582FD5A-3DCE-464E-B1CC-4A537B68DC29}" srcId="{0FEAA2E4-1229-4D77-BF39-8776FDA8C9D7}" destId="{5E16AB63-1ED7-46B8-8A2E-FCABB9356310}" srcOrd="0" destOrd="0" parTransId="{9B06C3D7-856D-47B9-9FA1-2FF6E306B6F4}" sibTransId="{F54A5416-7449-4B9D-AC72-70F42B83D6BD}"/>
    <dgm:cxn modelId="{99FA0B7B-03CB-490F-A6D3-93C27C4D3DC8}" type="presOf" srcId="{BA9E206E-6744-478A-907C-772E279AE915}" destId="{622CFCA1-B93C-44C1-8883-B270CD7B32CD}" srcOrd="0" destOrd="0" presId="urn:microsoft.com/office/officeart/2005/8/layout/orgChart1"/>
    <dgm:cxn modelId="{5F59C080-168F-4E65-A944-450E685424F8}" type="presOf" srcId="{9B06C3D7-856D-47B9-9FA1-2FF6E306B6F4}" destId="{4754FA8F-108D-40DD-A301-2E1EA9F30967}" srcOrd="0" destOrd="0" presId="urn:microsoft.com/office/officeart/2005/8/layout/orgChart1"/>
    <dgm:cxn modelId="{3EE75583-3A72-49E0-A8DC-72A3D7E3D46B}" type="presOf" srcId="{5E16AB63-1ED7-46B8-8A2E-FCABB9356310}" destId="{4D30EF68-782C-45FE-B4FE-F9D26930E7C8}" srcOrd="1" destOrd="0" presId="urn:microsoft.com/office/officeart/2005/8/layout/orgChart1"/>
    <dgm:cxn modelId="{9A51A184-0F4C-4073-AF31-D8427F70FD97}" type="presOf" srcId="{D3108A09-138E-4DA6-B283-B6C336883763}" destId="{34EDF3D8-CC7C-4611-B1BE-D6E9BCE1E50A}" srcOrd="0" destOrd="0" presId="urn:microsoft.com/office/officeart/2005/8/layout/orgChart1"/>
    <dgm:cxn modelId="{4811B792-D319-45E7-8FA3-F72AA8B28DE1}" type="presOf" srcId="{3AF12E82-829C-4A89-A13E-E1519C993AFD}" destId="{FF7BA4D2-5EF1-4D0F-9238-AB5E62C4F7C0}" srcOrd="1" destOrd="0" presId="urn:microsoft.com/office/officeart/2005/8/layout/orgChart1"/>
    <dgm:cxn modelId="{2C4D64AC-8B85-46A6-89EC-76D7B18F087D}" type="presOf" srcId="{5575DAF6-3F4A-4AD2-A855-140471A730A6}" destId="{41B9955B-A04D-4F6A-AC1F-BC472016FAB2}" srcOrd="0" destOrd="0" presId="urn:microsoft.com/office/officeart/2005/8/layout/orgChart1"/>
    <dgm:cxn modelId="{081A4AB4-BFC6-4063-8346-A6CE2F32A865}" type="presOf" srcId="{0871A1B4-DD1E-4B8F-9EC9-6DB43F007945}" destId="{B226F68F-AB27-4411-B18A-FD84FBE9755F}" srcOrd="0" destOrd="0" presId="urn:microsoft.com/office/officeart/2005/8/layout/orgChart1"/>
    <dgm:cxn modelId="{9FB7F6B7-FACE-4870-B39C-92C4DFCCB6F6}" type="presOf" srcId="{8E3D22D5-53BC-43D2-950F-F960E01FC609}" destId="{81FBE8BC-D774-48E4-A631-E0BAE424D159}" srcOrd="1" destOrd="0" presId="urn:microsoft.com/office/officeart/2005/8/layout/orgChart1"/>
    <dgm:cxn modelId="{9C3E39BA-23BE-41E9-B03C-88DD6464B487}" type="presOf" srcId="{4CDD0F9B-AF21-42F0-B67E-BCE868F80F38}" destId="{EC91CDFC-46BD-48F0-9AEA-4E9A4C31E7F0}" srcOrd="0" destOrd="0" presId="urn:microsoft.com/office/officeart/2005/8/layout/orgChart1"/>
    <dgm:cxn modelId="{127078BE-29DF-4AED-866C-C56597A4509D}" type="presOf" srcId="{5E16AB63-1ED7-46B8-8A2E-FCABB9356310}" destId="{69CB875A-9BDD-4740-9B0F-D5FC0E6E5DAC}" srcOrd="0" destOrd="0" presId="urn:microsoft.com/office/officeart/2005/8/layout/orgChart1"/>
    <dgm:cxn modelId="{02A14CC2-5E89-4674-BC8F-D4D68A97463C}" type="presOf" srcId="{66F29DCC-CB6F-4738-9740-93FC8E5B8891}" destId="{9688D624-2AA4-47B9-A3D5-616632851AB3}" srcOrd="0" destOrd="0" presId="urn:microsoft.com/office/officeart/2005/8/layout/orgChart1"/>
    <dgm:cxn modelId="{B307D0C7-8302-44BE-A666-AE7DC320C1E5}" srcId="{0FEAA2E4-1229-4D77-BF39-8776FDA8C9D7}" destId="{5575DAF6-3F4A-4AD2-A855-140471A730A6}" srcOrd="1" destOrd="0" parTransId="{66F29DCC-CB6F-4738-9740-93FC8E5B8891}" sibTransId="{2D23E925-216A-4299-8D40-BEB4F6EADB02}"/>
    <dgm:cxn modelId="{F38014CB-721F-48A5-8872-633551FD8CDA}" type="presOf" srcId="{C2E152B3-95AC-4EC7-8799-E3D49927246E}" destId="{A3713AEE-1DCB-4B91-A3F4-1FCCDEBC357D}" srcOrd="0" destOrd="0" presId="urn:microsoft.com/office/officeart/2005/8/layout/orgChart1"/>
    <dgm:cxn modelId="{7852CECE-DD10-4928-BCC5-C6C81FC49DB0}" srcId="{5E16AB63-1ED7-46B8-8A2E-FCABB9356310}" destId="{A50B48F8-896C-4E4D-895F-7882A9576D4E}" srcOrd="1" destOrd="0" parTransId="{4CDD0F9B-AF21-42F0-B67E-BCE868F80F38}" sibTransId="{5ED194AB-D050-4B2D-8714-0D2C6D852AB3}"/>
    <dgm:cxn modelId="{28F1BED6-478D-49AC-AF1B-B0053676E256}" srcId="{0FEAA2E4-1229-4D77-BF39-8776FDA8C9D7}" destId="{BA9E206E-6744-478A-907C-772E279AE915}" srcOrd="2" destOrd="0" parTransId="{0871A1B4-DD1E-4B8F-9EC9-6DB43F007945}" sibTransId="{DC62EB83-D6AB-4245-9F83-2F55D5F59009}"/>
    <dgm:cxn modelId="{F4A648DB-FA55-4028-8CBD-48822F0DC38E}" type="presOf" srcId="{A50B48F8-896C-4E4D-895F-7882A9576D4E}" destId="{A59DA39A-779C-48CB-9B6B-E5F1201AA489}" srcOrd="0" destOrd="0" presId="urn:microsoft.com/office/officeart/2005/8/layout/orgChart1"/>
    <dgm:cxn modelId="{C0F7E4DB-3D06-40BE-9701-03545DA80E07}" type="presOf" srcId="{5575DAF6-3F4A-4AD2-A855-140471A730A6}" destId="{56450791-C174-412B-83B7-6E9E525DBA0D}" srcOrd="1" destOrd="0" presId="urn:microsoft.com/office/officeart/2005/8/layout/orgChart1"/>
    <dgm:cxn modelId="{98C693DE-AF58-4300-80A4-C1238B9D8713}" type="presOf" srcId="{0FEAA2E4-1229-4D77-BF39-8776FDA8C9D7}" destId="{54634603-4CC1-4E49-B818-76E6CB7DAFDD}" srcOrd="1" destOrd="0" presId="urn:microsoft.com/office/officeart/2005/8/layout/orgChart1"/>
    <dgm:cxn modelId="{1EFBD1FC-A6B5-41E3-95BA-B791B6403ED9}" srcId="{5575DAF6-3F4A-4AD2-A855-140471A730A6}" destId="{682674E7-9178-4CE8-B9FE-B8FF308C2B46}" srcOrd="0" destOrd="0" parTransId="{42E454B7-EC3C-4B5B-8ACB-AE3E1075B78A}" sibTransId="{EB4ECD54-2FFB-4FD5-8913-13818C06B65D}"/>
    <dgm:cxn modelId="{248573DA-13C7-4DE9-A9F6-F9AFEEB400B2}" type="presParOf" srcId="{4FA7632F-788F-44CE-86B6-4533911DED2C}" destId="{E5E8D67E-10A0-4E7A-BB2B-562F01511CA5}" srcOrd="0" destOrd="0" presId="urn:microsoft.com/office/officeart/2005/8/layout/orgChart1"/>
    <dgm:cxn modelId="{B4532579-B186-4FCE-B78E-F3EDEA9155C0}" type="presParOf" srcId="{E5E8D67E-10A0-4E7A-BB2B-562F01511CA5}" destId="{A61847CD-6098-4D0F-995F-DB4FFA0668F2}" srcOrd="0" destOrd="0" presId="urn:microsoft.com/office/officeart/2005/8/layout/orgChart1"/>
    <dgm:cxn modelId="{C318CDCB-80C2-4347-B502-6070B2D920C3}" type="presParOf" srcId="{A61847CD-6098-4D0F-995F-DB4FFA0668F2}" destId="{5256D945-33E0-41D0-882D-343082990199}" srcOrd="0" destOrd="0" presId="urn:microsoft.com/office/officeart/2005/8/layout/orgChart1"/>
    <dgm:cxn modelId="{723E3C57-F477-446A-96F3-DF3AF02693FA}" type="presParOf" srcId="{A61847CD-6098-4D0F-995F-DB4FFA0668F2}" destId="{54634603-4CC1-4E49-B818-76E6CB7DAFDD}" srcOrd="1" destOrd="0" presId="urn:microsoft.com/office/officeart/2005/8/layout/orgChart1"/>
    <dgm:cxn modelId="{EF6669B1-37FB-45C0-AEF5-05F7B477F512}" type="presParOf" srcId="{E5E8D67E-10A0-4E7A-BB2B-562F01511CA5}" destId="{80D3F46F-D712-4507-96E8-9A7D45BA5E2B}" srcOrd="1" destOrd="0" presId="urn:microsoft.com/office/officeart/2005/8/layout/orgChart1"/>
    <dgm:cxn modelId="{8728BD20-73A1-4CB0-AB01-B237872C7436}" type="presParOf" srcId="{80D3F46F-D712-4507-96E8-9A7D45BA5E2B}" destId="{4754FA8F-108D-40DD-A301-2E1EA9F30967}" srcOrd="0" destOrd="0" presId="urn:microsoft.com/office/officeart/2005/8/layout/orgChart1"/>
    <dgm:cxn modelId="{B1A9B83B-7F48-4BAC-B3A5-F0A141F886CD}" type="presParOf" srcId="{80D3F46F-D712-4507-96E8-9A7D45BA5E2B}" destId="{B4FEFF51-E577-445C-BE0F-EA46DC72F129}" srcOrd="1" destOrd="0" presId="urn:microsoft.com/office/officeart/2005/8/layout/orgChart1"/>
    <dgm:cxn modelId="{A5603E27-20DB-4197-BCBF-F9F648D603DE}" type="presParOf" srcId="{B4FEFF51-E577-445C-BE0F-EA46DC72F129}" destId="{F4A8DE4F-BAE1-461C-871D-DCB6F03313CB}" srcOrd="0" destOrd="0" presId="urn:microsoft.com/office/officeart/2005/8/layout/orgChart1"/>
    <dgm:cxn modelId="{C3E2DBC4-CE37-403F-8BE2-945C8526323C}" type="presParOf" srcId="{F4A8DE4F-BAE1-461C-871D-DCB6F03313CB}" destId="{69CB875A-9BDD-4740-9B0F-D5FC0E6E5DAC}" srcOrd="0" destOrd="0" presId="urn:microsoft.com/office/officeart/2005/8/layout/orgChart1"/>
    <dgm:cxn modelId="{E9AFB416-0397-46D2-8CC1-5F92B9C11828}" type="presParOf" srcId="{F4A8DE4F-BAE1-461C-871D-DCB6F03313CB}" destId="{4D30EF68-782C-45FE-B4FE-F9D26930E7C8}" srcOrd="1" destOrd="0" presId="urn:microsoft.com/office/officeart/2005/8/layout/orgChart1"/>
    <dgm:cxn modelId="{B25E9F67-48A8-4CE9-9C9D-D8E57B5393BF}" type="presParOf" srcId="{B4FEFF51-E577-445C-BE0F-EA46DC72F129}" destId="{34A76B4D-D1BB-454F-B5B4-D85C33B40A0B}" srcOrd="1" destOrd="0" presId="urn:microsoft.com/office/officeart/2005/8/layout/orgChart1"/>
    <dgm:cxn modelId="{B1A754BC-ED7E-46CD-8F7A-71F2E9AD38A5}" type="presParOf" srcId="{34A76B4D-D1BB-454F-B5B4-D85C33B40A0B}" destId="{A3713AEE-1DCB-4B91-A3F4-1FCCDEBC357D}" srcOrd="0" destOrd="0" presId="urn:microsoft.com/office/officeart/2005/8/layout/orgChart1"/>
    <dgm:cxn modelId="{358F8C62-0369-4193-ADB0-AF3A1BF27C51}" type="presParOf" srcId="{34A76B4D-D1BB-454F-B5B4-D85C33B40A0B}" destId="{0A2629A7-EECC-4C96-8FB8-2126D3F09FC2}" srcOrd="1" destOrd="0" presId="urn:microsoft.com/office/officeart/2005/8/layout/orgChart1"/>
    <dgm:cxn modelId="{0B49B44E-ED11-4607-AC76-EAE2DA2EF8A7}" type="presParOf" srcId="{0A2629A7-EECC-4C96-8FB8-2126D3F09FC2}" destId="{91DAE409-1F2E-4C8A-9819-BE2473560778}" srcOrd="0" destOrd="0" presId="urn:microsoft.com/office/officeart/2005/8/layout/orgChart1"/>
    <dgm:cxn modelId="{C5ADE2FD-847A-4504-8B22-61F4929B2AD5}" type="presParOf" srcId="{91DAE409-1F2E-4C8A-9819-BE2473560778}" destId="{8873778A-CD8E-4B53-ACB5-FF2A2449243B}" srcOrd="0" destOrd="0" presId="urn:microsoft.com/office/officeart/2005/8/layout/orgChart1"/>
    <dgm:cxn modelId="{D6CCA621-FCC7-4473-9BCD-11E25406B0E2}" type="presParOf" srcId="{91DAE409-1F2E-4C8A-9819-BE2473560778}" destId="{81FBE8BC-D774-48E4-A631-E0BAE424D159}" srcOrd="1" destOrd="0" presId="urn:microsoft.com/office/officeart/2005/8/layout/orgChart1"/>
    <dgm:cxn modelId="{C7A0F7A3-A0F7-4398-AECC-7212107780EB}" type="presParOf" srcId="{0A2629A7-EECC-4C96-8FB8-2126D3F09FC2}" destId="{99D0861B-ABC6-4E14-9819-E16D4A020290}" srcOrd="1" destOrd="0" presId="urn:microsoft.com/office/officeart/2005/8/layout/orgChart1"/>
    <dgm:cxn modelId="{27631BBA-4B70-4A9B-8386-A371D3196207}" type="presParOf" srcId="{0A2629A7-EECC-4C96-8FB8-2126D3F09FC2}" destId="{0A686069-637B-4874-B4B1-47644FA3C899}" srcOrd="2" destOrd="0" presId="urn:microsoft.com/office/officeart/2005/8/layout/orgChart1"/>
    <dgm:cxn modelId="{6B75E46C-F835-4EFF-AE99-5AEAFE3C1A23}" type="presParOf" srcId="{34A76B4D-D1BB-454F-B5B4-D85C33B40A0B}" destId="{EC91CDFC-46BD-48F0-9AEA-4E9A4C31E7F0}" srcOrd="2" destOrd="0" presId="urn:microsoft.com/office/officeart/2005/8/layout/orgChart1"/>
    <dgm:cxn modelId="{B61C6FCA-E0A8-422C-85DC-3BB1FA32D1BB}" type="presParOf" srcId="{34A76B4D-D1BB-454F-B5B4-D85C33B40A0B}" destId="{B8127102-6615-4393-BB99-B9DF75E47EDC}" srcOrd="3" destOrd="0" presId="urn:microsoft.com/office/officeart/2005/8/layout/orgChart1"/>
    <dgm:cxn modelId="{CDD1C2BB-E44B-4D0D-A3EB-E3950EB6F40E}" type="presParOf" srcId="{B8127102-6615-4393-BB99-B9DF75E47EDC}" destId="{9B6A7982-1152-4103-B561-C9F6CB429774}" srcOrd="0" destOrd="0" presId="urn:microsoft.com/office/officeart/2005/8/layout/orgChart1"/>
    <dgm:cxn modelId="{631D5C31-BF63-4AE4-9D87-6D5FFF62CACB}" type="presParOf" srcId="{9B6A7982-1152-4103-B561-C9F6CB429774}" destId="{A59DA39A-779C-48CB-9B6B-E5F1201AA489}" srcOrd="0" destOrd="0" presId="urn:microsoft.com/office/officeart/2005/8/layout/orgChart1"/>
    <dgm:cxn modelId="{A2E58FDE-B915-40B1-8BEF-07B83E0C7A3A}" type="presParOf" srcId="{9B6A7982-1152-4103-B561-C9F6CB429774}" destId="{75F4891D-455E-4810-8A64-A348CCB48383}" srcOrd="1" destOrd="0" presId="urn:microsoft.com/office/officeart/2005/8/layout/orgChart1"/>
    <dgm:cxn modelId="{F2C52447-3F3B-4736-84B7-60FD729488A9}" type="presParOf" srcId="{B8127102-6615-4393-BB99-B9DF75E47EDC}" destId="{0777228D-DF1B-4D05-90F2-4076F7070461}" srcOrd="1" destOrd="0" presId="urn:microsoft.com/office/officeart/2005/8/layout/orgChart1"/>
    <dgm:cxn modelId="{BDC77266-A5C4-4D84-A311-EA4E2ECA42CA}" type="presParOf" srcId="{B8127102-6615-4393-BB99-B9DF75E47EDC}" destId="{59EC94B2-31C1-45CF-BA74-16DA6D62117F}" srcOrd="2" destOrd="0" presId="urn:microsoft.com/office/officeart/2005/8/layout/orgChart1"/>
    <dgm:cxn modelId="{5BEF7336-E8E1-4311-8A00-253670FA996A}" type="presParOf" srcId="{34A76B4D-D1BB-454F-B5B4-D85C33B40A0B}" destId="{34EDF3D8-CC7C-4611-B1BE-D6E9BCE1E50A}" srcOrd="4" destOrd="0" presId="urn:microsoft.com/office/officeart/2005/8/layout/orgChart1"/>
    <dgm:cxn modelId="{D2E9BADE-2CEF-4178-B252-D1045ACD785A}" type="presParOf" srcId="{34A76B4D-D1BB-454F-B5B4-D85C33B40A0B}" destId="{16F3F9F9-F7CB-4937-8CB6-30D7F52A4753}" srcOrd="5" destOrd="0" presId="urn:microsoft.com/office/officeart/2005/8/layout/orgChart1"/>
    <dgm:cxn modelId="{45167E4D-AD73-4109-ABD9-639CE7EB084D}" type="presParOf" srcId="{16F3F9F9-F7CB-4937-8CB6-30D7F52A4753}" destId="{F6CFE4F4-4EDA-419D-A4A8-538A53BC3536}" srcOrd="0" destOrd="0" presId="urn:microsoft.com/office/officeart/2005/8/layout/orgChart1"/>
    <dgm:cxn modelId="{BF964008-3B2B-4D74-B702-B9F48350BAB8}" type="presParOf" srcId="{F6CFE4F4-4EDA-419D-A4A8-538A53BC3536}" destId="{3AC0556B-3FE1-47A9-B1EB-0E851073D82E}" srcOrd="0" destOrd="0" presId="urn:microsoft.com/office/officeart/2005/8/layout/orgChart1"/>
    <dgm:cxn modelId="{71B7BF0E-1ACD-438D-BA72-2EAD059E2923}" type="presParOf" srcId="{F6CFE4F4-4EDA-419D-A4A8-538A53BC3536}" destId="{FF7BA4D2-5EF1-4D0F-9238-AB5E62C4F7C0}" srcOrd="1" destOrd="0" presId="urn:microsoft.com/office/officeart/2005/8/layout/orgChart1"/>
    <dgm:cxn modelId="{2940492D-70B1-430F-A148-8F9477C1051A}" type="presParOf" srcId="{16F3F9F9-F7CB-4937-8CB6-30D7F52A4753}" destId="{8D208365-E6D9-4553-A67E-2D5176F2A6F1}" srcOrd="1" destOrd="0" presId="urn:microsoft.com/office/officeart/2005/8/layout/orgChart1"/>
    <dgm:cxn modelId="{44C90CC3-A845-4391-9E93-ADFF60DD17A3}" type="presParOf" srcId="{16F3F9F9-F7CB-4937-8CB6-30D7F52A4753}" destId="{F084ABB4-B227-485E-AA4A-8E15EFE1FA1C}" srcOrd="2" destOrd="0" presId="urn:microsoft.com/office/officeart/2005/8/layout/orgChart1"/>
    <dgm:cxn modelId="{4938253D-5283-4CB3-8033-3D50861B9410}" type="presParOf" srcId="{B4FEFF51-E577-445C-BE0F-EA46DC72F129}" destId="{20DC20F1-1F46-49E8-BA63-670F590E6FBD}" srcOrd="2" destOrd="0" presId="urn:microsoft.com/office/officeart/2005/8/layout/orgChart1"/>
    <dgm:cxn modelId="{806A3E5F-866C-475E-9AAB-23D6E6FA7FAB}" type="presParOf" srcId="{80D3F46F-D712-4507-96E8-9A7D45BA5E2B}" destId="{9688D624-2AA4-47B9-A3D5-616632851AB3}" srcOrd="2" destOrd="0" presId="urn:microsoft.com/office/officeart/2005/8/layout/orgChart1"/>
    <dgm:cxn modelId="{F3957369-A5DA-4997-8EC3-70CC063978FB}" type="presParOf" srcId="{80D3F46F-D712-4507-96E8-9A7D45BA5E2B}" destId="{42C325EF-F36D-443A-9A16-7F8F3661C04B}" srcOrd="3" destOrd="0" presId="urn:microsoft.com/office/officeart/2005/8/layout/orgChart1"/>
    <dgm:cxn modelId="{8D1F781B-B358-4822-A82E-286EECF23314}" type="presParOf" srcId="{42C325EF-F36D-443A-9A16-7F8F3661C04B}" destId="{39104ABF-8035-4491-B314-E6338ECEA268}" srcOrd="0" destOrd="0" presId="urn:microsoft.com/office/officeart/2005/8/layout/orgChart1"/>
    <dgm:cxn modelId="{FFEBF958-BD75-4CDE-8A5A-7E743251A5BA}" type="presParOf" srcId="{39104ABF-8035-4491-B314-E6338ECEA268}" destId="{41B9955B-A04D-4F6A-AC1F-BC472016FAB2}" srcOrd="0" destOrd="0" presId="urn:microsoft.com/office/officeart/2005/8/layout/orgChart1"/>
    <dgm:cxn modelId="{5B107D5F-5F14-4861-BB7B-0FB6CF34FAC5}" type="presParOf" srcId="{39104ABF-8035-4491-B314-E6338ECEA268}" destId="{56450791-C174-412B-83B7-6E9E525DBA0D}" srcOrd="1" destOrd="0" presId="urn:microsoft.com/office/officeart/2005/8/layout/orgChart1"/>
    <dgm:cxn modelId="{214F7B86-EE6A-44B1-8822-D7D971B27649}" type="presParOf" srcId="{42C325EF-F36D-443A-9A16-7F8F3661C04B}" destId="{13EC69AD-C24E-47E3-BB16-B7440608369E}" srcOrd="1" destOrd="0" presId="urn:microsoft.com/office/officeart/2005/8/layout/orgChart1"/>
    <dgm:cxn modelId="{CDE6D255-33B9-40A3-9054-31117A9FA9FC}" type="presParOf" srcId="{13EC69AD-C24E-47E3-BB16-B7440608369E}" destId="{F4713AB6-CF33-47EF-9250-31E333C2DC46}" srcOrd="0" destOrd="0" presId="urn:microsoft.com/office/officeart/2005/8/layout/orgChart1"/>
    <dgm:cxn modelId="{30FEE795-765B-48F2-88A5-BB8B3572DBCF}" type="presParOf" srcId="{13EC69AD-C24E-47E3-BB16-B7440608369E}" destId="{6AF8DEE0-A914-4E34-A6CB-0BDCA07CFB76}" srcOrd="1" destOrd="0" presId="urn:microsoft.com/office/officeart/2005/8/layout/orgChart1"/>
    <dgm:cxn modelId="{A6541561-50D5-40C5-987D-1442C7A3AA71}" type="presParOf" srcId="{6AF8DEE0-A914-4E34-A6CB-0BDCA07CFB76}" destId="{094DD6D1-3197-4B6C-BBA6-3A7F0C170AB3}" srcOrd="0" destOrd="0" presId="urn:microsoft.com/office/officeart/2005/8/layout/orgChart1"/>
    <dgm:cxn modelId="{212F65E2-69CD-404F-B760-1DEF1F37F3AA}" type="presParOf" srcId="{094DD6D1-3197-4B6C-BBA6-3A7F0C170AB3}" destId="{9C2AD9D3-AA0C-4709-9C6A-0E0CEFCF1D20}" srcOrd="0" destOrd="0" presId="urn:microsoft.com/office/officeart/2005/8/layout/orgChart1"/>
    <dgm:cxn modelId="{50E973A1-2D99-4674-B150-5F5D7D8048BC}" type="presParOf" srcId="{094DD6D1-3197-4B6C-BBA6-3A7F0C170AB3}" destId="{2F86A5BB-319D-4988-9B42-1E8235F462C8}" srcOrd="1" destOrd="0" presId="urn:microsoft.com/office/officeart/2005/8/layout/orgChart1"/>
    <dgm:cxn modelId="{0D3F43D6-369A-433B-96BF-3722A4C1C666}" type="presParOf" srcId="{6AF8DEE0-A914-4E34-A6CB-0BDCA07CFB76}" destId="{1199054A-F90F-4513-AB23-1B6EE1CDA25F}" srcOrd="1" destOrd="0" presId="urn:microsoft.com/office/officeart/2005/8/layout/orgChart1"/>
    <dgm:cxn modelId="{AE860D90-656C-42D6-B4E2-42E809DAD974}" type="presParOf" srcId="{6AF8DEE0-A914-4E34-A6CB-0BDCA07CFB76}" destId="{E4098D51-71E5-47DE-BAF5-1B23E9515B5A}" srcOrd="2" destOrd="0" presId="urn:microsoft.com/office/officeart/2005/8/layout/orgChart1"/>
    <dgm:cxn modelId="{6340123D-B47D-44DF-B5CE-5A626D909622}" type="presParOf" srcId="{42C325EF-F36D-443A-9A16-7F8F3661C04B}" destId="{97CD89CE-A779-4D33-9E7F-24DB3CA077BE}" srcOrd="2" destOrd="0" presId="urn:microsoft.com/office/officeart/2005/8/layout/orgChart1"/>
    <dgm:cxn modelId="{60E216C5-327F-4C45-B138-A91CA8023965}" type="presParOf" srcId="{80D3F46F-D712-4507-96E8-9A7D45BA5E2B}" destId="{B226F68F-AB27-4411-B18A-FD84FBE9755F}" srcOrd="4" destOrd="0" presId="urn:microsoft.com/office/officeart/2005/8/layout/orgChart1"/>
    <dgm:cxn modelId="{E03E4F04-579E-4888-B4CD-1CC900764E97}" type="presParOf" srcId="{80D3F46F-D712-4507-96E8-9A7D45BA5E2B}" destId="{849EE7DD-C7FC-4087-BC3A-9C3102825FF7}" srcOrd="5" destOrd="0" presId="urn:microsoft.com/office/officeart/2005/8/layout/orgChart1"/>
    <dgm:cxn modelId="{84FBF382-3F79-4EF5-AD20-FD1E1D94C03F}" type="presParOf" srcId="{849EE7DD-C7FC-4087-BC3A-9C3102825FF7}" destId="{6F30C91C-9B34-4001-BF3D-CC8F6654BFFC}" srcOrd="0" destOrd="0" presId="urn:microsoft.com/office/officeart/2005/8/layout/orgChart1"/>
    <dgm:cxn modelId="{E40F9DEA-10CF-4F87-BC10-DB61D293702D}" type="presParOf" srcId="{6F30C91C-9B34-4001-BF3D-CC8F6654BFFC}" destId="{622CFCA1-B93C-44C1-8883-B270CD7B32CD}" srcOrd="0" destOrd="0" presId="urn:microsoft.com/office/officeart/2005/8/layout/orgChart1"/>
    <dgm:cxn modelId="{D70CA763-59CC-4412-A5C1-A21A64EF1EFE}" type="presParOf" srcId="{6F30C91C-9B34-4001-BF3D-CC8F6654BFFC}" destId="{133F78C2-14D0-4EC5-8858-BB395146A8FF}" srcOrd="1" destOrd="0" presId="urn:microsoft.com/office/officeart/2005/8/layout/orgChart1"/>
    <dgm:cxn modelId="{7EE733F4-33B1-47AE-84B4-AAD3D0CC1336}" type="presParOf" srcId="{849EE7DD-C7FC-4087-BC3A-9C3102825FF7}" destId="{3DAD13EF-E31D-460B-BBAC-CC2E2423468E}" srcOrd="1" destOrd="0" presId="urn:microsoft.com/office/officeart/2005/8/layout/orgChart1"/>
    <dgm:cxn modelId="{EA167E19-3F63-482E-BD7A-79A54438E8CC}" type="presParOf" srcId="{849EE7DD-C7FC-4087-BC3A-9C3102825FF7}" destId="{071E2DA3-F1B9-45E0-89EB-0CE2CA772277}" srcOrd="2" destOrd="0" presId="urn:microsoft.com/office/officeart/2005/8/layout/orgChart1"/>
    <dgm:cxn modelId="{6B884299-117E-44EF-B221-9710FDB72AF3}" type="presParOf" srcId="{E5E8D67E-10A0-4E7A-BB2B-562F01511CA5}" destId="{4841A5D2-636A-401F-99D7-DCBB1375A5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6F68F-AB27-4411-B18A-FD84FBE9755F}">
      <dsp:nvSpPr>
        <dsp:cNvPr id="0" name=""/>
        <dsp:cNvSpPr/>
      </dsp:nvSpPr>
      <dsp:spPr>
        <a:xfrm>
          <a:off x="3943350" y="652217"/>
          <a:ext cx="1575534" cy="2734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19"/>
              </a:lnTo>
              <a:lnTo>
                <a:pt x="1575534" y="136719"/>
              </a:lnTo>
              <a:lnTo>
                <a:pt x="1575534" y="2734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13AB6-CF33-47EF-9250-31E333C2DC46}">
      <dsp:nvSpPr>
        <dsp:cNvPr id="0" name=""/>
        <dsp:cNvSpPr/>
      </dsp:nvSpPr>
      <dsp:spPr>
        <a:xfrm>
          <a:off x="3422512" y="1576705"/>
          <a:ext cx="195314" cy="598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963"/>
              </a:lnTo>
              <a:lnTo>
                <a:pt x="195314" y="5989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88D624-2AA4-47B9-A3D5-616632851AB3}">
      <dsp:nvSpPr>
        <dsp:cNvPr id="0" name=""/>
        <dsp:cNvSpPr/>
      </dsp:nvSpPr>
      <dsp:spPr>
        <a:xfrm>
          <a:off x="3897630" y="652217"/>
          <a:ext cx="91440" cy="2734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4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EDF3D8-CC7C-4611-B1BE-D6E9BCE1E50A}">
      <dsp:nvSpPr>
        <dsp:cNvPr id="0" name=""/>
        <dsp:cNvSpPr/>
      </dsp:nvSpPr>
      <dsp:spPr>
        <a:xfrm>
          <a:off x="1846977" y="1576705"/>
          <a:ext cx="195314" cy="2447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7938"/>
              </a:lnTo>
              <a:lnTo>
                <a:pt x="195314" y="24479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1CDFC-46BD-48F0-9AEA-4E9A4C31E7F0}">
      <dsp:nvSpPr>
        <dsp:cNvPr id="0" name=""/>
        <dsp:cNvSpPr/>
      </dsp:nvSpPr>
      <dsp:spPr>
        <a:xfrm>
          <a:off x="1846977" y="1576705"/>
          <a:ext cx="195314" cy="15234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451"/>
              </a:lnTo>
              <a:lnTo>
                <a:pt x="195314" y="152345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13AEE-1DCB-4B91-A3F4-1FCCDEBC357D}">
      <dsp:nvSpPr>
        <dsp:cNvPr id="0" name=""/>
        <dsp:cNvSpPr/>
      </dsp:nvSpPr>
      <dsp:spPr>
        <a:xfrm>
          <a:off x="1846977" y="1576705"/>
          <a:ext cx="195314" cy="598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963"/>
              </a:lnTo>
              <a:lnTo>
                <a:pt x="195314" y="59896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4FA8F-108D-40DD-A301-2E1EA9F30967}">
      <dsp:nvSpPr>
        <dsp:cNvPr id="0" name=""/>
        <dsp:cNvSpPr/>
      </dsp:nvSpPr>
      <dsp:spPr>
        <a:xfrm>
          <a:off x="2367815" y="652217"/>
          <a:ext cx="1575534" cy="273439"/>
        </a:xfrm>
        <a:custGeom>
          <a:avLst/>
          <a:gdLst/>
          <a:ahLst/>
          <a:cxnLst/>
          <a:rect l="0" t="0" r="0" b="0"/>
          <a:pathLst>
            <a:path>
              <a:moveTo>
                <a:pt x="1575534" y="0"/>
              </a:moveTo>
              <a:lnTo>
                <a:pt x="1575534" y="136719"/>
              </a:lnTo>
              <a:lnTo>
                <a:pt x="0" y="136719"/>
              </a:lnTo>
              <a:lnTo>
                <a:pt x="0" y="2734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6D945-33E0-41D0-882D-343082990199}">
      <dsp:nvSpPr>
        <dsp:cNvPr id="0" name=""/>
        <dsp:cNvSpPr/>
      </dsp:nvSpPr>
      <dsp:spPr>
        <a:xfrm>
          <a:off x="3292302" y="1170"/>
          <a:ext cx="1302094" cy="6510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 err="1"/>
            <a:t>TGM</a:t>
          </a:r>
          <a:endParaRPr lang="de-AT" sz="3600" kern="1200" dirty="0"/>
        </a:p>
      </dsp:txBody>
      <dsp:txXfrm>
        <a:off x="3292302" y="1170"/>
        <a:ext cx="1302094" cy="651047"/>
      </dsp:txXfrm>
    </dsp:sp>
    <dsp:sp modelId="{69CB875A-9BDD-4740-9B0F-D5FC0E6E5DAC}">
      <dsp:nvSpPr>
        <dsp:cNvPr id="0" name=""/>
        <dsp:cNvSpPr/>
      </dsp:nvSpPr>
      <dsp:spPr>
        <a:xfrm>
          <a:off x="1716767" y="925657"/>
          <a:ext cx="1302094" cy="6510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HIT</a:t>
          </a:r>
        </a:p>
      </dsp:txBody>
      <dsp:txXfrm>
        <a:off x="1716767" y="925657"/>
        <a:ext cx="1302094" cy="651047"/>
      </dsp:txXfrm>
    </dsp:sp>
    <dsp:sp modelId="{8873778A-CD8E-4B53-ACB5-FF2A2449243B}">
      <dsp:nvSpPr>
        <dsp:cNvPr id="0" name=""/>
        <dsp:cNvSpPr/>
      </dsp:nvSpPr>
      <dsp:spPr>
        <a:xfrm>
          <a:off x="2042291" y="1850145"/>
          <a:ext cx="1302094" cy="6510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1AHIT</a:t>
          </a:r>
        </a:p>
      </dsp:txBody>
      <dsp:txXfrm>
        <a:off x="2042291" y="1850145"/>
        <a:ext cx="1302094" cy="651047"/>
      </dsp:txXfrm>
    </dsp:sp>
    <dsp:sp modelId="{A59DA39A-779C-48CB-9B6B-E5F1201AA489}">
      <dsp:nvSpPr>
        <dsp:cNvPr id="0" name=""/>
        <dsp:cNvSpPr/>
      </dsp:nvSpPr>
      <dsp:spPr>
        <a:xfrm>
          <a:off x="2042291" y="2774632"/>
          <a:ext cx="1302094" cy="6510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1BHIT</a:t>
          </a:r>
        </a:p>
      </dsp:txBody>
      <dsp:txXfrm>
        <a:off x="2042291" y="2774632"/>
        <a:ext cx="1302094" cy="651047"/>
      </dsp:txXfrm>
    </dsp:sp>
    <dsp:sp modelId="{3AC0556B-3FE1-47A9-B1EB-0E851073D82E}">
      <dsp:nvSpPr>
        <dsp:cNvPr id="0" name=""/>
        <dsp:cNvSpPr/>
      </dsp:nvSpPr>
      <dsp:spPr>
        <a:xfrm>
          <a:off x="2042291" y="3699120"/>
          <a:ext cx="1302094" cy="6510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2BHIT</a:t>
          </a:r>
        </a:p>
      </dsp:txBody>
      <dsp:txXfrm>
        <a:off x="2042291" y="3699120"/>
        <a:ext cx="1302094" cy="651047"/>
      </dsp:txXfrm>
    </dsp:sp>
    <dsp:sp modelId="{41B9955B-A04D-4F6A-AC1F-BC472016FAB2}">
      <dsp:nvSpPr>
        <dsp:cNvPr id="0" name=""/>
        <dsp:cNvSpPr/>
      </dsp:nvSpPr>
      <dsp:spPr>
        <a:xfrm>
          <a:off x="3292302" y="925657"/>
          <a:ext cx="1302094" cy="6510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HET</a:t>
          </a:r>
        </a:p>
      </dsp:txBody>
      <dsp:txXfrm>
        <a:off x="3292302" y="925657"/>
        <a:ext cx="1302094" cy="651047"/>
      </dsp:txXfrm>
    </dsp:sp>
    <dsp:sp modelId="{9C2AD9D3-AA0C-4709-9C6A-0E0CEFCF1D20}">
      <dsp:nvSpPr>
        <dsp:cNvPr id="0" name=""/>
        <dsp:cNvSpPr/>
      </dsp:nvSpPr>
      <dsp:spPr>
        <a:xfrm>
          <a:off x="3617826" y="1850145"/>
          <a:ext cx="1302094" cy="6510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/>
            <a:t>1AHET</a:t>
          </a:r>
        </a:p>
      </dsp:txBody>
      <dsp:txXfrm>
        <a:off x="3617826" y="1850145"/>
        <a:ext cx="1302094" cy="651047"/>
      </dsp:txXfrm>
    </dsp:sp>
    <dsp:sp modelId="{622CFCA1-B93C-44C1-8883-B270CD7B32CD}">
      <dsp:nvSpPr>
        <dsp:cNvPr id="0" name=""/>
        <dsp:cNvSpPr/>
      </dsp:nvSpPr>
      <dsp:spPr>
        <a:xfrm>
          <a:off x="4867837" y="925657"/>
          <a:ext cx="1302094" cy="6510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600" kern="1200" dirty="0" err="1"/>
            <a:t>HKT</a:t>
          </a:r>
          <a:endParaRPr lang="de-AT" sz="3600" kern="1200" dirty="0"/>
        </a:p>
      </dsp:txBody>
      <dsp:txXfrm>
        <a:off x="4867837" y="925657"/>
        <a:ext cx="1302094" cy="651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31E8C-508C-4CA1-8BFF-D2DA22C26A41}" type="datetimeFigureOut">
              <a:rPr lang="de-AT" smtClean="0"/>
              <a:t>01.09.2018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F94EA-34D8-464D-A300-BC0AEE731B0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7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de-AT" dirty="0">
                <a:sym typeface="Wingdings" panose="05000000000000000000" pitchFamily="2" charset="2"/>
              </a:rPr>
              <a:t>Starten Sie die Präsentation mit F5.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AT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AT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Datei &gt; Neu &gt; Leere Präsentation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Entwurf &gt; Foliengröße &gt; Standard (4:3)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AT" dirty="0">
                <a:sym typeface="Wingdings" panose="05000000000000000000" pitchFamily="2" charset="2"/>
              </a:rPr>
              <a:t> Ansicht &gt; Folienmaster (Folie links oben markieren)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Rechtsklick auf Hintergrund &gt; Hintergrund formatieren &gt; Bild- oder Texturfüllung und Bild einfügen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Übergänge &gt; Würfel &gt; Auf </a:t>
            </a:r>
            <a:r>
              <a:rPr lang="de-AT">
                <a:sym typeface="Wingdings" panose="05000000000000000000" pitchFamily="2" charset="2"/>
              </a:rPr>
              <a:t>alle anwenden</a:t>
            </a:r>
            <a:endParaRPr lang="de-AT" dirty="0">
              <a:sym typeface="Wingdings" panose="05000000000000000000" pitchFamily="2" charset="2"/>
            </a:endParaRPr>
          </a:p>
          <a:p>
            <a:endParaRPr lang="de-AT" dirty="0">
              <a:latin typeface="Bookman Old Style" panose="020506040505050202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94EA-34D8-464D-A300-BC0AEE731B0C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810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Start &gt; Neue Folie &gt; Layout: Leer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Einfügen &gt; Formen &gt; Rechteck: abgerundete Ecken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AT" dirty="0">
                <a:sym typeface="Wingdings" panose="05000000000000000000" pitchFamily="2" charset="2"/>
              </a:rPr>
              <a:t>Einstellungsmöglichkeiten beim erstellen</a:t>
            </a:r>
          </a:p>
          <a:p>
            <a:pPr marL="171450" indent="-171450">
              <a:buFontTx/>
              <a:buChar char="-"/>
            </a:pPr>
            <a:r>
              <a:rPr lang="de-AT" dirty="0">
                <a:sym typeface="Wingdings" panose="05000000000000000000" pitchFamily="2" charset="2"/>
              </a:rPr>
              <a:t>SHIFT … regelmäßig</a:t>
            </a:r>
          </a:p>
          <a:p>
            <a:pPr marL="171450" indent="-171450">
              <a:buFontTx/>
              <a:buChar char="-"/>
            </a:pPr>
            <a:r>
              <a:rPr lang="de-AT" dirty="0">
                <a:sym typeface="Wingdings" panose="05000000000000000000" pitchFamily="2" charset="2"/>
              </a:rPr>
              <a:t>STRG … von der Mitte aus</a:t>
            </a:r>
          </a:p>
          <a:p>
            <a:pPr marL="171450" indent="-171450">
              <a:buFontTx/>
              <a:buChar char="-"/>
            </a:pPr>
            <a:r>
              <a:rPr lang="de-AT" dirty="0">
                <a:sym typeface="Wingdings" panose="05000000000000000000" pitchFamily="2" charset="2"/>
              </a:rPr>
              <a:t>ALT … ohne Hintergrundraster („präziser“)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AT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Objekt auswählen und Text direkt eintippen und am Ende </a:t>
            </a:r>
            <a:r>
              <a:rPr lang="de-AT" dirty="0" err="1">
                <a:sym typeface="Wingdings" panose="05000000000000000000" pitchFamily="2" charset="2"/>
              </a:rPr>
              <a:t>Esc</a:t>
            </a:r>
            <a:r>
              <a:rPr lang="de-AT" dirty="0">
                <a:sym typeface="Wingdings" panose="05000000000000000000" pitchFamily="2" charset="2"/>
              </a:rPr>
              <a:t> drücken oder Objekt wieder auswählen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Zeichentools &gt; Format (Achtung nur im Menü auswählbar wenn Objekt gewählt wurde) &gt; Fülleffekt, Formkontur und Textfüllung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AT" dirty="0">
                <a:sym typeface="Wingdings" panose="05000000000000000000" pitchFamily="2" charset="2"/>
              </a:rPr>
              <a:t>Bei ausgewählten Objekt erstellt </a:t>
            </a:r>
            <a:r>
              <a:rPr lang="de-AT" dirty="0" err="1">
                <a:sym typeface="Wingdings" panose="05000000000000000000" pitchFamily="2" charset="2"/>
              </a:rPr>
              <a:t>STRG+D</a:t>
            </a:r>
            <a:r>
              <a:rPr lang="de-AT" dirty="0">
                <a:sym typeface="Wingdings" panose="05000000000000000000" pitchFamily="2" charset="2"/>
              </a:rPr>
              <a:t> ein Duplikat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AT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AT" dirty="0">
                <a:sym typeface="Wingdings" panose="05000000000000000000" pitchFamily="2" charset="2"/>
              </a:rPr>
              <a:t>Um eine exakte Platzierung zu ermöglichen ist die Hilfe von Führungslinien und/oder der automatischen Ausrichtung sinnvoll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AT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AT" dirty="0" err="1">
                <a:sym typeface="Wingdings" panose="05000000000000000000" pitchFamily="2" charset="2"/>
              </a:rPr>
              <a:t>STRG+A</a:t>
            </a:r>
            <a:r>
              <a:rPr lang="de-AT" dirty="0">
                <a:sym typeface="Wingdings" panose="05000000000000000000" pitchFamily="2" charset="2"/>
              </a:rPr>
              <a:t> … alle Objekte markieren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AT" dirty="0" err="1">
                <a:sym typeface="Wingdings" panose="05000000000000000000" pitchFamily="2" charset="2"/>
              </a:rPr>
              <a:t>STRG+Klicken</a:t>
            </a:r>
            <a:r>
              <a:rPr lang="de-AT" dirty="0">
                <a:sym typeface="Wingdings" panose="05000000000000000000" pitchFamily="2" charset="2"/>
              </a:rPr>
              <a:t> … einzelne Objekte markieren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Zeichentools &gt; Format &gt; Gleiche Höhe &amp; Breite kontrollieren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Ansicht Lineal anhaken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Ansicht Führungslinien anhaken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Führungslinie nehmen und auf 11,50 setzen (bei ziehen STRG drücken um eine zweite Führungslinie zu bekommen) und oberstes Objekt auf Führungslinie ziehen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AT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Zeichentools &gt; Format &gt;Ausrichten:</a:t>
            </a:r>
          </a:p>
          <a:p>
            <a:pPr marL="171450" indent="-171450">
              <a:buFontTx/>
              <a:buChar char="-"/>
            </a:pPr>
            <a:r>
              <a:rPr lang="de-AT" dirty="0">
                <a:sym typeface="Wingdings" panose="05000000000000000000" pitchFamily="2" charset="2"/>
              </a:rPr>
              <a:t>Ausgewählte Objekte ausrichten</a:t>
            </a:r>
          </a:p>
          <a:p>
            <a:pPr marL="171450" indent="-171450">
              <a:buFontTx/>
              <a:buChar char="-"/>
            </a:pPr>
            <a:r>
              <a:rPr lang="de-AT" dirty="0">
                <a:sym typeface="Wingdings" panose="05000000000000000000" pitchFamily="2" charset="2"/>
              </a:rPr>
              <a:t>Linksbündig</a:t>
            </a:r>
          </a:p>
          <a:p>
            <a:pPr marL="171450" indent="-171450">
              <a:buFontTx/>
              <a:buChar char="-"/>
            </a:pPr>
            <a:r>
              <a:rPr lang="de-AT" dirty="0">
                <a:sym typeface="Wingdings" panose="05000000000000000000" pitchFamily="2" charset="2"/>
              </a:rPr>
              <a:t>Vertikal verteilen</a:t>
            </a:r>
          </a:p>
          <a:p>
            <a:pPr marL="171450" indent="-171450">
              <a:buFontTx/>
              <a:buChar char="-"/>
            </a:pPr>
            <a:endParaRPr lang="de-AT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Zeichentools &gt;Format &gt; Gruppieren (zuvor die 3 Formen mit STRG markieren)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Rechtsklick &gt; Als Grafik speichern … *.</a:t>
            </a:r>
            <a:r>
              <a:rPr lang="de-AT" dirty="0" err="1">
                <a:sym typeface="Wingdings" panose="05000000000000000000" pitchFamily="2" charset="2"/>
              </a:rPr>
              <a:t>jpg</a:t>
            </a:r>
            <a:r>
              <a:rPr lang="de-AT" dirty="0">
                <a:sym typeface="Wingdings" panose="05000000000000000000" pitchFamily="2" charset="2"/>
              </a:rPr>
              <a:t>; *.</a:t>
            </a:r>
            <a:r>
              <a:rPr lang="de-AT" dirty="0" err="1">
                <a:sym typeface="Wingdings" panose="05000000000000000000" pitchFamily="2" charset="2"/>
              </a:rPr>
              <a:t>png</a:t>
            </a:r>
            <a:endParaRPr lang="de-AT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Gruppieren aufheben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AT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AT" dirty="0">
                <a:sym typeface="Wingdings" panose="05000000000000000000" pitchFamily="2" charset="2"/>
              </a:rPr>
              <a:t>Objekte wählen und unter Animationen &gt; Animation hinzufügen 4 Animationsmöglichkeiten unterscheiden:</a:t>
            </a:r>
          </a:p>
          <a:p>
            <a:pPr marL="171450" indent="-171450">
              <a:buFontTx/>
              <a:buChar char="-"/>
            </a:pPr>
            <a:r>
              <a:rPr lang="de-AT" dirty="0">
                <a:sym typeface="Wingdings" panose="05000000000000000000" pitchFamily="2" charset="2"/>
              </a:rPr>
              <a:t>Eingangseffekte</a:t>
            </a:r>
          </a:p>
          <a:p>
            <a:pPr marL="171450" indent="-171450">
              <a:buFontTx/>
              <a:buChar char="-"/>
            </a:pPr>
            <a:r>
              <a:rPr lang="de-AT" dirty="0">
                <a:sym typeface="Wingdings" panose="05000000000000000000" pitchFamily="2" charset="2"/>
              </a:rPr>
              <a:t>Ausgangseffekte</a:t>
            </a:r>
          </a:p>
          <a:p>
            <a:pPr marL="171450" indent="-171450">
              <a:buFontTx/>
              <a:buChar char="-"/>
            </a:pPr>
            <a:r>
              <a:rPr lang="de-AT" dirty="0">
                <a:sym typeface="Wingdings" panose="05000000000000000000" pitchFamily="2" charset="2"/>
              </a:rPr>
              <a:t>Hervorhebungseffekte</a:t>
            </a:r>
          </a:p>
          <a:p>
            <a:pPr marL="171450" indent="-171450">
              <a:buFontTx/>
              <a:buChar char="-"/>
            </a:pPr>
            <a:r>
              <a:rPr lang="de-AT" dirty="0">
                <a:sym typeface="Wingdings" panose="05000000000000000000" pitchFamily="2" charset="2"/>
              </a:rPr>
              <a:t>Animationspfade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AT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AT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AT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94EA-34D8-464D-A300-BC0AEE731B0C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613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Start &gt; Neue Folie &gt; Layout: Titel und Inhalt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Einfügen &gt; SmartArt &gt; Hierarchie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Auswählen und Rechtsklick &gt; Textbereich einblenden oder schwarzen Pfeil drücken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AT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/>
              <a:t>Animationen &gt; Animation hinzufügen &gt; Weitere Animationspfade &gt; Vertikale Acht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94EA-34D8-464D-A300-BC0AEE731B0C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730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Start &gt; Neue Folie &gt; Layout: Titel und Inhalt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AT" dirty="0">
                <a:sym typeface="Wingdings" panose="05000000000000000000" pitchFamily="2" charset="2"/>
              </a:rPr>
              <a:t>Einfügen &gt; Formel &gt; Neue Formel einfügen (Mathematischer Formeleditor)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F94EA-34D8-464D-A300-BC0AEE731B0C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60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C6B-0F49-4D74-9DBB-E5DD2ABA7937}" type="datetime1">
              <a:rPr lang="de-AT" smtClean="0"/>
              <a:t>01.09.2018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77F-39B7-4428-BAA1-448CA51B16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7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0452-283A-4A34-9436-AD6AC0218C29}" type="datetime1">
              <a:rPr lang="de-AT" smtClean="0"/>
              <a:t>01.09.2018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77F-39B7-4428-BAA1-448CA51B16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705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C29A-1583-4F44-8437-E9F81E4691D1}" type="datetime1">
              <a:rPr lang="de-AT" smtClean="0"/>
              <a:t>01.09.2018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77F-39B7-4428-BAA1-448CA51B16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0814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70A5-5507-48D3-9596-9F2ED4BEBCB3}" type="datetime1">
              <a:rPr lang="de-AT" smtClean="0"/>
              <a:t>01.09.2018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77F-39B7-4428-BAA1-448CA51B16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166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812-3B18-4DE4-BEA3-81639D71FFEB}" type="datetime1">
              <a:rPr lang="de-AT" smtClean="0"/>
              <a:t>01.09.2018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77F-39B7-4428-BAA1-448CA51B16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412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C5E3-B24A-4A31-82A5-60D5F2304188}" type="datetime1">
              <a:rPr lang="de-AT" smtClean="0"/>
              <a:t>01.09.2018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77F-39B7-4428-BAA1-448CA51B16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5597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FE03-8A52-4E35-BE01-68A1BE64EA58}" type="datetime1">
              <a:rPr lang="de-AT" smtClean="0"/>
              <a:t>01.09.2018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77F-39B7-4428-BAA1-448CA51B16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774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F626-D361-434E-AFE4-8F700962B85A}" type="datetime1">
              <a:rPr lang="de-AT" smtClean="0"/>
              <a:t>01.09.2018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77F-39B7-4428-BAA1-448CA51B16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430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CCFB-F468-49BC-A62B-146A7E462605}" type="datetime1">
              <a:rPr lang="de-AT" smtClean="0"/>
              <a:t>01.09.2018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77F-39B7-4428-BAA1-448CA51B16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058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01772-B1A4-4B2A-BEE2-4AB5B1D57D5F}" type="datetime1">
              <a:rPr lang="de-AT" smtClean="0"/>
              <a:t>01.09.2018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77F-39B7-4428-BAA1-448CA51B16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7563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1B17-6CB1-401E-81DF-6FCA4E14576F}" type="datetime1">
              <a:rPr lang="de-AT" smtClean="0"/>
              <a:t>01.09.2018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77F-39B7-4428-BAA1-448CA51B16D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047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fld id="{F4ABF89C-2B77-412C-944C-36ACB08469A8}" type="datetime1">
              <a:rPr lang="de-AT" smtClean="0"/>
              <a:t>01.09.2018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fld id="{D263B77F-39B7-4428-BAA1-448CA51B16DF}" type="slidenum">
              <a:rPr lang="de-AT" smtClean="0"/>
              <a:pPr/>
              <a:t>‹Nr.›</a:t>
            </a:fld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E94EBC1-F5C8-43B8-91FE-D5166FE490F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75" y="18891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8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00"/>
          </a:solidFill>
          <a:latin typeface="Bookman Old Style" panose="0205060405050502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ookman Old Style" panose="0205060405050502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44EF0-557D-42E5-85DD-212092200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Grundlagen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F8B87B-C182-4551-BEAF-FAEB5D144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Modul 1_2 Präsentationsprogramme</a:t>
            </a:r>
            <a:br>
              <a:rPr lang="de-AT" dirty="0"/>
            </a:br>
            <a:br>
              <a:rPr lang="de-AT" dirty="0"/>
            </a:br>
            <a:r>
              <a:rPr lang="de-AT" dirty="0"/>
              <a:t>SYTI 1xHIT 2018/19</a:t>
            </a:r>
          </a:p>
          <a:p>
            <a:r>
              <a:rPr lang="de-AT" dirty="0"/>
              <a:t>Formen </a:t>
            </a:r>
            <a:r>
              <a:rPr lang="de-AT"/>
              <a:t>und Formeln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E36815-3C1C-4B4D-9993-A2CF7CC5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77F-39B7-4428-BAA1-448CA51B16D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419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708D53-7B51-431F-9B91-3CB06B95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77F-39B7-4428-BAA1-448CA51B16DF}" type="slidenum">
              <a:rPr lang="de-AT" smtClean="0"/>
              <a:t>2</a:t>
            </a:fld>
            <a:endParaRPr lang="de-AT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A8BAEEC-7C0D-4674-AA9A-8C1B55EDE967}"/>
              </a:ext>
            </a:extLst>
          </p:cNvPr>
          <p:cNvSpPr/>
          <p:nvPr/>
        </p:nvSpPr>
        <p:spPr>
          <a:xfrm>
            <a:off x="431800" y="386443"/>
            <a:ext cx="6265334" cy="1422400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BILDSCHIRMPRÄSENTATION</a:t>
            </a:r>
            <a:br>
              <a:rPr lang="de-AT" b="1" dirty="0">
                <a:solidFill>
                  <a:srgbClr val="FFFF00"/>
                </a:solidFill>
                <a:latin typeface="Bookman Old Style" panose="02050604050505020204" pitchFamily="18" charset="0"/>
              </a:rPr>
            </a:br>
            <a:endParaRPr lang="de-AT" b="1" dirty="0">
              <a:solidFill>
                <a:srgbClr val="FFFF00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de-AT" b="1" dirty="0">
                <a:solidFill>
                  <a:srgbClr val="FFFF00"/>
                </a:solidFill>
                <a:latin typeface="Bookman Old Style" panose="02050604050505020204" pitchFamily="18" charset="0"/>
              </a:rPr>
              <a:t>dunkler Hintergrund – helle Objekte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A137AAB-6027-4D1E-905A-B218129558F6}"/>
              </a:ext>
            </a:extLst>
          </p:cNvPr>
          <p:cNvSpPr/>
          <p:nvPr/>
        </p:nvSpPr>
        <p:spPr>
          <a:xfrm>
            <a:off x="431800" y="2587171"/>
            <a:ext cx="6265334" cy="1422400"/>
          </a:xfrm>
          <a:prstGeom prst="round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OVERHEADPRÄSENTATION</a:t>
            </a:r>
            <a:br>
              <a:rPr lang="de-AT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endParaRPr lang="de-AT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de-AT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heller Hintergrund – dunkle Objekte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5FDD6E7-74CC-45A0-9CEF-A7B62B16681D}"/>
              </a:ext>
            </a:extLst>
          </p:cNvPr>
          <p:cNvSpPr/>
          <p:nvPr/>
        </p:nvSpPr>
        <p:spPr>
          <a:xfrm>
            <a:off x="431800" y="4787900"/>
            <a:ext cx="6265334" cy="142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SKRIPTUM</a:t>
            </a:r>
            <a:br>
              <a:rPr lang="de-AT" b="1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endParaRPr lang="de-AT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de-AT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weißer Hintergrund – schwarze Objekte </a:t>
            </a:r>
          </a:p>
        </p:txBody>
      </p:sp>
    </p:spTree>
    <p:extLst>
      <p:ext uri="{BB962C8B-B14F-4D97-AF65-F5344CB8AC3E}">
        <p14:creationId xmlns:p14="http://schemas.microsoft.com/office/powerpoint/2010/main" val="16095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A27AA-5B2D-4A7F-A2EC-082F7AFB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SmartArt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98C1858-0047-40AF-833B-048BA8D42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71273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B9F044-2CF3-4568-95FA-CAAAC8B9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77F-39B7-4428-BAA1-448CA51B16DF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211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3 0 0.06 0.027 0.06 0.06 C 0.06 0.099 0.03 0.113 0.012 0.119 L -0.012 0.125 C -0.03 0.131 -0.06 0.146 -0.06 0.19 C -0.06 0.218 -0.033 0.25 0 0.25 C 0.033 0.25 0.06 0.218 0.06 0.19 C 0.06 0.146 0.03 0.131 0.012 0.125 L -0.012 0.119 C -0.03 0.113 -0.06 0.099 -0.06 0.06 C -0.06 0.027 -0.033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A2C8C-AA13-4648-B5DC-B9724268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Formeln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6477CC4-8EC0-4DA7-944B-7E82E385A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AT" sz="3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AT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de-AT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AT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AT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AT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AT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de-AT" sz="36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de-AT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AT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AT" sz="3600" b="0" i="1" smtClean="0">
                          <a:latin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de-AT" sz="3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de-AT" sz="3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AT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AT" sz="3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AT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de-AT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AT" sz="3600" dirty="0"/>
              </a:p>
              <a:p>
                <a:pPr marL="0" indent="0">
                  <a:buNone/>
                </a:pPr>
                <a:endParaRPr lang="de-AT" sz="3600" dirty="0"/>
              </a:p>
              <a:p>
                <a:pPr marL="0" indent="0">
                  <a:buNone/>
                </a:pPr>
                <a:endParaRPr lang="de-AT" sz="3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6477CC4-8EC0-4DA7-944B-7E82E385A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6CD88D-122D-4466-9669-D67D71A5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B77F-39B7-4428-BAA1-448CA51B16D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737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350</Words>
  <Application>Microsoft Office PowerPoint</Application>
  <PresentationFormat>Bildschirmpräsentation (4:3)</PresentationFormat>
  <Paragraphs>81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Calibri</vt:lpstr>
      <vt:lpstr>Cambria Math</vt:lpstr>
      <vt:lpstr>Wingdings</vt:lpstr>
      <vt:lpstr>Office</vt:lpstr>
      <vt:lpstr>Grundlagen 3</vt:lpstr>
      <vt:lpstr>PowerPoint-Präsentation</vt:lpstr>
      <vt:lpstr>SmartArt</vt:lpstr>
      <vt:lpstr>Formeln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Alexander Poszvek</dc:creator>
  <cp:lastModifiedBy>Poszvek Alexander</cp:lastModifiedBy>
  <cp:revision>1</cp:revision>
  <dcterms:created xsi:type="dcterms:W3CDTF">2018-08-27T21:33:17Z</dcterms:created>
  <dcterms:modified xsi:type="dcterms:W3CDTF">2018-09-01T11:33:59Z</dcterms:modified>
</cp:coreProperties>
</file>