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
  </p:notesMasterIdLst>
  <p:sldIdLst>
    <p:sldId id="256" r:id="rId2"/>
    <p:sldId id="257" r:id="rId3"/>
    <p:sldId id="258" r:id="rId4"/>
    <p:sldId id="259" r:id="rId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E7CCD4F-02A6-4307-ACD1-9C1EB6B7EB00}" v="5604" dt="2018-08-30T22:48:29.5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5006" autoAdjust="0"/>
  </p:normalViewPr>
  <p:slideViewPr>
    <p:cSldViewPr snapToGrid="0">
      <p:cViewPr varScale="1">
        <p:scale>
          <a:sx n="53" d="100"/>
          <a:sy n="53" d="100"/>
        </p:scale>
        <p:origin x="227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ander Poszvek" userId="56653b21-96f7-4f77-9475-b9bf83b8ebf6" providerId="ADAL" clId="{4E7CCD4F-02A6-4307-ACD1-9C1EB6B7EB00}"/>
    <pc:docChg chg="undo custSel addSld modSld modMainMaster">
      <pc:chgData name="Alexander Poszvek" userId="56653b21-96f7-4f77-9475-b9bf83b8ebf6" providerId="ADAL" clId="{4E7CCD4F-02A6-4307-ACD1-9C1EB6B7EB00}" dt="2018-08-27T23:01:39.295" v="5582" actId="20577"/>
      <pc:docMkLst>
        <pc:docMk/>
      </pc:docMkLst>
      <pc:sldChg chg="modSp modNotesTx">
        <pc:chgData name="Alexander Poszvek" userId="56653b21-96f7-4f77-9475-b9bf83b8ebf6" providerId="ADAL" clId="{4E7CCD4F-02A6-4307-ACD1-9C1EB6B7EB00}" dt="2018-08-27T22:19:51.125" v="3232" actId="207"/>
        <pc:sldMkLst>
          <pc:docMk/>
          <pc:sldMk cId="1204195939" sldId="256"/>
        </pc:sldMkLst>
        <pc:spChg chg="mod">
          <ac:chgData name="Alexander Poszvek" userId="56653b21-96f7-4f77-9475-b9bf83b8ebf6" providerId="ADAL" clId="{4E7CCD4F-02A6-4307-ACD1-9C1EB6B7EB00}" dt="2018-08-27T22:19:51.125" v="3232" actId="207"/>
          <ac:spMkLst>
            <pc:docMk/>
            <pc:sldMk cId="1204195939" sldId="256"/>
            <ac:spMk id="2" creationId="{C9A44EF0-557D-42E5-85DD-212092200614}"/>
          </ac:spMkLst>
        </pc:spChg>
        <pc:spChg chg="mod">
          <ac:chgData name="Alexander Poszvek" userId="56653b21-96f7-4f77-9475-b9bf83b8ebf6" providerId="ADAL" clId="{4E7CCD4F-02A6-4307-ACD1-9C1EB6B7EB00}" dt="2018-08-27T21:51:38.923" v="366" actId="20577"/>
          <ac:spMkLst>
            <pc:docMk/>
            <pc:sldMk cId="1204195939" sldId="256"/>
            <ac:spMk id="3" creationId="{21F8B87B-C182-4551-BEAF-FAEB5D144AE3}"/>
          </ac:spMkLst>
        </pc:spChg>
      </pc:sldChg>
      <pc:sldChg chg="modSp add modNotesTx">
        <pc:chgData name="Alexander Poszvek" userId="56653b21-96f7-4f77-9475-b9bf83b8ebf6" providerId="ADAL" clId="{4E7CCD4F-02A6-4307-ACD1-9C1EB6B7EB00}" dt="2018-08-27T22:43:13.245" v="3866" actId="20577"/>
        <pc:sldMkLst>
          <pc:docMk/>
          <pc:sldMk cId="3041442490" sldId="257"/>
        </pc:sldMkLst>
        <pc:spChg chg="mod">
          <ac:chgData name="Alexander Poszvek" userId="56653b21-96f7-4f77-9475-b9bf83b8ebf6" providerId="ADAL" clId="{4E7CCD4F-02A6-4307-ACD1-9C1EB6B7EB00}" dt="2018-08-27T22:16:02.335" v="3141" actId="20577"/>
          <ac:spMkLst>
            <pc:docMk/>
            <pc:sldMk cId="3041442490" sldId="257"/>
            <ac:spMk id="2" creationId="{7F7626A9-BE55-4166-BE1B-7A4CF9E6658F}"/>
          </ac:spMkLst>
        </pc:spChg>
        <pc:spChg chg="mod">
          <ac:chgData name="Alexander Poszvek" userId="56653b21-96f7-4f77-9475-b9bf83b8ebf6" providerId="ADAL" clId="{4E7CCD4F-02A6-4307-ACD1-9C1EB6B7EB00}" dt="2018-08-27T22:17:02.311" v="3226" actId="20577"/>
          <ac:spMkLst>
            <pc:docMk/>
            <pc:sldMk cId="3041442490" sldId="257"/>
            <ac:spMk id="3" creationId="{88558751-C65E-4AEF-85E1-BBA126E7C924}"/>
          </ac:spMkLst>
        </pc:spChg>
      </pc:sldChg>
      <pc:sldChg chg="modSp add modNotesTx">
        <pc:chgData name="Alexander Poszvek" userId="56653b21-96f7-4f77-9475-b9bf83b8ebf6" providerId="ADAL" clId="{4E7CCD4F-02A6-4307-ACD1-9C1EB6B7EB00}" dt="2018-08-27T22:52:34.162" v="4292" actId="20577"/>
        <pc:sldMkLst>
          <pc:docMk/>
          <pc:sldMk cId="764049074" sldId="258"/>
        </pc:sldMkLst>
        <pc:spChg chg="mod">
          <ac:chgData name="Alexander Poszvek" userId="56653b21-96f7-4f77-9475-b9bf83b8ebf6" providerId="ADAL" clId="{4E7CCD4F-02A6-4307-ACD1-9C1EB6B7EB00}" dt="2018-08-27T22:40:39.937" v="3865" actId="20577"/>
          <ac:spMkLst>
            <pc:docMk/>
            <pc:sldMk cId="764049074" sldId="258"/>
            <ac:spMk id="2" creationId="{C449AE56-9AA3-4FC3-9F8D-BCB42C3796D3}"/>
          </ac:spMkLst>
        </pc:spChg>
        <pc:spChg chg="mod">
          <ac:chgData name="Alexander Poszvek" userId="56653b21-96f7-4f77-9475-b9bf83b8ebf6" providerId="ADAL" clId="{4E7CCD4F-02A6-4307-ACD1-9C1EB6B7EB00}" dt="2018-08-27T22:44:36.363" v="4038" actId="20577"/>
          <ac:spMkLst>
            <pc:docMk/>
            <pc:sldMk cId="764049074" sldId="258"/>
            <ac:spMk id="3" creationId="{B62D92D0-1E37-4741-9E82-C4B777D50B61}"/>
          </ac:spMkLst>
        </pc:spChg>
      </pc:sldChg>
      <pc:sldChg chg="modSp add modNotesTx">
        <pc:chgData name="Alexander Poszvek" userId="56653b21-96f7-4f77-9475-b9bf83b8ebf6" providerId="ADAL" clId="{4E7CCD4F-02A6-4307-ACD1-9C1EB6B7EB00}" dt="2018-08-27T23:01:39.295" v="5582" actId="20577"/>
        <pc:sldMkLst>
          <pc:docMk/>
          <pc:sldMk cId="2021877895" sldId="259"/>
        </pc:sldMkLst>
        <pc:spChg chg="mod">
          <ac:chgData name="Alexander Poszvek" userId="56653b21-96f7-4f77-9475-b9bf83b8ebf6" providerId="ADAL" clId="{4E7CCD4F-02A6-4307-ACD1-9C1EB6B7EB00}" dt="2018-08-27T22:52:51.588" v="4306" actId="20577"/>
          <ac:spMkLst>
            <pc:docMk/>
            <pc:sldMk cId="2021877895" sldId="259"/>
            <ac:spMk id="2" creationId="{AD35193F-B18F-41DE-990D-424EF143B7B5}"/>
          </ac:spMkLst>
        </pc:spChg>
        <pc:spChg chg="mod">
          <ac:chgData name="Alexander Poszvek" userId="56653b21-96f7-4f77-9475-b9bf83b8ebf6" providerId="ADAL" clId="{4E7CCD4F-02A6-4307-ACD1-9C1EB6B7EB00}" dt="2018-08-27T22:53:56.507" v="4444" actId="2710"/>
          <ac:spMkLst>
            <pc:docMk/>
            <pc:sldMk cId="2021877895" sldId="259"/>
            <ac:spMk id="3" creationId="{71145A7A-3D52-4FC6-8110-49A07A059F17}"/>
          </ac:spMkLst>
        </pc:spChg>
      </pc:sldChg>
      <pc:sldMasterChg chg="addSp delSp modSp setBg">
        <pc:chgData name="Alexander Poszvek" userId="56653b21-96f7-4f77-9475-b9bf83b8ebf6" providerId="ADAL" clId="{4E7CCD4F-02A6-4307-ACD1-9C1EB6B7EB00}" dt="2018-08-27T22:50:31.371" v="4049" actId="12"/>
        <pc:sldMasterMkLst>
          <pc:docMk/>
          <pc:sldMasterMk cId="1835387934" sldId="2147483660"/>
        </pc:sldMasterMkLst>
        <pc:spChg chg="mod">
          <ac:chgData name="Alexander Poszvek" userId="56653b21-96f7-4f77-9475-b9bf83b8ebf6" providerId="ADAL" clId="{4E7CCD4F-02A6-4307-ACD1-9C1EB6B7EB00}" dt="2018-08-27T22:19:35.853" v="3231" actId="207"/>
          <ac:spMkLst>
            <pc:docMk/>
            <pc:sldMasterMk cId="1835387934" sldId="2147483660"/>
            <ac:spMk id="2" creationId="{00000000-0000-0000-0000-000000000000}"/>
          </ac:spMkLst>
        </pc:spChg>
        <pc:spChg chg="mod">
          <ac:chgData name="Alexander Poszvek" userId="56653b21-96f7-4f77-9475-b9bf83b8ebf6" providerId="ADAL" clId="{4E7CCD4F-02A6-4307-ACD1-9C1EB6B7EB00}" dt="2018-08-27T22:50:31.371" v="4049" actId="12"/>
          <ac:spMkLst>
            <pc:docMk/>
            <pc:sldMasterMk cId="1835387934" sldId="2147483660"/>
            <ac:spMk id="3" creationId="{00000000-0000-0000-0000-000000000000}"/>
          </ac:spMkLst>
        </pc:spChg>
        <pc:spChg chg="mod">
          <ac:chgData name="Alexander Poszvek" userId="56653b21-96f7-4f77-9475-b9bf83b8ebf6" providerId="ADAL" clId="{4E7CCD4F-02A6-4307-ACD1-9C1EB6B7EB00}" dt="2018-08-27T21:50:15.998" v="299" actId="207"/>
          <ac:spMkLst>
            <pc:docMk/>
            <pc:sldMasterMk cId="1835387934" sldId="2147483660"/>
            <ac:spMk id="4" creationId="{00000000-0000-0000-0000-000000000000}"/>
          </ac:spMkLst>
        </pc:spChg>
        <pc:spChg chg="mod">
          <ac:chgData name="Alexander Poszvek" userId="56653b21-96f7-4f77-9475-b9bf83b8ebf6" providerId="ADAL" clId="{4E7CCD4F-02A6-4307-ACD1-9C1EB6B7EB00}" dt="2018-08-27T21:50:15.998" v="299" actId="207"/>
          <ac:spMkLst>
            <pc:docMk/>
            <pc:sldMasterMk cId="1835387934" sldId="2147483660"/>
            <ac:spMk id="5" creationId="{00000000-0000-0000-0000-000000000000}"/>
          </ac:spMkLst>
        </pc:spChg>
        <pc:spChg chg="mod">
          <ac:chgData name="Alexander Poszvek" userId="56653b21-96f7-4f77-9475-b9bf83b8ebf6" providerId="ADAL" clId="{4E7CCD4F-02A6-4307-ACD1-9C1EB6B7EB00}" dt="2018-08-27T21:50:15.998" v="299" actId="207"/>
          <ac:spMkLst>
            <pc:docMk/>
            <pc:sldMasterMk cId="1835387934" sldId="2147483660"/>
            <ac:spMk id="6" creationId="{00000000-0000-0000-0000-000000000000}"/>
          </ac:spMkLst>
        </pc:spChg>
        <pc:picChg chg="add del mod">
          <ac:chgData name="Alexander Poszvek" userId="56653b21-96f7-4f77-9475-b9bf83b8ebf6" providerId="ADAL" clId="{4E7CCD4F-02A6-4307-ACD1-9C1EB6B7EB00}" dt="2018-08-27T21:39:22.720" v="275" actId="478"/>
          <ac:picMkLst>
            <pc:docMk/>
            <pc:sldMasterMk cId="1835387934" sldId="2147483660"/>
            <ac:picMk id="7" creationId="{C210C36C-17FA-4646-8AAF-2F218CE50F68}"/>
          </ac:picMkLst>
        </pc:picChg>
        <pc:picChg chg="add mod">
          <ac:chgData name="Alexander Poszvek" userId="56653b21-96f7-4f77-9475-b9bf83b8ebf6" providerId="ADAL" clId="{4E7CCD4F-02A6-4307-ACD1-9C1EB6B7EB00}" dt="2018-08-27T21:50:15.998" v="299" actId="207"/>
          <ac:picMkLst>
            <pc:docMk/>
            <pc:sldMasterMk cId="1835387934" sldId="2147483660"/>
            <ac:picMk id="9" creationId="{6E94EBC1-F5C8-43B8-91FE-D5166FE490F9}"/>
          </ac:picMkLst>
        </pc:picChg>
      </pc:sldMasterChg>
    </pc:docChg>
  </pc:docChgLst>
  <pc:docChgLst>
    <pc:chgData name="Poszvek Alexander" userId="56653b21-96f7-4f77-9475-b9bf83b8ebf6" providerId="ADAL" clId="{4E7CCD4F-02A6-4307-ACD1-9C1EB6B7EB00}"/>
    <pc:docChg chg="custSel modSld">
      <pc:chgData name="Poszvek Alexander" userId="56653b21-96f7-4f77-9475-b9bf83b8ebf6" providerId="ADAL" clId="{4E7CCD4F-02A6-4307-ACD1-9C1EB6B7EB00}" dt="2018-08-30T22:48:29.578" v="12" actId="20577"/>
      <pc:docMkLst>
        <pc:docMk/>
      </pc:docMkLst>
      <pc:sldChg chg="modSp">
        <pc:chgData name="Poszvek Alexander" userId="56653b21-96f7-4f77-9475-b9bf83b8ebf6" providerId="ADAL" clId="{4E7CCD4F-02A6-4307-ACD1-9C1EB6B7EB00}" dt="2018-08-30T22:48:29.578" v="12" actId="20577"/>
        <pc:sldMkLst>
          <pc:docMk/>
          <pc:sldMk cId="1204195939" sldId="256"/>
        </pc:sldMkLst>
        <pc:spChg chg="mod">
          <ac:chgData name="Poszvek Alexander" userId="56653b21-96f7-4f77-9475-b9bf83b8ebf6" providerId="ADAL" clId="{4E7CCD4F-02A6-4307-ACD1-9C1EB6B7EB00}" dt="2018-08-30T22:48:29.578" v="12" actId="20577"/>
          <ac:spMkLst>
            <pc:docMk/>
            <pc:sldMk cId="1204195939" sldId="256"/>
            <ac:spMk id="3" creationId="{21F8B87B-C182-4551-BEAF-FAEB5D144AE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AT"/>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570767-B2DE-4399-8316-B34F69E58E39}" type="datetimeFigureOut">
              <a:rPr lang="de-AT" smtClean="0"/>
              <a:t>31.08.2018</a:t>
            </a:fld>
            <a:endParaRPr lang="de-AT"/>
          </a:p>
        </p:txBody>
      </p:sp>
      <p:sp>
        <p:nvSpPr>
          <p:cNvPr id="4" name="Folienbildplatzhalt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de-AT"/>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AT"/>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AT"/>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0674CD-FDA6-4EAF-9E88-64AD16F42585}" type="slidenum">
              <a:rPr lang="de-AT" smtClean="0"/>
              <a:t>‹Nr.›</a:t>
            </a:fld>
            <a:endParaRPr lang="de-AT"/>
          </a:p>
        </p:txBody>
      </p:sp>
    </p:spTree>
    <p:extLst>
      <p:ext uri="{BB962C8B-B14F-4D97-AF65-F5344CB8AC3E}">
        <p14:creationId xmlns:p14="http://schemas.microsoft.com/office/powerpoint/2010/main" val="4150891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latin typeface="Bookman Old Style" panose="02050604050505020204" pitchFamily="18" charset="0"/>
              </a:rPr>
              <a:t>Herzlich Willkommen zum Modul Präsentationsprogramme!</a:t>
            </a:r>
          </a:p>
          <a:p>
            <a:endParaRPr lang="de-AT" dirty="0">
              <a:latin typeface="Bookman Old Style" panose="02050604050505020204" pitchFamily="18" charset="0"/>
            </a:endParaRPr>
          </a:p>
          <a:p>
            <a:r>
              <a:rPr lang="de-AT" dirty="0">
                <a:latin typeface="Bookman Old Style" panose="02050604050505020204" pitchFamily="18" charset="0"/>
              </a:rPr>
              <a:t>Eines vorweg, unsere Schule hat einen Vertrag mit Microsoft und erlaubt es euch Schülerinnen und Schülern die kostenfreie Nutzung der Office Programme. Microsoft ist eine große Firma mit dem Ziel, euch schon in jüngeren Jahren „abhängig“ von ihren Produkten zu machen. Deswegen ist mir ganz wichtig, dass die Inhalte die wir hier lernen nicht auf das Produkt „PowerPoint“  beschränkt sind und jedes andere Präsentationsprogramm genauso gut ist und ich euch keinesfalls von dem Produkt abhängig machen möchte. Deswegen heißt das Modul auch Präsentationsprogramme und nicht Modul PowerPoint. Das selbe gilt natürlich für die zwei weiteren Module Textverarbeitungsprogramme („Word“) sowie Tabellenkalkulationsprogramme („Excel“).</a:t>
            </a:r>
          </a:p>
          <a:p>
            <a:endParaRPr lang="de-AT" dirty="0">
              <a:latin typeface="Bookman Old Style" panose="02050604050505020204" pitchFamily="18" charset="0"/>
            </a:endParaRPr>
          </a:p>
          <a:p>
            <a:r>
              <a:rPr lang="de-AT" dirty="0">
                <a:latin typeface="Bookman Old Style" panose="02050604050505020204" pitchFamily="18" charset="0"/>
              </a:rPr>
              <a:t>Alternative Office Lösungen:</a:t>
            </a:r>
          </a:p>
          <a:p>
            <a:pPr marL="171450" indent="-171450">
              <a:buFontTx/>
              <a:buChar char="-"/>
            </a:pPr>
            <a:r>
              <a:rPr lang="de-AT" dirty="0">
                <a:latin typeface="Bookman Old Style" panose="02050604050505020204" pitchFamily="18" charset="0"/>
              </a:rPr>
              <a:t>Open Office</a:t>
            </a:r>
          </a:p>
          <a:p>
            <a:pPr marL="171450" indent="-171450">
              <a:buFontTx/>
              <a:buChar char="-"/>
            </a:pPr>
            <a:r>
              <a:rPr lang="de-AT" dirty="0">
                <a:latin typeface="Bookman Old Style" panose="02050604050505020204" pitchFamily="18" charset="0"/>
              </a:rPr>
              <a:t>Libre Office</a:t>
            </a:r>
          </a:p>
          <a:p>
            <a:pPr marL="0" indent="0">
              <a:buFontTx/>
              <a:buNone/>
            </a:pPr>
            <a:r>
              <a:rPr lang="de-AT" dirty="0">
                <a:latin typeface="Bookman Old Style" panose="02050604050505020204" pitchFamily="18" charset="0"/>
              </a:rPr>
              <a:t> um nur die zwei bekanntesten Open Source Lösungen zu nennen.</a:t>
            </a:r>
          </a:p>
          <a:p>
            <a:pPr marL="0" indent="0">
              <a:buFontTx/>
              <a:buNone/>
            </a:pPr>
            <a:endParaRPr lang="de-AT" dirty="0">
              <a:latin typeface="Bookman Old Style" panose="02050604050505020204" pitchFamily="18" charset="0"/>
            </a:endParaRPr>
          </a:p>
          <a:p>
            <a:pPr marL="0" indent="0">
              <a:buFontTx/>
              <a:buNone/>
            </a:pPr>
            <a:r>
              <a:rPr lang="de-AT" dirty="0">
                <a:latin typeface="Bookman Old Style" panose="02050604050505020204" pitchFamily="18" charset="0"/>
              </a:rPr>
              <a:t>Nun gut genug fürs erste und starten wir mit der nächsten Folie!</a:t>
            </a:r>
          </a:p>
          <a:p>
            <a:pPr marL="0" indent="0">
              <a:buFontTx/>
              <a:buNone/>
            </a:pPr>
            <a:endParaRPr lang="de-AT" dirty="0">
              <a:latin typeface="Bookman Old Style" panose="02050604050505020204" pitchFamily="18" charset="0"/>
            </a:endParaRPr>
          </a:p>
          <a:p>
            <a:pPr marL="0" indent="0">
              <a:buFontTx/>
              <a:buNone/>
            </a:pPr>
            <a:endParaRPr lang="de-AT" dirty="0">
              <a:latin typeface="Bookman Old Style" panose="02050604050505020204" pitchFamily="18" charset="0"/>
            </a:endParaRPr>
          </a:p>
        </p:txBody>
      </p:sp>
      <p:sp>
        <p:nvSpPr>
          <p:cNvPr id="4" name="Foliennummernplatzhalter 3"/>
          <p:cNvSpPr>
            <a:spLocks noGrp="1"/>
          </p:cNvSpPr>
          <p:nvPr>
            <p:ph type="sldNum" sz="quarter" idx="5"/>
          </p:nvPr>
        </p:nvSpPr>
        <p:spPr/>
        <p:txBody>
          <a:bodyPr/>
          <a:lstStyle/>
          <a:p>
            <a:fld id="{DB0674CD-FDA6-4EAF-9E88-64AD16F42585}" type="slidenum">
              <a:rPr lang="de-AT" smtClean="0"/>
              <a:t>1</a:t>
            </a:fld>
            <a:endParaRPr lang="de-AT"/>
          </a:p>
        </p:txBody>
      </p:sp>
    </p:spTree>
    <p:extLst>
      <p:ext uri="{BB962C8B-B14F-4D97-AF65-F5344CB8AC3E}">
        <p14:creationId xmlns:p14="http://schemas.microsoft.com/office/powerpoint/2010/main" val="1464793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AT" dirty="0"/>
              <a:t>Um eine neue Präsentation zu erstellen gelangt man mit folgender Kombination durch auswählen im Menüband. (= die obere Leiste in rot die startet mit Datei, Start, Einfügen, Entwurf usw.)</a:t>
            </a:r>
          </a:p>
          <a:p>
            <a:pPr marL="171450" indent="-171450">
              <a:buFont typeface="Wingdings" panose="05000000000000000000" pitchFamily="2" charset="2"/>
              <a:buChar char="à"/>
            </a:pPr>
            <a:r>
              <a:rPr lang="de-AT" dirty="0"/>
              <a:t>Datei &gt; Neu &gt; Leere Präsentation</a:t>
            </a:r>
          </a:p>
          <a:p>
            <a:pPr marL="0" indent="0">
              <a:buFont typeface="Wingdings" panose="05000000000000000000" pitchFamily="2" charset="2"/>
              <a:buNone/>
            </a:pPr>
            <a:endParaRPr lang="de-AT" dirty="0"/>
          </a:p>
          <a:p>
            <a:pPr marL="0" indent="0">
              <a:buFont typeface="Wingdings" panose="05000000000000000000" pitchFamily="2" charset="2"/>
              <a:buNone/>
            </a:pPr>
            <a:r>
              <a:rPr lang="de-AT" dirty="0"/>
              <a:t>Zu allererst müssen wir uns nun über die Foliengröße Gedanken machen, dies kann man wie folgt auswählen. </a:t>
            </a:r>
          </a:p>
          <a:p>
            <a:pPr marL="171450" indent="-171450">
              <a:buFont typeface="Wingdings" panose="05000000000000000000" pitchFamily="2" charset="2"/>
              <a:buChar char="à"/>
            </a:pPr>
            <a:r>
              <a:rPr lang="de-AT" dirty="0">
                <a:sym typeface="Wingdings" panose="05000000000000000000" pitchFamily="2" charset="2"/>
              </a:rPr>
              <a:t>Entwurf &gt; Anpassen &gt; Foliengröße &gt; Standard (4:3) / Breitbild (16:9) … Auswahl je nachdem wo die Präsentation stattfinden soll </a:t>
            </a:r>
            <a:r>
              <a:rPr lang="de-AT" dirty="0" err="1">
                <a:sym typeface="Wingdings" panose="05000000000000000000" pitchFamily="2" charset="2"/>
              </a:rPr>
              <a:t>Beamer</a:t>
            </a:r>
            <a:r>
              <a:rPr lang="de-AT" dirty="0">
                <a:sym typeface="Wingdings" panose="05000000000000000000" pitchFamily="2" charset="2"/>
              </a:rPr>
              <a:t>/Bildschirm etc.</a:t>
            </a:r>
          </a:p>
          <a:p>
            <a:pPr marL="171450" indent="-171450">
              <a:buFont typeface="Wingdings" panose="05000000000000000000" pitchFamily="2" charset="2"/>
              <a:buChar char="à"/>
            </a:pPr>
            <a:endParaRPr lang="de-AT" dirty="0">
              <a:sym typeface="Wingdings" panose="05000000000000000000" pitchFamily="2" charset="2"/>
            </a:endParaRPr>
          </a:p>
          <a:p>
            <a:pPr marL="0" indent="0">
              <a:buFont typeface="Wingdings" panose="05000000000000000000" pitchFamily="2" charset="2"/>
              <a:buNone/>
            </a:pPr>
            <a:r>
              <a:rPr lang="de-AT" dirty="0">
                <a:sym typeface="Wingdings" panose="05000000000000000000" pitchFamily="2" charset="2"/>
              </a:rPr>
              <a:t>Da Überschriften sehr oft in Großbuchstaben geschrieben werden, diese aber bei den Standardeinstellungen nicht auf die richtige Rechtschreibung kontrolliert werden, stellen wir dies nun ein.</a:t>
            </a:r>
            <a:br>
              <a:rPr lang="de-AT" dirty="0">
                <a:sym typeface="Wingdings" panose="05000000000000000000" pitchFamily="2" charset="2"/>
              </a:rPr>
            </a:br>
            <a:r>
              <a:rPr lang="de-AT" dirty="0">
                <a:sym typeface="Wingdings" panose="05000000000000000000" pitchFamily="2" charset="2"/>
              </a:rPr>
              <a:t> Datei &gt; Optionen &gt; Dokumentprüfung &gt; Wörter in GROSSBUCHSTABEN ignorieren … und entfernen das Häkchen</a:t>
            </a:r>
          </a:p>
          <a:p>
            <a:pPr marL="0" indent="0">
              <a:buFont typeface="Wingdings" panose="05000000000000000000" pitchFamily="2" charset="2"/>
              <a:buNone/>
            </a:pPr>
            <a:r>
              <a:rPr lang="de-AT" dirty="0">
                <a:sym typeface="Wingdings" panose="05000000000000000000" pitchFamily="2" charset="2"/>
              </a:rPr>
              <a:t>Hier kann man alle möglichen Einstellungen festlegen und wer möchte kann alle Optionsmöglichkeiten durchlesen.</a:t>
            </a:r>
          </a:p>
          <a:p>
            <a:pPr marL="0" indent="0">
              <a:buFont typeface="Wingdings" panose="05000000000000000000" pitchFamily="2" charset="2"/>
              <a:buNone/>
            </a:pPr>
            <a:endParaRPr lang="de-AT" dirty="0">
              <a:sym typeface="Wingdings" panose="05000000000000000000" pitchFamily="2" charset="2"/>
            </a:endParaRPr>
          </a:p>
          <a:p>
            <a:pPr marL="0" indent="0">
              <a:buFont typeface="Wingdings" panose="05000000000000000000" pitchFamily="2" charset="2"/>
              <a:buNone/>
            </a:pPr>
            <a:r>
              <a:rPr lang="de-AT" dirty="0">
                <a:sym typeface="Wingdings" panose="05000000000000000000" pitchFamily="2" charset="2"/>
              </a:rPr>
              <a:t>Es gibt sehr viele vorgefertigte Layouts die ausgewählt werden können.</a:t>
            </a:r>
          </a:p>
          <a:p>
            <a:pPr marL="171450" indent="-171450">
              <a:buFont typeface="Wingdings" panose="05000000000000000000" pitchFamily="2" charset="2"/>
              <a:buChar char="à"/>
            </a:pPr>
            <a:r>
              <a:rPr lang="de-AT" dirty="0">
                <a:sym typeface="Wingdings" panose="05000000000000000000" pitchFamily="2" charset="2"/>
              </a:rPr>
              <a:t>Start &gt; Layout</a:t>
            </a:r>
          </a:p>
          <a:p>
            <a:pPr marL="0" indent="0">
              <a:buFont typeface="Wingdings" panose="05000000000000000000" pitchFamily="2" charset="2"/>
              <a:buNone/>
            </a:pPr>
            <a:r>
              <a:rPr lang="de-AT" dirty="0">
                <a:sym typeface="Wingdings" panose="05000000000000000000" pitchFamily="2" charset="2"/>
              </a:rPr>
              <a:t>Zumeist beginnt eine Präsentation mit einer Titelfolie die vor allem Thema und Autor zeigen soll</a:t>
            </a:r>
          </a:p>
          <a:p>
            <a:pPr marL="0" indent="0">
              <a:buFont typeface="Wingdings" panose="05000000000000000000" pitchFamily="2" charset="2"/>
              <a:buNone/>
            </a:pPr>
            <a:endParaRPr lang="de-AT" dirty="0">
              <a:sym typeface="Wingdings" panose="05000000000000000000" pitchFamily="2" charset="2"/>
            </a:endParaRPr>
          </a:p>
          <a:p>
            <a:pPr marL="0" indent="0">
              <a:buFont typeface="Wingdings" panose="05000000000000000000" pitchFamily="2" charset="2"/>
              <a:buNone/>
            </a:pPr>
            <a:r>
              <a:rPr lang="de-AT" dirty="0">
                <a:sym typeface="Wingdings" panose="05000000000000000000" pitchFamily="2" charset="2"/>
              </a:rPr>
              <a:t>Das wars erst mal für das erste bitte gehe zur nächsten Folie weiter</a:t>
            </a:r>
          </a:p>
          <a:p>
            <a:pPr marL="0" indent="0">
              <a:buFont typeface="Wingdings" panose="05000000000000000000" pitchFamily="2" charset="2"/>
              <a:buNone/>
            </a:pPr>
            <a:endParaRPr lang="de-AT" dirty="0">
              <a:sym typeface="Wingdings" panose="05000000000000000000" pitchFamily="2" charset="2"/>
            </a:endParaRPr>
          </a:p>
          <a:p>
            <a:pPr marL="0" indent="0">
              <a:buFont typeface="Wingdings" panose="05000000000000000000" pitchFamily="2" charset="2"/>
              <a:buNone/>
            </a:pPr>
            <a:endParaRPr lang="de-AT" dirty="0"/>
          </a:p>
          <a:p>
            <a:endParaRPr lang="de-AT" dirty="0"/>
          </a:p>
        </p:txBody>
      </p:sp>
      <p:sp>
        <p:nvSpPr>
          <p:cNvPr id="4" name="Foliennummernplatzhalter 3"/>
          <p:cNvSpPr>
            <a:spLocks noGrp="1"/>
          </p:cNvSpPr>
          <p:nvPr>
            <p:ph type="sldNum" sz="quarter" idx="5"/>
          </p:nvPr>
        </p:nvSpPr>
        <p:spPr/>
        <p:txBody>
          <a:bodyPr/>
          <a:lstStyle/>
          <a:p>
            <a:fld id="{DB0674CD-FDA6-4EAF-9E88-64AD16F42585}" type="slidenum">
              <a:rPr lang="de-AT" smtClean="0"/>
              <a:t>2</a:t>
            </a:fld>
            <a:endParaRPr lang="de-AT"/>
          </a:p>
        </p:txBody>
      </p:sp>
    </p:spTree>
    <p:extLst>
      <p:ext uri="{BB962C8B-B14F-4D97-AF65-F5344CB8AC3E}">
        <p14:creationId xmlns:p14="http://schemas.microsoft.com/office/powerpoint/2010/main" val="1268125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indent="0">
              <a:buFont typeface="Wingdings" panose="05000000000000000000" pitchFamily="2" charset="2"/>
              <a:buNone/>
            </a:pPr>
            <a:r>
              <a:rPr lang="de-AT" dirty="0">
                <a:sym typeface="Wingdings" panose="05000000000000000000" pitchFamily="2" charset="2"/>
              </a:rPr>
              <a:t>Um eine neue Folie einzufügen geht man wie folgt vor.</a:t>
            </a:r>
          </a:p>
          <a:p>
            <a:pPr marL="171450" indent="-171450">
              <a:buFont typeface="Wingdings" panose="05000000000000000000" pitchFamily="2" charset="2"/>
              <a:buChar char="à"/>
            </a:pPr>
            <a:r>
              <a:rPr lang="de-AT" dirty="0">
                <a:sym typeface="Wingdings" panose="05000000000000000000" pitchFamily="2" charset="2"/>
              </a:rPr>
              <a:t>Start &gt; Neue Folie, Layout: Titel und Inhalt</a:t>
            </a:r>
          </a:p>
          <a:p>
            <a:pPr marL="0" indent="0">
              <a:buFont typeface="Wingdings" panose="05000000000000000000" pitchFamily="2" charset="2"/>
              <a:buNone/>
            </a:pPr>
            <a:r>
              <a:rPr lang="de-AT" dirty="0">
                <a:sym typeface="Wingdings" panose="05000000000000000000" pitchFamily="2" charset="2"/>
              </a:rPr>
              <a:t>Entweder kann das Layout sofort ausgewählt werden oder erst im Nachhinein wie in der vorherigen Folie beschrieben.</a:t>
            </a:r>
          </a:p>
          <a:p>
            <a:pPr marL="0" indent="0">
              <a:buFont typeface="Wingdings" panose="05000000000000000000" pitchFamily="2" charset="2"/>
              <a:buNone/>
            </a:pPr>
            <a:endParaRPr lang="de-AT" dirty="0">
              <a:sym typeface="Wingdings" panose="05000000000000000000" pitchFamily="2" charset="2"/>
            </a:endParaRPr>
          </a:p>
          <a:p>
            <a:pPr marL="0" indent="0">
              <a:buFont typeface="Wingdings" panose="05000000000000000000" pitchFamily="2" charset="2"/>
              <a:buNone/>
            </a:pPr>
            <a:r>
              <a:rPr lang="de-AT" dirty="0">
                <a:sym typeface="Wingdings" panose="05000000000000000000" pitchFamily="2" charset="2"/>
              </a:rPr>
              <a:t>TAB(</a:t>
            </a:r>
            <a:r>
              <a:rPr lang="de-AT" dirty="0" err="1">
                <a:sym typeface="Wingdings" panose="05000000000000000000" pitchFamily="2" charset="2"/>
              </a:rPr>
              <a:t>ulator</a:t>
            </a:r>
            <a:r>
              <a:rPr lang="de-AT" dirty="0">
                <a:sym typeface="Wingdings" panose="05000000000000000000" pitchFamily="2" charset="2"/>
              </a:rPr>
              <a:t>) … dient zum Tieferstufen</a:t>
            </a:r>
          </a:p>
          <a:p>
            <a:pPr marL="0" indent="0">
              <a:buFont typeface="Wingdings" panose="05000000000000000000" pitchFamily="2" charset="2"/>
              <a:buNone/>
            </a:pPr>
            <a:r>
              <a:rPr lang="de-AT" dirty="0">
                <a:sym typeface="Wingdings" panose="05000000000000000000" pitchFamily="2" charset="2"/>
              </a:rPr>
              <a:t>SHIFT (</a:t>
            </a:r>
            <a:r>
              <a:rPr lang="de-AT" dirty="0" err="1">
                <a:sym typeface="Wingdings" panose="05000000000000000000" pitchFamily="2" charset="2"/>
              </a:rPr>
              <a:t>Umschalt</a:t>
            </a:r>
            <a:r>
              <a:rPr lang="de-AT" dirty="0">
                <a:sym typeface="Wingdings" panose="05000000000000000000" pitchFamily="2" charset="2"/>
              </a:rPr>
              <a:t>) + TAB(</a:t>
            </a:r>
            <a:r>
              <a:rPr lang="de-AT" dirty="0" err="1">
                <a:sym typeface="Wingdings" panose="05000000000000000000" pitchFamily="2" charset="2"/>
              </a:rPr>
              <a:t>ulator</a:t>
            </a:r>
            <a:r>
              <a:rPr lang="de-AT" dirty="0">
                <a:sym typeface="Wingdings" panose="05000000000000000000" pitchFamily="2" charset="2"/>
              </a:rPr>
              <a:t>) .. dient zum Höherstufen</a:t>
            </a:r>
            <a:br>
              <a:rPr lang="de-AT" dirty="0">
                <a:sym typeface="Wingdings" panose="05000000000000000000" pitchFamily="2" charset="2"/>
              </a:rPr>
            </a:br>
            <a:r>
              <a:rPr lang="de-AT" dirty="0">
                <a:sym typeface="Wingdings" panose="05000000000000000000" pitchFamily="2" charset="2"/>
              </a:rPr>
              <a:t>SHIFT (</a:t>
            </a:r>
            <a:r>
              <a:rPr lang="de-AT" dirty="0" err="1">
                <a:sym typeface="Wingdings" panose="05000000000000000000" pitchFamily="2" charset="2"/>
              </a:rPr>
              <a:t>Umschalt</a:t>
            </a:r>
            <a:r>
              <a:rPr lang="de-AT" dirty="0">
                <a:sym typeface="Wingdings" panose="05000000000000000000" pitchFamily="2" charset="2"/>
              </a:rPr>
              <a:t>) + ENTER … Zeilenwechsel (Zeilenumbruch)</a:t>
            </a:r>
          </a:p>
          <a:p>
            <a:pPr marL="0" indent="0">
              <a:buFont typeface="Wingdings" panose="05000000000000000000" pitchFamily="2" charset="2"/>
              <a:buNone/>
            </a:pPr>
            <a:r>
              <a:rPr lang="de-AT" dirty="0">
                <a:sym typeface="Wingdings" panose="05000000000000000000" pitchFamily="2" charset="2"/>
              </a:rPr>
              <a:t>ENTER … Absatzwechsel (neuer Aufzählungspunkt)</a:t>
            </a:r>
          </a:p>
        </p:txBody>
      </p:sp>
      <p:sp>
        <p:nvSpPr>
          <p:cNvPr id="4" name="Foliennummernplatzhalter 3"/>
          <p:cNvSpPr>
            <a:spLocks noGrp="1"/>
          </p:cNvSpPr>
          <p:nvPr>
            <p:ph type="sldNum" sz="quarter" idx="5"/>
          </p:nvPr>
        </p:nvSpPr>
        <p:spPr/>
        <p:txBody>
          <a:bodyPr/>
          <a:lstStyle/>
          <a:p>
            <a:fld id="{DB0674CD-FDA6-4EAF-9E88-64AD16F42585}" type="slidenum">
              <a:rPr lang="de-AT" smtClean="0"/>
              <a:t>3</a:t>
            </a:fld>
            <a:endParaRPr lang="de-AT"/>
          </a:p>
        </p:txBody>
      </p:sp>
    </p:spTree>
    <p:extLst>
      <p:ext uri="{BB962C8B-B14F-4D97-AF65-F5344CB8AC3E}">
        <p14:creationId xmlns:p14="http://schemas.microsoft.com/office/powerpoint/2010/main" val="2731636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de-AT" dirty="0">
                <a:sym typeface="Wingdings" panose="05000000000000000000" pitchFamily="2" charset="2"/>
              </a:rPr>
              <a:t>Start &gt; Neue Folie, Layout: Titel und Inhalt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de-AT"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de-AT" dirty="0">
                <a:sym typeface="Wingdings" panose="05000000000000000000" pitchFamily="2" charset="2"/>
              </a:rPr>
              <a:t>Nun haben wir schon ein paar Folien erstellt und werden und die verschiedenen Ansichten ansehen. Hierzu gehen wir unter dem </a:t>
            </a:r>
            <a:r>
              <a:rPr lang="de-AT" dirty="0" err="1">
                <a:sym typeface="Wingdings" panose="05000000000000000000" pitchFamily="2" charset="2"/>
              </a:rPr>
              <a:t>Menüband</a:t>
            </a:r>
            <a:r>
              <a:rPr lang="de-AT" dirty="0">
                <a:sym typeface="Wingdings" panose="05000000000000000000" pitchFamily="2" charset="2"/>
              </a:rPr>
              <a:t> auf Ansicht.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de-AT" dirty="0">
                <a:sym typeface="Wingdings" panose="05000000000000000000" pitchFamily="2" charset="2"/>
              </a:rPr>
              <a:t>Ansicht &gt; Normal, Gliederungsansicht, Foliensortierung, Notizenseite (Redestichwörter / -text).</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de-AT"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de-AT" dirty="0">
                <a:sym typeface="Wingdings" panose="05000000000000000000" pitchFamily="2" charset="2"/>
              </a:rPr>
              <a:t>Präsentation am besten mit F5 starten oder unter </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de-AT" dirty="0">
                <a:sym typeface="Wingdings" panose="05000000000000000000" pitchFamily="2" charset="2"/>
              </a:rPr>
              <a:t>Bildschirmpräsentation &gt; Von Beginn an, Ab aktueller Folie</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de-AT" dirty="0">
                <a:sym typeface="Wingdings" panose="05000000000000000000" pitchFamily="2" charset="2"/>
              </a:rPr>
              <a:t>Hier können Sie auch noch die weiteren Optionen durchsehen (wie </a:t>
            </a:r>
            <a:r>
              <a:rPr lang="de-AT" dirty="0" err="1">
                <a:sym typeface="Wingdings" panose="05000000000000000000" pitchFamily="2" charset="2"/>
              </a:rPr>
              <a:t>zB</a:t>
            </a:r>
            <a:r>
              <a:rPr lang="de-AT" dirty="0">
                <a:sym typeface="Wingdings" panose="05000000000000000000" pitchFamily="2" charset="2"/>
              </a:rPr>
              <a:t> die Bildschirmpräsentation aufzeichnen).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endParaRPr lang="de-AT" dirty="0">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de-AT" dirty="0">
                <a:sym typeface="Wingdings" panose="05000000000000000000" pitchFamily="2" charset="2"/>
              </a:rPr>
              <a:t>Datei &gt; Drucken: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AT" dirty="0">
                <a:sym typeface="Wingdings" panose="05000000000000000000" pitchFamily="2" charset="2"/>
              </a:rPr>
              <a:t>Reines Schwarzweiß</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AT" dirty="0">
                <a:sym typeface="Wingdings" panose="05000000000000000000" pitchFamily="2" charset="2"/>
              </a:rPr>
              <a:t>Handzettel 6 Folien (niemals ganzseitige Folien)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de-AT" dirty="0">
                <a:sym typeface="Wingdings" panose="05000000000000000000" pitchFamily="2" charset="2"/>
              </a:rPr>
              <a:t>oder: Notizenseiten (Redestichwörter / -text)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de-AT" dirty="0">
              <a:sym typeface="Wingdings" panose="05000000000000000000" pitchFamily="2" charset="2"/>
            </a:endParaRP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à"/>
              <a:tabLst/>
              <a:defRPr/>
            </a:pPr>
            <a:r>
              <a:rPr lang="de-AT" dirty="0">
                <a:sym typeface="Wingdings" panose="05000000000000000000" pitchFamily="2" charset="2"/>
              </a:rPr>
              <a:t>Datei &gt; Speichern unter …</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de-AT" dirty="0">
                <a:sym typeface="Wingdings" panose="05000000000000000000" pitchFamily="2" charset="2"/>
              </a:rPr>
              <a:t>Standard: *.</a:t>
            </a:r>
            <a:r>
              <a:rPr lang="de-AT" dirty="0" err="1">
                <a:sym typeface="Wingdings" panose="05000000000000000000" pitchFamily="2" charset="2"/>
              </a:rPr>
              <a:t>pptx</a:t>
            </a:r>
            <a:endParaRPr lang="de-AT"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de-AT" dirty="0">
                <a:sym typeface="Wingdings" panose="05000000000000000000" pitchFamily="2" charset="2"/>
              </a:rPr>
              <a:t>Dateityp: PowerPoint-Bildschirmpräsentation *.</a:t>
            </a:r>
            <a:r>
              <a:rPr lang="de-AT" dirty="0" err="1">
                <a:sym typeface="Wingdings" panose="05000000000000000000" pitchFamily="2" charset="2"/>
              </a:rPr>
              <a:t>ppsx</a:t>
            </a:r>
            <a:r>
              <a:rPr lang="de-AT" dirty="0">
                <a:sym typeface="Wingdings" panose="05000000000000000000" pitchFamily="2" charset="2"/>
              </a:rPr>
              <a:t> (startet direkt)</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de-AT" dirty="0">
                <a:sym typeface="Wingdings" panose="05000000000000000000" pitchFamily="2" charset="2"/>
              </a:rPr>
              <a:t>Eventuell  Tools &gt; Allgemeine Optionen … &gt; Kennwort zum Ändern</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lang="de-AT" dirty="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de-AT" dirty="0">
                <a:sym typeface="Wingdings" panose="05000000000000000000" pitchFamily="2" charset="2"/>
              </a:rPr>
              <a:t>Präsentation auf fremden Rechner:</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de-AT" dirty="0">
                <a:sym typeface="Wingdings" panose="05000000000000000000" pitchFamily="2" charset="2"/>
              </a:rPr>
              <a:t> Datei &gt; Exportieren &gt; Bildschirmpräsentation für CD verpacken &gt; in Ordner kopieren … (</a:t>
            </a:r>
            <a:r>
              <a:rPr lang="de-AT" dirty="0" err="1">
                <a:sym typeface="Wingdings" panose="05000000000000000000" pitchFamily="2" charset="2"/>
              </a:rPr>
              <a:t>zB</a:t>
            </a:r>
            <a:r>
              <a:rPr lang="de-AT" dirty="0">
                <a:sym typeface="Wingdings" panose="05000000000000000000" pitchFamily="2" charset="2"/>
              </a:rPr>
              <a:t> auf USB-Stick)</a:t>
            </a:r>
          </a:p>
        </p:txBody>
      </p:sp>
      <p:sp>
        <p:nvSpPr>
          <p:cNvPr id="4" name="Foliennummernplatzhalter 3"/>
          <p:cNvSpPr>
            <a:spLocks noGrp="1"/>
          </p:cNvSpPr>
          <p:nvPr>
            <p:ph type="sldNum" sz="quarter" idx="5"/>
          </p:nvPr>
        </p:nvSpPr>
        <p:spPr/>
        <p:txBody>
          <a:bodyPr/>
          <a:lstStyle/>
          <a:p>
            <a:fld id="{DB0674CD-FDA6-4EAF-9E88-64AD16F42585}" type="slidenum">
              <a:rPr lang="de-AT" smtClean="0"/>
              <a:t>4</a:t>
            </a:fld>
            <a:endParaRPr lang="de-AT"/>
          </a:p>
        </p:txBody>
      </p:sp>
    </p:spTree>
    <p:extLst>
      <p:ext uri="{BB962C8B-B14F-4D97-AF65-F5344CB8AC3E}">
        <p14:creationId xmlns:p14="http://schemas.microsoft.com/office/powerpoint/2010/main" val="1140950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66E4C6-9BA8-41E7-A048-A992E5DA0042}" type="datetime1">
              <a:rPr lang="de-AT" smtClean="0"/>
              <a:t>31.08.2018</a:t>
            </a:fld>
            <a:endParaRPr lang="de-AT"/>
          </a:p>
        </p:txBody>
      </p:sp>
      <p:sp>
        <p:nvSpPr>
          <p:cNvPr id="5" name="Footer Placeholder 4"/>
          <p:cNvSpPr>
            <a:spLocks noGrp="1"/>
          </p:cNvSpPr>
          <p:nvPr>
            <p:ph type="ftr" sz="quarter" idx="11"/>
          </p:nvPr>
        </p:nvSpPr>
        <p:spPr/>
        <p:txBody>
          <a:bodyPr/>
          <a:lstStyle/>
          <a:p>
            <a:r>
              <a:rPr lang="de-AT"/>
              <a:t>Grundlagen 1</a:t>
            </a:r>
          </a:p>
        </p:txBody>
      </p:sp>
      <p:sp>
        <p:nvSpPr>
          <p:cNvPr id="6" name="Slide Number Placeholder 5"/>
          <p:cNvSpPr>
            <a:spLocks noGrp="1"/>
          </p:cNvSpPr>
          <p:nvPr>
            <p:ph type="sldNum" sz="quarter" idx="12"/>
          </p:nvPr>
        </p:nvSpPr>
        <p:spPr/>
        <p:txBody>
          <a:bodyPr/>
          <a:lstStyle/>
          <a:p>
            <a:fld id="{D263B77F-39B7-4428-BAA1-448CA51B16DF}" type="slidenum">
              <a:rPr lang="de-AT" smtClean="0"/>
              <a:t>‹Nr.›</a:t>
            </a:fld>
            <a:endParaRPr lang="de-AT"/>
          </a:p>
        </p:txBody>
      </p:sp>
    </p:spTree>
    <p:extLst>
      <p:ext uri="{BB962C8B-B14F-4D97-AF65-F5344CB8AC3E}">
        <p14:creationId xmlns:p14="http://schemas.microsoft.com/office/powerpoint/2010/main" val="2877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0054D12-9361-48D3-AF28-6AD67E67836A}" type="datetime1">
              <a:rPr lang="de-AT" smtClean="0"/>
              <a:t>31.08.2018</a:t>
            </a:fld>
            <a:endParaRPr lang="de-AT"/>
          </a:p>
        </p:txBody>
      </p:sp>
      <p:sp>
        <p:nvSpPr>
          <p:cNvPr id="5" name="Footer Placeholder 4"/>
          <p:cNvSpPr>
            <a:spLocks noGrp="1"/>
          </p:cNvSpPr>
          <p:nvPr>
            <p:ph type="ftr" sz="quarter" idx="11"/>
          </p:nvPr>
        </p:nvSpPr>
        <p:spPr/>
        <p:txBody>
          <a:bodyPr/>
          <a:lstStyle/>
          <a:p>
            <a:r>
              <a:rPr lang="de-AT"/>
              <a:t>Grundlagen 1</a:t>
            </a:r>
          </a:p>
        </p:txBody>
      </p:sp>
      <p:sp>
        <p:nvSpPr>
          <p:cNvPr id="6" name="Slide Number Placeholder 5"/>
          <p:cNvSpPr>
            <a:spLocks noGrp="1"/>
          </p:cNvSpPr>
          <p:nvPr>
            <p:ph type="sldNum" sz="quarter" idx="12"/>
          </p:nvPr>
        </p:nvSpPr>
        <p:spPr/>
        <p:txBody>
          <a:bodyPr/>
          <a:lstStyle/>
          <a:p>
            <a:fld id="{D263B77F-39B7-4428-BAA1-448CA51B16DF}" type="slidenum">
              <a:rPr lang="de-AT" smtClean="0"/>
              <a:t>‹Nr.›</a:t>
            </a:fld>
            <a:endParaRPr lang="de-AT"/>
          </a:p>
        </p:txBody>
      </p:sp>
    </p:spTree>
    <p:extLst>
      <p:ext uri="{BB962C8B-B14F-4D97-AF65-F5344CB8AC3E}">
        <p14:creationId xmlns:p14="http://schemas.microsoft.com/office/powerpoint/2010/main" val="2940705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8DFB6C6-9FDA-4E71-92AD-467DD38AC905}" type="datetime1">
              <a:rPr lang="de-AT" smtClean="0"/>
              <a:t>31.08.2018</a:t>
            </a:fld>
            <a:endParaRPr lang="de-AT"/>
          </a:p>
        </p:txBody>
      </p:sp>
      <p:sp>
        <p:nvSpPr>
          <p:cNvPr id="5" name="Footer Placeholder 4"/>
          <p:cNvSpPr>
            <a:spLocks noGrp="1"/>
          </p:cNvSpPr>
          <p:nvPr>
            <p:ph type="ftr" sz="quarter" idx="11"/>
          </p:nvPr>
        </p:nvSpPr>
        <p:spPr/>
        <p:txBody>
          <a:bodyPr/>
          <a:lstStyle/>
          <a:p>
            <a:r>
              <a:rPr lang="de-AT"/>
              <a:t>Grundlagen 1</a:t>
            </a:r>
          </a:p>
        </p:txBody>
      </p:sp>
      <p:sp>
        <p:nvSpPr>
          <p:cNvPr id="6" name="Slide Number Placeholder 5"/>
          <p:cNvSpPr>
            <a:spLocks noGrp="1"/>
          </p:cNvSpPr>
          <p:nvPr>
            <p:ph type="sldNum" sz="quarter" idx="12"/>
          </p:nvPr>
        </p:nvSpPr>
        <p:spPr/>
        <p:txBody>
          <a:bodyPr/>
          <a:lstStyle/>
          <a:p>
            <a:fld id="{D263B77F-39B7-4428-BAA1-448CA51B16DF}" type="slidenum">
              <a:rPr lang="de-AT" smtClean="0"/>
              <a:t>‹Nr.›</a:t>
            </a:fld>
            <a:endParaRPr lang="de-AT"/>
          </a:p>
        </p:txBody>
      </p:sp>
    </p:spTree>
    <p:extLst>
      <p:ext uri="{BB962C8B-B14F-4D97-AF65-F5344CB8AC3E}">
        <p14:creationId xmlns:p14="http://schemas.microsoft.com/office/powerpoint/2010/main" val="3730814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08E0FC10-C8C0-4729-B486-D9B4DBDEE779}" type="datetime1">
              <a:rPr lang="de-AT" smtClean="0"/>
              <a:t>31.08.2018</a:t>
            </a:fld>
            <a:endParaRPr lang="de-AT"/>
          </a:p>
        </p:txBody>
      </p:sp>
      <p:sp>
        <p:nvSpPr>
          <p:cNvPr id="5" name="Footer Placeholder 4"/>
          <p:cNvSpPr>
            <a:spLocks noGrp="1"/>
          </p:cNvSpPr>
          <p:nvPr>
            <p:ph type="ftr" sz="quarter" idx="11"/>
          </p:nvPr>
        </p:nvSpPr>
        <p:spPr/>
        <p:txBody>
          <a:bodyPr/>
          <a:lstStyle/>
          <a:p>
            <a:r>
              <a:rPr lang="de-AT"/>
              <a:t>Grundlagen 1</a:t>
            </a:r>
          </a:p>
        </p:txBody>
      </p:sp>
      <p:sp>
        <p:nvSpPr>
          <p:cNvPr id="6" name="Slide Number Placeholder 5"/>
          <p:cNvSpPr>
            <a:spLocks noGrp="1"/>
          </p:cNvSpPr>
          <p:nvPr>
            <p:ph type="sldNum" sz="quarter" idx="12"/>
          </p:nvPr>
        </p:nvSpPr>
        <p:spPr/>
        <p:txBody>
          <a:bodyPr/>
          <a:lstStyle/>
          <a:p>
            <a:fld id="{D263B77F-39B7-4428-BAA1-448CA51B16DF}" type="slidenum">
              <a:rPr lang="de-AT" smtClean="0"/>
              <a:t>‹Nr.›</a:t>
            </a:fld>
            <a:endParaRPr lang="de-AT"/>
          </a:p>
        </p:txBody>
      </p:sp>
    </p:spTree>
    <p:extLst>
      <p:ext uri="{BB962C8B-B14F-4D97-AF65-F5344CB8AC3E}">
        <p14:creationId xmlns:p14="http://schemas.microsoft.com/office/powerpoint/2010/main" val="2031660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A9A17F83-8DB7-4BC6-AEED-D3EC3473CEC8}" type="datetime1">
              <a:rPr lang="de-AT" smtClean="0"/>
              <a:t>31.08.2018</a:t>
            </a:fld>
            <a:endParaRPr lang="de-AT"/>
          </a:p>
        </p:txBody>
      </p:sp>
      <p:sp>
        <p:nvSpPr>
          <p:cNvPr id="5" name="Footer Placeholder 4"/>
          <p:cNvSpPr>
            <a:spLocks noGrp="1"/>
          </p:cNvSpPr>
          <p:nvPr>
            <p:ph type="ftr" sz="quarter" idx="11"/>
          </p:nvPr>
        </p:nvSpPr>
        <p:spPr/>
        <p:txBody>
          <a:bodyPr/>
          <a:lstStyle/>
          <a:p>
            <a:r>
              <a:rPr lang="de-AT"/>
              <a:t>Grundlagen 1</a:t>
            </a:r>
          </a:p>
        </p:txBody>
      </p:sp>
      <p:sp>
        <p:nvSpPr>
          <p:cNvPr id="6" name="Slide Number Placeholder 5"/>
          <p:cNvSpPr>
            <a:spLocks noGrp="1"/>
          </p:cNvSpPr>
          <p:nvPr>
            <p:ph type="sldNum" sz="quarter" idx="12"/>
          </p:nvPr>
        </p:nvSpPr>
        <p:spPr/>
        <p:txBody>
          <a:bodyPr/>
          <a:lstStyle/>
          <a:p>
            <a:fld id="{D263B77F-39B7-4428-BAA1-448CA51B16DF}" type="slidenum">
              <a:rPr lang="de-AT" smtClean="0"/>
              <a:t>‹Nr.›</a:t>
            </a:fld>
            <a:endParaRPr lang="de-AT"/>
          </a:p>
        </p:txBody>
      </p:sp>
    </p:spTree>
    <p:extLst>
      <p:ext uri="{BB962C8B-B14F-4D97-AF65-F5344CB8AC3E}">
        <p14:creationId xmlns:p14="http://schemas.microsoft.com/office/powerpoint/2010/main" val="3674128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0535A5E5-8CED-456F-901C-9306B4243D1C}" type="datetime1">
              <a:rPr lang="de-AT" smtClean="0"/>
              <a:t>31.08.2018</a:t>
            </a:fld>
            <a:endParaRPr lang="de-AT"/>
          </a:p>
        </p:txBody>
      </p:sp>
      <p:sp>
        <p:nvSpPr>
          <p:cNvPr id="6" name="Footer Placeholder 5"/>
          <p:cNvSpPr>
            <a:spLocks noGrp="1"/>
          </p:cNvSpPr>
          <p:nvPr>
            <p:ph type="ftr" sz="quarter" idx="11"/>
          </p:nvPr>
        </p:nvSpPr>
        <p:spPr/>
        <p:txBody>
          <a:bodyPr/>
          <a:lstStyle/>
          <a:p>
            <a:r>
              <a:rPr lang="de-AT"/>
              <a:t>Grundlagen 1</a:t>
            </a:r>
          </a:p>
        </p:txBody>
      </p:sp>
      <p:sp>
        <p:nvSpPr>
          <p:cNvPr id="7" name="Slide Number Placeholder 6"/>
          <p:cNvSpPr>
            <a:spLocks noGrp="1"/>
          </p:cNvSpPr>
          <p:nvPr>
            <p:ph type="sldNum" sz="quarter" idx="12"/>
          </p:nvPr>
        </p:nvSpPr>
        <p:spPr/>
        <p:txBody>
          <a:bodyPr/>
          <a:lstStyle/>
          <a:p>
            <a:fld id="{D263B77F-39B7-4428-BAA1-448CA51B16DF}" type="slidenum">
              <a:rPr lang="de-AT" smtClean="0"/>
              <a:t>‹Nr.›</a:t>
            </a:fld>
            <a:endParaRPr lang="de-AT"/>
          </a:p>
        </p:txBody>
      </p:sp>
    </p:spTree>
    <p:extLst>
      <p:ext uri="{BB962C8B-B14F-4D97-AF65-F5344CB8AC3E}">
        <p14:creationId xmlns:p14="http://schemas.microsoft.com/office/powerpoint/2010/main" val="11355976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29842" y="2505075"/>
            <a:ext cx="3868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4629150" y="2505075"/>
            <a:ext cx="3887391"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A398F1E1-0C81-4433-ADDD-663D8D69C8BC}" type="datetime1">
              <a:rPr lang="de-AT" smtClean="0"/>
              <a:t>31.08.2018</a:t>
            </a:fld>
            <a:endParaRPr lang="de-AT"/>
          </a:p>
        </p:txBody>
      </p:sp>
      <p:sp>
        <p:nvSpPr>
          <p:cNvPr id="8" name="Footer Placeholder 7"/>
          <p:cNvSpPr>
            <a:spLocks noGrp="1"/>
          </p:cNvSpPr>
          <p:nvPr>
            <p:ph type="ftr" sz="quarter" idx="11"/>
          </p:nvPr>
        </p:nvSpPr>
        <p:spPr/>
        <p:txBody>
          <a:bodyPr/>
          <a:lstStyle/>
          <a:p>
            <a:r>
              <a:rPr lang="de-AT"/>
              <a:t>Grundlagen 1</a:t>
            </a:r>
          </a:p>
        </p:txBody>
      </p:sp>
      <p:sp>
        <p:nvSpPr>
          <p:cNvPr id="9" name="Slide Number Placeholder 8"/>
          <p:cNvSpPr>
            <a:spLocks noGrp="1"/>
          </p:cNvSpPr>
          <p:nvPr>
            <p:ph type="sldNum" sz="quarter" idx="12"/>
          </p:nvPr>
        </p:nvSpPr>
        <p:spPr/>
        <p:txBody>
          <a:bodyPr/>
          <a:lstStyle/>
          <a:p>
            <a:fld id="{D263B77F-39B7-4428-BAA1-448CA51B16DF}" type="slidenum">
              <a:rPr lang="de-AT" smtClean="0"/>
              <a:t>‹Nr.›</a:t>
            </a:fld>
            <a:endParaRPr lang="de-AT"/>
          </a:p>
        </p:txBody>
      </p:sp>
    </p:spTree>
    <p:extLst>
      <p:ext uri="{BB962C8B-B14F-4D97-AF65-F5344CB8AC3E}">
        <p14:creationId xmlns:p14="http://schemas.microsoft.com/office/powerpoint/2010/main" val="3937747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DDE9DD91-925F-4BCB-A65F-571C68FD33FF}" type="datetime1">
              <a:rPr lang="de-AT" smtClean="0"/>
              <a:t>31.08.2018</a:t>
            </a:fld>
            <a:endParaRPr lang="de-AT"/>
          </a:p>
        </p:txBody>
      </p:sp>
      <p:sp>
        <p:nvSpPr>
          <p:cNvPr id="4" name="Footer Placeholder 3"/>
          <p:cNvSpPr>
            <a:spLocks noGrp="1"/>
          </p:cNvSpPr>
          <p:nvPr>
            <p:ph type="ftr" sz="quarter" idx="11"/>
          </p:nvPr>
        </p:nvSpPr>
        <p:spPr/>
        <p:txBody>
          <a:bodyPr/>
          <a:lstStyle/>
          <a:p>
            <a:r>
              <a:rPr lang="de-AT"/>
              <a:t>Grundlagen 1</a:t>
            </a:r>
          </a:p>
        </p:txBody>
      </p:sp>
      <p:sp>
        <p:nvSpPr>
          <p:cNvPr id="5" name="Slide Number Placeholder 4"/>
          <p:cNvSpPr>
            <a:spLocks noGrp="1"/>
          </p:cNvSpPr>
          <p:nvPr>
            <p:ph type="sldNum" sz="quarter" idx="12"/>
          </p:nvPr>
        </p:nvSpPr>
        <p:spPr/>
        <p:txBody>
          <a:bodyPr/>
          <a:lstStyle/>
          <a:p>
            <a:fld id="{D263B77F-39B7-4428-BAA1-448CA51B16DF}" type="slidenum">
              <a:rPr lang="de-AT" smtClean="0"/>
              <a:t>‹Nr.›</a:t>
            </a:fld>
            <a:endParaRPr lang="de-AT"/>
          </a:p>
        </p:txBody>
      </p:sp>
    </p:spTree>
    <p:extLst>
      <p:ext uri="{BB962C8B-B14F-4D97-AF65-F5344CB8AC3E}">
        <p14:creationId xmlns:p14="http://schemas.microsoft.com/office/powerpoint/2010/main" val="407430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30403E-9EDC-4CF2-A0A3-B4B9022088EB}" type="datetime1">
              <a:rPr lang="de-AT" smtClean="0"/>
              <a:t>31.08.2018</a:t>
            </a:fld>
            <a:endParaRPr lang="de-AT"/>
          </a:p>
        </p:txBody>
      </p:sp>
      <p:sp>
        <p:nvSpPr>
          <p:cNvPr id="3" name="Footer Placeholder 2"/>
          <p:cNvSpPr>
            <a:spLocks noGrp="1"/>
          </p:cNvSpPr>
          <p:nvPr>
            <p:ph type="ftr" sz="quarter" idx="11"/>
          </p:nvPr>
        </p:nvSpPr>
        <p:spPr/>
        <p:txBody>
          <a:bodyPr/>
          <a:lstStyle/>
          <a:p>
            <a:r>
              <a:rPr lang="de-AT"/>
              <a:t>Grundlagen 1</a:t>
            </a:r>
          </a:p>
        </p:txBody>
      </p:sp>
      <p:sp>
        <p:nvSpPr>
          <p:cNvPr id="4" name="Slide Number Placeholder 3"/>
          <p:cNvSpPr>
            <a:spLocks noGrp="1"/>
          </p:cNvSpPr>
          <p:nvPr>
            <p:ph type="sldNum" sz="quarter" idx="12"/>
          </p:nvPr>
        </p:nvSpPr>
        <p:spPr/>
        <p:txBody>
          <a:bodyPr/>
          <a:lstStyle/>
          <a:p>
            <a:fld id="{D263B77F-39B7-4428-BAA1-448CA51B16DF}" type="slidenum">
              <a:rPr lang="de-AT" smtClean="0"/>
              <a:t>‹Nr.›</a:t>
            </a:fld>
            <a:endParaRPr lang="de-AT"/>
          </a:p>
        </p:txBody>
      </p:sp>
    </p:spTree>
    <p:extLst>
      <p:ext uri="{BB962C8B-B14F-4D97-AF65-F5344CB8AC3E}">
        <p14:creationId xmlns:p14="http://schemas.microsoft.com/office/powerpoint/2010/main" val="129058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165F499F-046E-4F60-BA39-3B263D3FF027}" type="datetime1">
              <a:rPr lang="de-AT" smtClean="0"/>
              <a:t>31.08.2018</a:t>
            </a:fld>
            <a:endParaRPr lang="de-AT"/>
          </a:p>
        </p:txBody>
      </p:sp>
      <p:sp>
        <p:nvSpPr>
          <p:cNvPr id="6" name="Footer Placeholder 5"/>
          <p:cNvSpPr>
            <a:spLocks noGrp="1"/>
          </p:cNvSpPr>
          <p:nvPr>
            <p:ph type="ftr" sz="quarter" idx="11"/>
          </p:nvPr>
        </p:nvSpPr>
        <p:spPr/>
        <p:txBody>
          <a:bodyPr/>
          <a:lstStyle/>
          <a:p>
            <a:r>
              <a:rPr lang="de-AT"/>
              <a:t>Grundlagen 1</a:t>
            </a:r>
          </a:p>
        </p:txBody>
      </p:sp>
      <p:sp>
        <p:nvSpPr>
          <p:cNvPr id="7" name="Slide Number Placeholder 6"/>
          <p:cNvSpPr>
            <a:spLocks noGrp="1"/>
          </p:cNvSpPr>
          <p:nvPr>
            <p:ph type="sldNum" sz="quarter" idx="12"/>
          </p:nvPr>
        </p:nvSpPr>
        <p:spPr/>
        <p:txBody>
          <a:bodyPr/>
          <a:lstStyle/>
          <a:p>
            <a:fld id="{D263B77F-39B7-4428-BAA1-448CA51B16DF}" type="slidenum">
              <a:rPr lang="de-AT" smtClean="0"/>
              <a:t>‹Nr.›</a:t>
            </a:fld>
            <a:endParaRPr lang="de-AT"/>
          </a:p>
        </p:txBody>
      </p:sp>
    </p:spTree>
    <p:extLst>
      <p:ext uri="{BB962C8B-B14F-4D97-AF65-F5344CB8AC3E}">
        <p14:creationId xmlns:p14="http://schemas.microsoft.com/office/powerpoint/2010/main" val="1917563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2904920-9604-49B3-A612-6E6D86A35F7B}" type="datetime1">
              <a:rPr lang="de-AT" smtClean="0"/>
              <a:t>31.08.2018</a:t>
            </a:fld>
            <a:endParaRPr lang="de-AT"/>
          </a:p>
        </p:txBody>
      </p:sp>
      <p:sp>
        <p:nvSpPr>
          <p:cNvPr id="6" name="Footer Placeholder 5"/>
          <p:cNvSpPr>
            <a:spLocks noGrp="1"/>
          </p:cNvSpPr>
          <p:nvPr>
            <p:ph type="ftr" sz="quarter" idx="11"/>
          </p:nvPr>
        </p:nvSpPr>
        <p:spPr/>
        <p:txBody>
          <a:bodyPr/>
          <a:lstStyle/>
          <a:p>
            <a:r>
              <a:rPr lang="de-AT"/>
              <a:t>Grundlagen 1</a:t>
            </a:r>
          </a:p>
        </p:txBody>
      </p:sp>
      <p:sp>
        <p:nvSpPr>
          <p:cNvPr id="7" name="Slide Number Placeholder 6"/>
          <p:cNvSpPr>
            <a:spLocks noGrp="1"/>
          </p:cNvSpPr>
          <p:nvPr>
            <p:ph type="sldNum" sz="quarter" idx="12"/>
          </p:nvPr>
        </p:nvSpPr>
        <p:spPr/>
        <p:txBody>
          <a:bodyPr/>
          <a:lstStyle/>
          <a:p>
            <a:fld id="{D263B77F-39B7-4428-BAA1-448CA51B16DF}" type="slidenum">
              <a:rPr lang="de-AT" smtClean="0"/>
              <a:t>‹Nr.›</a:t>
            </a:fld>
            <a:endParaRPr lang="de-AT"/>
          </a:p>
        </p:txBody>
      </p:sp>
    </p:spTree>
    <p:extLst>
      <p:ext uri="{BB962C8B-B14F-4D97-AF65-F5344CB8AC3E}">
        <p14:creationId xmlns:p14="http://schemas.microsoft.com/office/powerpoint/2010/main" val="1010478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bg1"/>
                </a:solidFill>
                <a:latin typeface="Bookman Old Style" panose="02050604050505020204" pitchFamily="18" charset="0"/>
              </a:defRPr>
            </a:lvl1pPr>
          </a:lstStyle>
          <a:p>
            <a:fld id="{1FFD9B12-80E1-469B-96A1-2B34B258718E}" type="datetime1">
              <a:rPr lang="de-AT" smtClean="0"/>
              <a:t>31.08.2018</a:t>
            </a:fld>
            <a:endParaRPr lang="de-A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bg1"/>
                </a:solidFill>
                <a:latin typeface="Bookman Old Style" panose="02050604050505020204" pitchFamily="18" charset="0"/>
              </a:defRPr>
            </a:lvl1pPr>
          </a:lstStyle>
          <a:p>
            <a:r>
              <a:rPr lang="de-AT"/>
              <a:t>Grundlagen 1</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bg1"/>
                </a:solidFill>
                <a:latin typeface="Bookman Old Style" panose="02050604050505020204" pitchFamily="18" charset="0"/>
              </a:defRPr>
            </a:lvl1pPr>
          </a:lstStyle>
          <a:p>
            <a:fld id="{D263B77F-39B7-4428-BAA1-448CA51B16DF}" type="slidenum">
              <a:rPr lang="de-AT" smtClean="0"/>
              <a:pPr/>
              <a:t>‹Nr.›</a:t>
            </a:fld>
            <a:endParaRPr lang="de-AT"/>
          </a:p>
        </p:txBody>
      </p:sp>
      <p:pic>
        <p:nvPicPr>
          <p:cNvPr id="9" name="Grafik 8">
            <a:extLst>
              <a:ext uri="{FF2B5EF4-FFF2-40B4-BE49-F238E27FC236}">
                <a16:creationId xmlns:a16="http://schemas.microsoft.com/office/drawing/2014/main" id="{6E94EBC1-F5C8-43B8-91FE-D5166FE490F9}"/>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093175" y="188913"/>
            <a:ext cx="1800000" cy="1800000"/>
          </a:xfrm>
          <a:prstGeom prst="rect">
            <a:avLst/>
          </a:prstGeom>
        </p:spPr>
      </p:pic>
    </p:spTree>
    <p:extLst>
      <p:ext uri="{BB962C8B-B14F-4D97-AF65-F5344CB8AC3E}">
        <p14:creationId xmlns:p14="http://schemas.microsoft.com/office/powerpoint/2010/main" val="18353879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rgbClr val="FFFF00"/>
          </a:solidFill>
          <a:latin typeface="Bookman Old Style" panose="02050604050505020204" pitchFamily="18" charset="0"/>
          <a:ea typeface="+mj-ea"/>
          <a:cs typeface="+mj-cs"/>
        </a:defRPr>
      </a:lvl1pPr>
    </p:titleStyle>
    <p:bodyStyle>
      <a:lvl1pPr marL="457200" indent="-457200" algn="l" defTabSz="914400" rtl="0" eaLnBrk="1" latinLnBrk="0" hangingPunct="1">
        <a:lnSpc>
          <a:spcPct val="90000"/>
        </a:lnSpc>
        <a:spcBef>
          <a:spcPts val="1000"/>
        </a:spcBef>
        <a:buFont typeface="Wingdings" panose="05000000000000000000" pitchFamily="2" charset="2"/>
        <a:buChar char="v"/>
        <a:defRPr sz="2800" kern="1200">
          <a:solidFill>
            <a:schemeClr val="bg1"/>
          </a:solidFill>
          <a:latin typeface="Bookman Old Style" panose="02050604050505020204" pitchFamily="18" charset="0"/>
          <a:ea typeface="+mn-ea"/>
          <a:cs typeface="+mn-cs"/>
          <a:sym typeface="Wingdings" panose="05000000000000000000" pitchFamily="2" charset="2"/>
        </a:defRPr>
      </a:lvl1pPr>
      <a:lvl2pPr marL="685800" indent="-228600" algn="l" defTabSz="914400" rtl="0" eaLnBrk="1" latinLnBrk="0" hangingPunct="1">
        <a:lnSpc>
          <a:spcPct val="90000"/>
        </a:lnSpc>
        <a:spcBef>
          <a:spcPts val="500"/>
        </a:spcBef>
        <a:buFont typeface="Symbol" panose="05050102010706020507" pitchFamily="18" charset="2"/>
        <a:buChar char="-"/>
        <a:defRPr sz="2400" kern="1200">
          <a:solidFill>
            <a:schemeClr val="bg1"/>
          </a:solidFill>
          <a:latin typeface="Bookman Old Style" panose="020506040505050202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Bookman Old Style" panose="020506040505050202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ookman Old Style" panose="020506040505050202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Bookman Old Style" panose="020506040505050202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19" userDrawn="1">
          <p15:clr>
            <a:srgbClr val="F26B43"/>
          </p15:clr>
        </p15:guide>
        <p15:guide id="2" pos="560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9A44EF0-557D-42E5-85DD-212092200614}"/>
              </a:ext>
            </a:extLst>
          </p:cNvPr>
          <p:cNvSpPr>
            <a:spLocks noGrp="1"/>
          </p:cNvSpPr>
          <p:nvPr>
            <p:ph type="ctrTitle"/>
          </p:nvPr>
        </p:nvSpPr>
        <p:spPr/>
        <p:txBody>
          <a:bodyPr/>
          <a:lstStyle/>
          <a:p>
            <a:r>
              <a:rPr lang="de-AT" dirty="0"/>
              <a:t>Grundlagen 1</a:t>
            </a:r>
          </a:p>
        </p:txBody>
      </p:sp>
      <p:sp>
        <p:nvSpPr>
          <p:cNvPr id="3" name="Untertitel 2">
            <a:extLst>
              <a:ext uri="{FF2B5EF4-FFF2-40B4-BE49-F238E27FC236}">
                <a16:creationId xmlns:a16="http://schemas.microsoft.com/office/drawing/2014/main" id="{21F8B87B-C182-4551-BEAF-FAEB5D144AE3}"/>
              </a:ext>
            </a:extLst>
          </p:cNvPr>
          <p:cNvSpPr>
            <a:spLocks noGrp="1"/>
          </p:cNvSpPr>
          <p:nvPr>
            <p:ph type="subTitle" idx="1"/>
          </p:nvPr>
        </p:nvSpPr>
        <p:spPr/>
        <p:txBody>
          <a:bodyPr>
            <a:normAutofit fontScale="92500" lnSpcReduction="10000"/>
          </a:bodyPr>
          <a:lstStyle/>
          <a:p>
            <a:br>
              <a:rPr lang="de-AT" dirty="0"/>
            </a:br>
            <a:r>
              <a:rPr lang="de-AT" dirty="0"/>
              <a:t>Modul 1_2 Präsentationsprogramme</a:t>
            </a:r>
            <a:br>
              <a:rPr lang="de-AT" dirty="0"/>
            </a:br>
            <a:br>
              <a:rPr lang="de-AT" dirty="0"/>
            </a:br>
            <a:r>
              <a:rPr lang="de-AT" dirty="0"/>
              <a:t>SYTI 1xHIT 2018/19</a:t>
            </a:r>
          </a:p>
          <a:p>
            <a:r>
              <a:rPr lang="de-AT"/>
              <a:t>Allgemeines</a:t>
            </a:r>
            <a:endParaRPr lang="de-AT" dirty="0"/>
          </a:p>
        </p:txBody>
      </p:sp>
    </p:spTree>
    <p:extLst>
      <p:ext uri="{BB962C8B-B14F-4D97-AF65-F5344CB8AC3E}">
        <p14:creationId xmlns:p14="http://schemas.microsoft.com/office/powerpoint/2010/main" val="1204195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7626A9-BE55-4166-BE1B-7A4CF9E6658F}"/>
              </a:ext>
            </a:extLst>
          </p:cNvPr>
          <p:cNvSpPr>
            <a:spLocks noGrp="1"/>
          </p:cNvSpPr>
          <p:nvPr>
            <p:ph type="title"/>
          </p:nvPr>
        </p:nvSpPr>
        <p:spPr/>
        <p:txBody>
          <a:bodyPr/>
          <a:lstStyle/>
          <a:p>
            <a:r>
              <a:rPr lang="de-AT" dirty="0"/>
              <a:t>Kommunikation</a:t>
            </a:r>
          </a:p>
        </p:txBody>
      </p:sp>
      <p:sp>
        <p:nvSpPr>
          <p:cNvPr id="3" name="Inhaltsplatzhalter 2">
            <a:extLst>
              <a:ext uri="{FF2B5EF4-FFF2-40B4-BE49-F238E27FC236}">
                <a16:creationId xmlns:a16="http://schemas.microsoft.com/office/drawing/2014/main" id="{88558751-C65E-4AEF-85E1-BBA126E7C924}"/>
              </a:ext>
            </a:extLst>
          </p:cNvPr>
          <p:cNvSpPr>
            <a:spLocks noGrp="1"/>
          </p:cNvSpPr>
          <p:nvPr>
            <p:ph idx="1"/>
          </p:nvPr>
        </p:nvSpPr>
        <p:spPr/>
        <p:txBody>
          <a:bodyPr/>
          <a:lstStyle/>
          <a:p>
            <a:endParaRPr lang="de-AT" dirty="0"/>
          </a:p>
          <a:p>
            <a:r>
              <a:rPr lang="de-AT" dirty="0"/>
              <a:t>Verantwortungsbewusste Kommunikation</a:t>
            </a:r>
            <a:br>
              <a:rPr lang="de-AT" dirty="0"/>
            </a:br>
            <a:endParaRPr lang="de-AT" dirty="0"/>
          </a:p>
          <a:p>
            <a:pPr lvl="1">
              <a:lnSpc>
                <a:spcPct val="200000"/>
              </a:lnSpc>
            </a:pPr>
            <a:r>
              <a:rPr lang="de-AT" dirty="0"/>
              <a:t>klar</a:t>
            </a:r>
          </a:p>
          <a:p>
            <a:pPr lvl="1">
              <a:lnSpc>
                <a:spcPct val="200000"/>
              </a:lnSpc>
            </a:pPr>
            <a:r>
              <a:rPr lang="de-AT" dirty="0"/>
              <a:t>direkt</a:t>
            </a:r>
          </a:p>
          <a:p>
            <a:pPr lvl="1">
              <a:lnSpc>
                <a:spcPct val="200000"/>
              </a:lnSpc>
            </a:pPr>
            <a:r>
              <a:rPr lang="de-AT" dirty="0"/>
              <a:t>einfach</a:t>
            </a:r>
          </a:p>
          <a:p>
            <a:pPr lvl="1"/>
            <a:endParaRPr lang="de-AT" dirty="0"/>
          </a:p>
          <a:p>
            <a:pPr lvl="1"/>
            <a:endParaRPr lang="de-AT" dirty="0"/>
          </a:p>
        </p:txBody>
      </p:sp>
      <p:sp>
        <p:nvSpPr>
          <p:cNvPr id="4" name="Foliennummernplatzhalter 3">
            <a:extLst>
              <a:ext uri="{FF2B5EF4-FFF2-40B4-BE49-F238E27FC236}">
                <a16:creationId xmlns:a16="http://schemas.microsoft.com/office/drawing/2014/main" id="{E5F391E8-52EA-4073-863A-60DFFF6F8B84}"/>
              </a:ext>
            </a:extLst>
          </p:cNvPr>
          <p:cNvSpPr>
            <a:spLocks noGrp="1"/>
          </p:cNvSpPr>
          <p:nvPr>
            <p:ph type="sldNum" sz="quarter" idx="12"/>
          </p:nvPr>
        </p:nvSpPr>
        <p:spPr/>
        <p:txBody>
          <a:bodyPr/>
          <a:lstStyle/>
          <a:p>
            <a:fld id="{D263B77F-39B7-4428-BAA1-448CA51B16DF}" type="slidenum">
              <a:rPr lang="de-AT" smtClean="0"/>
              <a:t>2</a:t>
            </a:fld>
            <a:endParaRPr lang="de-AT"/>
          </a:p>
        </p:txBody>
      </p:sp>
      <p:sp>
        <p:nvSpPr>
          <p:cNvPr id="5" name="Fußzeilenplatzhalter 4">
            <a:extLst>
              <a:ext uri="{FF2B5EF4-FFF2-40B4-BE49-F238E27FC236}">
                <a16:creationId xmlns:a16="http://schemas.microsoft.com/office/drawing/2014/main" id="{9BF54B53-16A8-4AB8-A4C5-F3FF743BF3AB}"/>
              </a:ext>
            </a:extLst>
          </p:cNvPr>
          <p:cNvSpPr>
            <a:spLocks noGrp="1"/>
          </p:cNvSpPr>
          <p:nvPr>
            <p:ph type="ftr" sz="quarter" idx="11"/>
          </p:nvPr>
        </p:nvSpPr>
        <p:spPr/>
        <p:txBody>
          <a:bodyPr/>
          <a:lstStyle/>
          <a:p>
            <a:r>
              <a:rPr lang="de-AT"/>
              <a:t>Grundlagen 1</a:t>
            </a:r>
          </a:p>
        </p:txBody>
      </p:sp>
    </p:spTree>
    <p:extLst>
      <p:ext uri="{BB962C8B-B14F-4D97-AF65-F5344CB8AC3E}">
        <p14:creationId xmlns:p14="http://schemas.microsoft.com/office/powerpoint/2010/main" val="3041442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49AE56-9AA3-4FC3-9F8D-BCB42C3796D3}"/>
              </a:ext>
            </a:extLst>
          </p:cNvPr>
          <p:cNvSpPr>
            <a:spLocks noGrp="1"/>
          </p:cNvSpPr>
          <p:nvPr>
            <p:ph type="title"/>
          </p:nvPr>
        </p:nvSpPr>
        <p:spPr/>
        <p:txBody>
          <a:bodyPr/>
          <a:lstStyle/>
          <a:p>
            <a:r>
              <a:rPr lang="de-AT" dirty="0"/>
              <a:t>Kommunikation</a:t>
            </a:r>
          </a:p>
        </p:txBody>
      </p:sp>
      <p:sp>
        <p:nvSpPr>
          <p:cNvPr id="3" name="Inhaltsplatzhalter 2">
            <a:extLst>
              <a:ext uri="{FF2B5EF4-FFF2-40B4-BE49-F238E27FC236}">
                <a16:creationId xmlns:a16="http://schemas.microsoft.com/office/drawing/2014/main" id="{B62D92D0-1E37-4741-9E82-C4B777D50B61}"/>
              </a:ext>
            </a:extLst>
          </p:cNvPr>
          <p:cNvSpPr>
            <a:spLocks noGrp="1"/>
          </p:cNvSpPr>
          <p:nvPr>
            <p:ph idx="1"/>
          </p:nvPr>
        </p:nvSpPr>
        <p:spPr/>
        <p:txBody>
          <a:bodyPr/>
          <a:lstStyle/>
          <a:p>
            <a:endParaRPr lang="de-AT" dirty="0"/>
          </a:p>
          <a:p>
            <a:r>
              <a:rPr lang="de-AT" dirty="0" err="1"/>
              <a:t>größzügiges</a:t>
            </a:r>
            <a:r>
              <a:rPr lang="de-AT" dirty="0"/>
              <a:t> Zuhören</a:t>
            </a:r>
          </a:p>
          <a:p>
            <a:endParaRPr lang="de-AT" dirty="0"/>
          </a:p>
          <a:p>
            <a:pPr lvl="1"/>
            <a:r>
              <a:rPr lang="de-AT" dirty="0"/>
              <a:t>Keine Unterbrechung</a:t>
            </a:r>
          </a:p>
          <a:p>
            <a:pPr lvl="1"/>
            <a:endParaRPr lang="de-AT" dirty="0"/>
          </a:p>
          <a:p>
            <a:pPr lvl="1"/>
            <a:r>
              <a:rPr lang="de-AT" dirty="0"/>
              <a:t>Keine Wertungen</a:t>
            </a:r>
          </a:p>
        </p:txBody>
      </p:sp>
      <p:sp>
        <p:nvSpPr>
          <p:cNvPr id="4" name="Foliennummernplatzhalter 3">
            <a:extLst>
              <a:ext uri="{FF2B5EF4-FFF2-40B4-BE49-F238E27FC236}">
                <a16:creationId xmlns:a16="http://schemas.microsoft.com/office/drawing/2014/main" id="{195E395C-264B-4956-9DC7-80F1FD46FD11}"/>
              </a:ext>
            </a:extLst>
          </p:cNvPr>
          <p:cNvSpPr>
            <a:spLocks noGrp="1"/>
          </p:cNvSpPr>
          <p:nvPr>
            <p:ph type="sldNum" sz="quarter" idx="12"/>
          </p:nvPr>
        </p:nvSpPr>
        <p:spPr/>
        <p:txBody>
          <a:bodyPr/>
          <a:lstStyle/>
          <a:p>
            <a:fld id="{D263B77F-39B7-4428-BAA1-448CA51B16DF}" type="slidenum">
              <a:rPr lang="de-AT" smtClean="0"/>
              <a:t>3</a:t>
            </a:fld>
            <a:endParaRPr lang="de-AT"/>
          </a:p>
        </p:txBody>
      </p:sp>
      <p:sp>
        <p:nvSpPr>
          <p:cNvPr id="5" name="Fußzeilenplatzhalter 4">
            <a:extLst>
              <a:ext uri="{FF2B5EF4-FFF2-40B4-BE49-F238E27FC236}">
                <a16:creationId xmlns:a16="http://schemas.microsoft.com/office/drawing/2014/main" id="{B57E1740-47F0-49D9-A178-81981AA71E1E}"/>
              </a:ext>
            </a:extLst>
          </p:cNvPr>
          <p:cNvSpPr>
            <a:spLocks noGrp="1"/>
          </p:cNvSpPr>
          <p:nvPr>
            <p:ph type="ftr" sz="quarter" idx="11"/>
          </p:nvPr>
        </p:nvSpPr>
        <p:spPr/>
        <p:txBody>
          <a:bodyPr/>
          <a:lstStyle/>
          <a:p>
            <a:r>
              <a:rPr lang="de-AT"/>
              <a:t>Grundlagen 1</a:t>
            </a:r>
          </a:p>
        </p:txBody>
      </p:sp>
    </p:spTree>
    <p:extLst>
      <p:ext uri="{BB962C8B-B14F-4D97-AF65-F5344CB8AC3E}">
        <p14:creationId xmlns:p14="http://schemas.microsoft.com/office/powerpoint/2010/main" val="764049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35193F-B18F-41DE-990D-424EF143B7B5}"/>
              </a:ext>
            </a:extLst>
          </p:cNvPr>
          <p:cNvSpPr>
            <a:spLocks noGrp="1"/>
          </p:cNvSpPr>
          <p:nvPr>
            <p:ph type="title"/>
          </p:nvPr>
        </p:nvSpPr>
        <p:spPr/>
        <p:txBody>
          <a:bodyPr/>
          <a:lstStyle/>
          <a:p>
            <a:r>
              <a:rPr lang="de-AT" dirty="0"/>
              <a:t>Kommunikation</a:t>
            </a:r>
          </a:p>
        </p:txBody>
      </p:sp>
      <p:sp>
        <p:nvSpPr>
          <p:cNvPr id="3" name="Inhaltsplatzhalter 2">
            <a:extLst>
              <a:ext uri="{FF2B5EF4-FFF2-40B4-BE49-F238E27FC236}">
                <a16:creationId xmlns:a16="http://schemas.microsoft.com/office/drawing/2014/main" id="{71145A7A-3D52-4FC6-8110-49A07A059F17}"/>
              </a:ext>
            </a:extLst>
          </p:cNvPr>
          <p:cNvSpPr>
            <a:spLocks noGrp="1"/>
          </p:cNvSpPr>
          <p:nvPr>
            <p:ph idx="1"/>
          </p:nvPr>
        </p:nvSpPr>
        <p:spPr/>
        <p:txBody>
          <a:bodyPr/>
          <a:lstStyle/>
          <a:p>
            <a:endParaRPr lang="de-AT" dirty="0"/>
          </a:p>
          <a:p>
            <a:r>
              <a:rPr lang="de-AT" dirty="0"/>
              <a:t>Atmosphäre für das Zuhören</a:t>
            </a:r>
          </a:p>
          <a:p>
            <a:pPr lvl="1">
              <a:lnSpc>
                <a:spcPct val="150000"/>
              </a:lnSpc>
            </a:pPr>
            <a:r>
              <a:rPr lang="de-AT" dirty="0"/>
              <a:t>behutsam</a:t>
            </a:r>
          </a:p>
          <a:p>
            <a:pPr lvl="1">
              <a:lnSpc>
                <a:spcPct val="150000"/>
              </a:lnSpc>
            </a:pPr>
            <a:r>
              <a:rPr lang="de-AT" dirty="0"/>
              <a:t>kein Druck</a:t>
            </a:r>
          </a:p>
          <a:p>
            <a:pPr lvl="1">
              <a:lnSpc>
                <a:spcPct val="150000"/>
              </a:lnSpc>
            </a:pPr>
            <a:r>
              <a:rPr lang="de-AT" dirty="0"/>
              <a:t>da sein</a:t>
            </a:r>
          </a:p>
          <a:p>
            <a:pPr lvl="1">
              <a:lnSpc>
                <a:spcPct val="150000"/>
              </a:lnSpc>
            </a:pPr>
            <a:r>
              <a:rPr lang="de-AT" dirty="0"/>
              <a:t>Platz geben und sich holen</a:t>
            </a:r>
          </a:p>
          <a:p>
            <a:pPr lvl="1">
              <a:lnSpc>
                <a:spcPct val="150000"/>
              </a:lnSpc>
            </a:pPr>
            <a:r>
              <a:rPr lang="de-AT" dirty="0"/>
              <a:t>mitgehen, nicht flüchten</a:t>
            </a:r>
          </a:p>
        </p:txBody>
      </p:sp>
      <p:sp>
        <p:nvSpPr>
          <p:cNvPr id="4" name="Fußzeilenplatzhalter 3">
            <a:extLst>
              <a:ext uri="{FF2B5EF4-FFF2-40B4-BE49-F238E27FC236}">
                <a16:creationId xmlns:a16="http://schemas.microsoft.com/office/drawing/2014/main" id="{B563D9C7-2BAB-439F-B6A8-5ACFD6CC2B76}"/>
              </a:ext>
            </a:extLst>
          </p:cNvPr>
          <p:cNvSpPr>
            <a:spLocks noGrp="1"/>
          </p:cNvSpPr>
          <p:nvPr>
            <p:ph type="ftr" sz="quarter" idx="11"/>
          </p:nvPr>
        </p:nvSpPr>
        <p:spPr/>
        <p:txBody>
          <a:bodyPr/>
          <a:lstStyle/>
          <a:p>
            <a:r>
              <a:rPr lang="de-AT"/>
              <a:t>Grundlagen 1</a:t>
            </a:r>
          </a:p>
        </p:txBody>
      </p:sp>
      <p:sp>
        <p:nvSpPr>
          <p:cNvPr id="5" name="Foliennummernplatzhalter 4">
            <a:extLst>
              <a:ext uri="{FF2B5EF4-FFF2-40B4-BE49-F238E27FC236}">
                <a16:creationId xmlns:a16="http://schemas.microsoft.com/office/drawing/2014/main" id="{0F6F57C4-7DFB-4B92-91DE-E19383AFBD4A}"/>
              </a:ext>
            </a:extLst>
          </p:cNvPr>
          <p:cNvSpPr>
            <a:spLocks noGrp="1"/>
          </p:cNvSpPr>
          <p:nvPr>
            <p:ph type="sldNum" sz="quarter" idx="12"/>
          </p:nvPr>
        </p:nvSpPr>
        <p:spPr/>
        <p:txBody>
          <a:bodyPr/>
          <a:lstStyle/>
          <a:p>
            <a:fld id="{D263B77F-39B7-4428-BAA1-448CA51B16DF}" type="slidenum">
              <a:rPr lang="de-AT" smtClean="0"/>
              <a:t>4</a:t>
            </a:fld>
            <a:endParaRPr lang="de-AT"/>
          </a:p>
        </p:txBody>
      </p:sp>
    </p:spTree>
    <p:extLst>
      <p:ext uri="{BB962C8B-B14F-4D97-AF65-F5344CB8AC3E}">
        <p14:creationId xmlns:p14="http://schemas.microsoft.com/office/powerpoint/2010/main" val="202187789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534</Words>
  <Application>Microsoft Office PowerPoint</Application>
  <PresentationFormat>Bildschirmpräsentation (4:3)</PresentationFormat>
  <Paragraphs>87</Paragraphs>
  <Slides>4</Slides>
  <Notes>4</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4</vt:i4>
      </vt:variant>
    </vt:vector>
  </HeadingPairs>
  <TitlesOfParts>
    <vt:vector size="10" baseType="lpstr">
      <vt:lpstr>Arial</vt:lpstr>
      <vt:lpstr>Bookman Old Style</vt:lpstr>
      <vt:lpstr>Calibri</vt:lpstr>
      <vt:lpstr>Symbol</vt:lpstr>
      <vt:lpstr>Wingdings</vt:lpstr>
      <vt:lpstr>Office</vt:lpstr>
      <vt:lpstr>Grundlagen 1</vt:lpstr>
      <vt:lpstr>Kommunikation</vt:lpstr>
      <vt:lpstr>Kommunikation</vt:lpstr>
      <vt:lpstr>Kommunikation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dc:title>
  <dc:creator>Alexander Poszvek</dc:creator>
  <cp:lastModifiedBy>Poszvek Alexander</cp:lastModifiedBy>
  <cp:revision>1</cp:revision>
  <dcterms:created xsi:type="dcterms:W3CDTF">2018-08-27T21:33:17Z</dcterms:created>
  <dcterms:modified xsi:type="dcterms:W3CDTF">2018-08-30T22:48:30Z</dcterms:modified>
</cp:coreProperties>
</file>