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6" r:id="rId2"/>
    <p:sldId id="257" r:id="rId3"/>
    <p:sldId id="258"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0B7155-532C-450B-9FBF-B713484DFFED}" v="4620" dt="2018-08-30T22:48:09.5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9153" autoAdjust="0"/>
  </p:normalViewPr>
  <p:slideViewPr>
    <p:cSldViewPr snapToGrid="0">
      <p:cViewPr varScale="1">
        <p:scale>
          <a:sx n="48" d="100"/>
          <a:sy n="48" d="100"/>
        </p:scale>
        <p:origin x="2414"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er Poszvek" userId="56653b21-96f7-4f77-9475-b9bf83b8ebf6" providerId="ADAL" clId="{7D5F58F8-795F-4B5D-AE7B-4436AF860A47}"/>
    <pc:docChg chg="modSld modMainMaster">
      <pc:chgData name="Alexander Poszvek" userId="56653b21-96f7-4f77-9475-b9bf83b8ebf6" providerId="ADAL" clId="{7D5F58F8-795F-4B5D-AE7B-4436AF860A47}" dt="2018-08-27T22:21:06.640" v="14" actId="2711"/>
      <pc:docMkLst>
        <pc:docMk/>
      </pc:docMkLst>
      <pc:sldChg chg="modSp modNotesTx">
        <pc:chgData name="Alexander Poszvek" userId="56653b21-96f7-4f77-9475-b9bf83b8ebf6" providerId="ADAL" clId="{7D5F58F8-795F-4B5D-AE7B-4436AF860A47}" dt="2018-08-27T22:21:06.640" v="14" actId="2711"/>
        <pc:sldMkLst>
          <pc:docMk/>
          <pc:sldMk cId="1204195939" sldId="256"/>
        </pc:sldMkLst>
        <pc:spChg chg="mod">
          <ac:chgData name="Alexander Poszvek" userId="56653b21-96f7-4f77-9475-b9bf83b8ebf6" providerId="ADAL" clId="{7D5F58F8-795F-4B5D-AE7B-4436AF860A47}" dt="2018-08-27T22:20:38.720" v="12" actId="20577"/>
          <ac:spMkLst>
            <pc:docMk/>
            <pc:sldMk cId="1204195939" sldId="256"/>
            <ac:spMk id="2" creationId="{C9A44EF0-557D-42E5-85DD-212092200614}"/>
          </ac:spMkLst>
        </pc:spChg>
        <pc:spChg chg="mod">
          <ac:chgData name="Alexander Poszvek" userId="56653b21-96f7-4f77-9475-b9bf83b8ebf6" providerId="ADAL" clId="{7D5F58F8-795F-4B5D-AE7B-4436AF860A47}" dt="2018-08-27T22:20:46.560" v="13"/>
          <ac:spMkLst>
            <pc:docMk/>
            <pc:sldMk cId="1204195939" sldId="256"/>
            <ac:spMk id="3" creationId="{21F8B87B-C182-4551-BEAF-FAEB5D144AE3}"/>
          </ac:spMkLst>
        </pc:spChg>
      </pc:sldChg>
      <pc:sldMasterChg chg="modSp">
        <pc:chgData name="Alexander Poszvek" userId="56653b21-96f7-4f77-9475-b9bf83b8ebf6" providerId="ADAL" clId="{7D5F58F8-795F-4B5D-AE7B-4436AF860A47}" dt="2018-08-27T22:20:18.241" v="1" actId="207"/>
        <pc:sldMasterMkLst>
          <pc:docMk/>
          <pc:sldMasterMk cId="1835387934" sldId="2147483660"/>
        </pc:sldMasterMkLst>
        <pc:spChg chg="mod">
          <ac:chgData name="Alexander Poszvek" userId="56653b21-96f7-4f77-9475-b9bf83b8ebf6" providerId="ADAL" clId="{7D5F58F8-795F-4B5D-AE7B-4436AF860A47}" dt="2018-08-27T22:20:18.241" v="1" actId="207"/>
          <ac:spMkLst>
            <pc:docMk/>
            <pc:sldMasterMk cId="1835387934" sldId="2147483660"/>
            <ac:spMk id="2" creationId="{00000000-0000-0000-0000-000000000000}"/>
          </ac:spMkLst>
        </pc:spChg>
      </pc:sldMasterChg>
    </pc:docChg>
  </pc:docChgLst>
  <pc:docChgLst>
    <pc:chgData name="Poszvek Alexander" userId="56653b21-96f7-4f77-9475-b9bf83b8ebf6" providerId="ADAL" clId="{DA0B7155-532C-450B-9FBF-B713484DFFED}"/>
    <pc:docChg chg="undo custSel addSld delSld modSld sldOrd modMainMaster">
      <pc:chgData name="Poszvek Alexander" userId="56653b21-96f7-4f77-9475-b9bf83b8ebf6" providerId="ADAL" clId="{DA0B7155-532C-450B-9FBF-B713484DFFED}" dt="2018-08-30T22:48:08.897" v="4613" actId="5793"/>
      <pc:docMkLst>
        <pc:docMk/>
      </pc:docMkLst>
      <pc:sldChg chg="modSp ord modTransition modNotesTx">
        <pc:chgData name="Poszvek Alexander" userId="56653b21-96f7-4f77-9475-b9bf83b8ebf6" providerId="ADAL" clId="{DA0B7155-532C-450B-9FBF-B713484DFFED}" dt="2018-08-30T22:48:08.897" v="4613" actId="5793"/>
        <pc:sldMkLst>
          <pc:docMk/>
          <pc:sldMk cId="1204195939" sldId="256"/>
        </pc:sldMkLst>
        <pc:spChg chg="mod">
          <ac:chgData name="Poszvek Alexander" userId="56653b21-96f7-4f77-9475-b9bf83b8ebf6" providerId="ADAL" clId="{DA0B7155-532C-450B-9FBF-B713484DFFED}" dt="2018-08-30T17:16:55.736" v="2448" actId="20577"/>
          <ac:spMkLst>
            <pc:docMk/>
            <pc:sldMk cId="1204195939" sldId="256"/>
            <ac:spMk id="2" creationId="{C9A44EF0-557D-42E5-85DD-212092200614}"/>
          </ac:spMkLst>
        </pc:spChg>
        <pc:spChg chg="mod">
          <ac:chgData name="Poszvek Alexander" userId="56653b21-96f7-4f77-9475-b9bf83b8ebf6" providerId="ADAL" clId="{DA0B7155-532C-450B-9FBF-B713484DFFED}" dt="2018-08-30T17:19:27.394" v="2587" actId="2"/>
          <ac:spMkLst>
            <pc:docMk/>
            <pc:sldMk cId="1204195939" sldId="256"/>
            <ac:spMk id="3" creationId="{21F8B87B-C182-4551-BEAF-FAEB5D144AE3}"/>
          </ac:spMkLst>
        </pc:spChg>
      </pc:sldChg>
      <pc:sldChg chg="modSp add ord modTransition modNotesTx">
        <pc:chgData name="Poszvek Alexander" userId="56653b21-96f7-4f77-9475-b9bf83b8ebf6" providerId="ADAL" clId="{DA0B7155-532C-450B-9FBF-B713484DFFED}" dt="2018-08-30T18:11:10.455" v="4610" actId="2"/>
        <pc:sldMkLst>
          <pc:docMk/>
          <pc:sldMk cId="3835526666" sldId="257"/>
        </pc:sldMkLst>
        <pc:spChg chg="mod">
          <ac:chgData name="Poszvek Alexander" userId="56653b21-96f7-4f77-9475-b9bf83b8ebf6" providerId="ADAL" clId="{DA0B7155-532C-450B-9FBF-B713484DFFED}" dt="2018-08-30T18:06:45.154" v="4475" actId="20577"/>
          <ac:spMkLst>
            <pc:docMk/>
            <pc:sldMk cId="3835526666" sldId="257"/>
            <ac:spMk id="2" creationId="{3093A35C-92E5-4735-B5B6-D8C361729D42}"/>
          </ac:spMkLst>
        </pc:spChg>
        <pc:spChg chg="mod">
          <ac:chgData name="Poszvek Alexander" userId="56653b21-96f7-4f77-9475-b9bf83b8ebf6" providerId="ADAL" clId="{DA0B7155-532C-450B-9FBF-B713484DFFED}" dt="2018-08-30T18:07:55.805" v="4601" actId="313"/>
          <ac:spMkLst>
            <pc:docMk/>
            <pc:sldMk cId="3835526666" sldId="257"/>
            <ac:spMk id="3" creationId="{4EDFBC4D-089C-4C78-BBFE-7C3E4A1B78E4}"/>
          </ac:spMkLst>
        </pc:spChg>
      </pc:sldChg>
      <pc:sldChg chg="modSp add modTransition modNotesTx">
        <pc:chgData name="Poszvek Alexander" userId="56653b21-96f7-4f77-9475-b9bf83b8ebf6" providerId="ADAL" clId="{DA0B7155-532C-450B-9FBF-B713484DFFED}" dt="2018-08-30T18:11:12.351" v="4611" actId="2"/>
        <pc:sldMkLst>
          <pc:docMk/>
          <pc:sldMk cId="1837209679" sldId="258"/>
        </pc:sldMkLst>
        <pc:spChg chg="mod">
          <ac:chgData name="Poszvek Alexander" userId="56653b21-96f7-4f77-9475-b9bf83b8ebf6" providerId="ADAL" clId="{DA0B7155-532C-450B-9FBF-B713484DFFED}" dt="2018-08-30T18:11:12.351" v="4611" actId="2"/>
          <ac:spMkLst>
            <pc:docMk/>
            <pc:sldMk cId="1837209679" sldId="258"/>
            <ac:spMk id="2" creationId="{80E97CE0-4F79-4DE1-81D5-BA80C2449AFF}"/>
          </ac:spMkLst>
        </pc:spChg>
        <pc:spChg chg="mod">
          <ac:chgData name="Poszvek Alexander" userId="56653b21-96f7-4f77-9475-b9bf83b8ebf6" providerId="ADAL" clId="{DA0B7155-532C-450B-9FBF-B713484DFFED}" dt="2018-08-30T17:27:35.939" v="3348" actId="2710"/>
          <ac:spMkLst>
            <pc:docMk/>
            <pc:sldMk cId="1837209679" sldId="258"/>
            <ac:spMk id="3" creationId="{CA8E12FF-7571-4963-8861-7410893F9691}"/>
          </ac:spMkLst>
        </pc:spChg>
      </pc:sldChg>
      <pc:sldChg chg="add del modTransition modNotesTx">
        <pc:chgData name="Poszvek Alexander" userId="56653b21-96f7-4f77-9475-b9bf83b8ebf6" providerId="ADAL" clId="{DA0B7155-532C-450B-9FBF-B713484DFFED}" dt="2018-08-30T18:03:33.699" v="4463" actId="2696"/>
        <pc:sldMkLst>
          <pc:docMk/>
          <pc:sldMk cId="719255612" sldId="259"/>
        </pc:sldMkLst>
      </pc:sldChg>
      <pc:sldMasterChg chg="modTransition modAnim modSldLayout">
        <pc:chgData name="Poszvek Alexander" userId="56653b21-96f7-4f77-9475-b9bf83b8ebf6" providerId="ADAL" clId="{DA0B7155-532C-450B-9FBF-B713484DFFED}" dt="2018-08-30T18:01:03.766" v="4215"/>
        <pc:sldMasterMkLst>
          <pc:docMk/>
          <pc:sldMasterMk cId="1835387934" sldId="2147483660"/>
        </pc:sldMasterMkLst>
        <pc:sldLayoutChg chg="modTransition">
          <pc:chgData name="Poszvek Alexander" userId="56653b21-96f7-4f77-9475-b9bf83b8ebf6" providerId="ADAL" clId="{DA0B7155-532C-450B-9FBF-B713484DFFED}" dt="2018-08-30T17:32:26.990" v="3803"/>
          <pc:sldLayoutMkLst>
            <pc:docMk/>
            <pc:sldMasterMk cId="1835387934" sldId="2147483660"/>
            <pc:sldLayoutMk cId="2877004" sldId="2147483661"/>
          </pc:sldLayoutMkLst>
        </pc:sldLayoutChg>
        <pc:sldLayoutChg chg="modTransition">
          <pc:chgData name="Poszvek Alexander" userId="56653b21-96f7-4f77-9475-b9bf83b8ebf6" providerId="ADAL" clId="{DA0B7155-532C-450B-9FBF-B713484DFFED}" dt="2018-08-30T17:32:26.990" v="3803"/>
          <pc:sldLayoutMkLst>
            <pc:docMk/>
            <pc:sldMasterMk cId="1835387934" sldId="2147483660"/>
            <pc:sldLayoutMk cId="2031660242" sldId="2147483662"/>
          </pc:sldLayoutMkLst>
        </pc:sldLayoutChg>
        <pc:sldLayoutChg chg="modTransition">
          <pc:chgData name="Poszvek Alexander" userId="56653b21-96f7-4f77-9475-b9bf83b8ebf6" providerId="ADAL" clId="{DA0B7155-532C-450B-9FBF-B713484DFFED}" dt="2018-08-30T17:32:26.990" v="3803"/>
          <pc:sldLayoutMkLst>
            <pc:docMk/>
            <pc:sldMasterMk cId="1835387934" sldId="2147483660"/>
            <pc:sldLayoutMk cId="3674128734" sldId="2147483663"/>
          </pc:sldLayoutMkLst>
        </pc:sldLayoutChg>
        <pc:sldLayoutChg chg="modTransition">
          <pc:chgData name="Poszvek Alexander" userId="56653b21-96f7-4f77-9475-b9bf83b8ebf6" providerId="ADAL" clId="{DA0B7155-532C-450B-9FBF-B713484DFFED}" dt="2018-08-30T17:32:26.990" v="3803"/>
          <pc:sldLayoutMkLst>
            <pc:docMk/>
            <pc:sldMasterMk cId="1835387934" sldId="2147483660"/>
            <pc:sldLayoutMk cId="1135597668" sldId="2147483664"/>
          </pc:sldLayoutMkLst>
        </pc:sldLayoutChg>
        <pc:sldLayoutChg chg="modTransition">
          <pc:chgData name="Poszvek Alexander" userId="56653b21-96f7-4f77-9475-b9bf83b8ebf6" providerId="ADAL" clId="{DA0B7155-532C-450B-9FBF-B713484DFFED}" dt="2018-08-30T17:32:26.990" v="3803"/>
          <pc:sldLayoutMkLst>
            <pc:docMk/>
            <pc:sldMasterMk cId="1835387934" sldId="2147483660"/>
            <pc:sldLayoutMk cId="3937747835" sldId="2147483665"/>
          </pc:sldLayoutMkLst>
        </pc:sldLayoutChg>
        <pc:sldLayoutChg chg="modTransition">
          <pc:chgData name="Poszvek Alexander" userId="56653b21-96f7-4f77-9475-b9bf83b8ebf6" providerId="ADAL" clId="{DA0B7155-532C-450B-9FBF-B713484DFFED}" dt="2018-08-30T17:32:26.990" v="3803"/>
          <pc:sldLayoutMkLst>
            <pc:docMk/>
            <pc:sldMasterMk cId="1835387934" sldId="2147483660"/>
            <pc:sldLayoutMk cId="4074300566" sldId="2147483666"/>
          </pc:sldLayoutMkLst>
        </pc:sldLayoutChg>
        <pc:sldLayoutChg chg="modTransition">
          <pc:chgData name="Poszvek Alexander" userId="56653b21-96f7-4f77-9475-b9bf83b8ebf6" providerId="ADAL" clId="{DA0B7155-532C-450B-9FBF-B713484DFFED}" dt="2018-08-30T17:32:26.990" v="3803"/>
          <pc:sldLayoutMkLst>
            <pc:docMk/>
            <pc:sldMasterMk cId="1835387934" sldId="2147483660"/>
            <pc:sldLayoutMk cId="1290581716" sldId="2147483667"/>
          </pc:sldLayoutMkLst>
        </pc:sldLayoutChg>
        <pc:sldLayoutChg chg="modTransition">
          <pc:chgData name="Poszvek Alexander" userId="56653b21-96f7-4f77-9475-b9bf83b8ebf6" providerId="ADAL" clId="{DA0B7155-532C-450B-9FBF-B713484DFFED}" dt="2018-08-30T17:32:26.990" v="3803"/>
          <pc:sldLayoutMkLst>
            <pc:docMk/>
            <pc:sldMasterMk cId="1835387934" sldId="2147483660"/>
            <pc:sldLayoutMk cId="1917563969" sldId="2147483668"/>
          </pc:sldLayoutMkLst>
        </pc:sldLayoutChg>
        <pc:sldLayoutChg chg="modTransition">
          <pc:chgData name="Poszvek Alexander" userId="56653b21-96f7-4f77-9475-b9bf83b8ebf6" providerId="ADAL" clId="{DA0B7155-532C-450B-9FBF-B713484DFFED}" dt="2018-08-30T17:32:26.990" v="3803"/>
          <pc:sldLayoutMkLst>
            <pc:docMk/>
            <pc:sldMasterMk cId="1835387934" sldId="2147483660"/>
            <pc:sldLayoutMk cId="1010478164" sldId="2147483669"/>
          </pc:sldLayoutMkLst>
        </pc:sldLayoutChg>
        <pc:sldLayoutChg chg="modTransition">
          <pc:chgData name="Poszvek Alexander" userId="56653b21-96f7-4f77-9475-b9bf83b8ebf6" providerId="ADAL" clId="{DA0B7155-532C-450B-9FBF-B713484DFFED}" dt="2018-08-30T17:32:26.990" v="3803"/>
          <pc:sldLayoutMkLst>
            <pc:docMk/>
            <pc:sldMasterMk cId="1835387934" sldId="2147483660"/>
            <pc:sldLayoutMk cId="2940705854" sldId="2147483670"/>
          </pc:sldLayoutMkLst>
        </pc:sldLayoutChg>
        <pc:sldLayoutChg chg="modTransition">
          <pc:chgData name="Poszvek Alexander" userId="56653b21-96f7-4f77-9475-b9bf83b8ebf6" providerId="ADAL" clId="{DA0B7155-532C-450B-9FBF-B713484DFFED}" dt="2018-08-30T17:32:26.990" v="3803"/>
          <pc:sldLayoutMkLst>
            <pc:docMk/>
            <pc:sldMasterMk cId="1835387934" sldId="2147483660"/>
            <pc:sldLayoutMk cId="3730814585"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F31E8C-508C-4CA1-8BFF-D2DA22C26A41}" type="datetimeFigureOut">
              <a:rPr lang="de-AT" smtClean="0"/>
              <a:t>31.08.2018</a:t>
            </a:fld>
            <a:endParaRPr lang="de-AT" dirty="0"/>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AT"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BF94EA-34D8-464D-A300-BC0AEE731B0C}" type="slidenum">
              <a:rPr lang="de-AT" smtClean="0"/>
              <a:t>‹Nr.›</a:t>
            </a:fld>
            <a:endParaRPr lang="de-AT" dirty="0"/>
          </a:p>
        </p:txBody>
      </p:sp>
    </p:spTree>
    <p:extLst>
      <p:ext uri="{BB962C8B-B14F-4D97-AF65-F5344CB8AC3E}">
        <p14:creationId xmlns:p14="http://schemas.microsoft.com/office/powerpoint/2010/main" val="234179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de-AT">
                <a:sym typeface="Wingdings" panose="05000000000000000000" pitchFamily="2" charset="2"/>
              </a:rPr>
              <a:t>Starten Sie die Präsentation mit F5.</a:t>
            </a:r>
          </a:p>
          <a:p>
            <a:pPr marL="0" indent="0">
              <a:buFont typeface="Wingdings" panose="05000000000000000000" pitchFamily="2" charset="2"/>
              <a:buNone/>
            </a:pPr>
            <a:endParaRPr lang="de-AT">
              <a:latin typeface="Bookman Old Style" panose="02050604050505020204" pitchFamily="18" charset="0"/>
            </a:endParaRPr>
          </a:p>
          <a:p>
            <a:pPr marL="171450" indent="-171450">
              <a:buFont typeface="Wingdings" panose="05000000000000000000" pitchFamily="2" charset="2"/>
              <a:buChar char="à"/>
            </a:pPr>
            <a:r>
              <a:rPr lang="de-AT" dirty="0">
                <a:latin typeface="Bookman Old Style" panose="02050604050505020204" pitchFamily="18" charset="0"/>
              </a:rPr>
              <a:t>Datei &gt; Neu &gt; Leere Präsentation</a:t>
            </a:r>
          </a:p>
          <a:p>
            <a:pPr marL="171450" indent="-171450">
              <a:buFont typeface="Wingdings" panose="05000000000000000000" pitchFamily="2" charset="2"/>
              <a:buChar char="à"/>
            </a:pPr>
            <a:r>
              <a:rPr lang="de-AT" dirty="0">
                <a:latin typeface="Bookman Old Style" panose="02050604050505020204" pitchFamily="18" charset="0"/>
              </a:rPr>
              <a:t>Entwurf &gt; Anpassen &gt; Foliengröße &gt; Standard (4:3)</a:t>
            </a:r>
          </a:p>
          <a:p>
            <a:pPr marL="171450" indent="-171450">
              <a:buFont typeface="Wingdings" panose="05000000000000000000" pitchFamily="2" charset="2"/>
              <a:buChar char="à"/>
            </a:pPr>
            <a:r>
              <a:rPr lang="de-AT" dirty="0">
                <a:latin typeface="Bookman Old Style" panose="02050604050505020204" pitchFamily="18" charset="0"/>
              </a:rPr>
              <a:t>Entwurf &gt; Designs &gt; … ein Standarddesign auswählen</a:t>
            </a:r>
          </a:p>
          <a:p>
            <a:pPr marL="0" indent="0">
              <a:buFont typeface="Wingdings" panose="05000000000000000000" pitchFamily="2" charset="2"/>
              <a:buNone/>
            </a:pPr>
            <a:endParaRPr lang="de-AT" dirty="0">
              <a:latin typeface="Bookman Old Style" panose="02050604050505020204" pitchFamily="18" charset="0"/>
            </a:endParaRPr>
          </a:p>
          <a:p>
            <a:pPr marL="0" indent="0">
              <a:buFont typeface="Wingdings" panose="05000000000000000000" pitchFamily="2" charset="2"/>
              <a:buNone/>
            </a:pPr>
            <a:r>
              <a:rPr lang="de-AT" dirty="0">
                <a:latin typeface="Bookman Old Style" panose="02050604050505020204" pitchFamily="18" charset="0"/>
              </a:rPr>
              <a:t>Nun werden wir den Folienmaster kennen lernen. Der Folienmaster ist einer der wichtigsten Funktionen in PowerPoint. Hier können Sie Einstellung für alle vorhanden sowie zukünftigen Folien vornehmen. Es ist ein wesentlicher Unterschied ob man Präsentationen mit dem Folienmaster erstellt hat oder jede einzelne Folie selbst bearbeitet hat. Um in den Folienmaster-Ansicht zu wechseln geht man wie folgt vor:</a:t>
            </a:r>
          </a:p>
          <a:p>
            <a:pPr marL="171450" indent="-171450">
              <a:buFont typeface="Wingdings" panose="05000000000000000000" pitchFamily="2" charset="2"/>
              <a:buChar char="à"/>
            </a:pPr>
            <a:r>
              <a:rPr lang="de-AT" dirty="0">
                <a:latin typeface="Bookman Old Style" panose="02050604050505020204" pitchFamily="18" charset="0"/>
                <a:sym typeface="Wingdings" panose="05000000000000000000" pitchFamily="2" charset="2"/>
              </a:rPr>
              <a:t>Ansicht &gt; Folienmaster </a:t>
            </a:r>
          </a:p>
          <a:p>
            <a:pPr marL="0" indent="0">
              <a:buFont typeface="Wingdings" panose="05000000000000000000" pitchFamily="2" charset="2"/>
              <a:buNone/>
            </a:pPr>
            <a:r>
              <a:rPr lang="de-AT" dirty="0">
                <a:latin typeface="Bookman Old Style" panose="02050604050505020204" pitchFamily="18" charset="0"/>
                <a:sym typeface="Wingdings" panose="05000000000000000000" pitchFamily="2" charset="2"/>
              </a:rPr>
              <a:t>Nun sehen Sie auf der linken Seite eine Menge Folien. Diese sind aber nicht die Folien, die sie für ihre Präsentation mit Inhalt befüllen, sondern die Vorlage für ihre zukünftigen Folien.</a:t>
            </a:r>
          </a:p>
          <a:p>
            <a:pPr marL="0" indent="0">
              <a:buFont typeface="Wingdings" panose="05000000000000000000" pitchFamily="2" charset="2"/>
              <a:buNone/>
            </a:pPr>
            <a:r>
              <a:rPr lang="de-AT" dirty="0">
                <a:latin typeface="Bookman Old Style" panose="02050604050505020204" pitchFamily="18" charset="0"/>
                <a:sym typeface="Wingdings" panose="05000000000000000000" pitchFamily="2" charset="2"/>
              </a:rPr>
              <a:t>Die wichtigste Vorlage-Folie ist die ganz oben. Ändert man hier zB den Hintergrund werden alle anderen Vorlagen auch geändert. Probieren Sie dies auch gleich mal aus, sodass sie zB einen grünen oder einen blauen Hintergrund einstellen. Jede Änderung die man im Folienmaster ändert, verändert auch alle anderen schon vorhandenen Inhaltsfolien (wie zB Schriftgröße, Schriftfarbe, Hintergrund, …).</a:t>
            </a:r>
          </a:p>
          <a:p>
            <a:pPr marL="0" indent="0">
              <a:buFont typeface="Wingdings" panose="05000000000000000000" pitchFamily="2" charset="2"/>
              <a:buNone/>
            </a:pPr>
            <a:r>
              <a:rPr lang="de-AT" dirty="0">
                <a:latin typeface="Bookman Old Style" panose="02050604050505020204" pitchFamily="18" charset="0"/>
                <a:sym typeface="Wingdings" panose="05000000000000000000" pitchFamily="2" charset="2"/>
              </a:rPr>
              <a:t>Achtung: Häufig vergisst man aus der Ansicht des Folienmaster auszusteigen und erstellt im Folienmaster neue Inhaltsfolien. Falls dies Ihnen passiert, müssen Sie diese Folie löschen, aus dem Folienmaster aussteigen und diese Inhaltsfolie in der Ansicht „Normal“ nochmal erstellen.</a:t>
            </a:r>
          </a:p>
          <a:p>
            <a:pPr marL="0" indent="0">
              <a:buFont typeface="Wingdings" panose="05000000000000000000" pitchFamily="2" charset="2"/>
              <a:buNone/>
            </a:pPr>
            <a:endParaRPr lang="de-AT" dirty="0">
              <a:latin typeface="Bookman Old Style" panose="02050604050505020204" pitchFamily="18" charset="0"/>
              <a:sym typeface="Wingdings" panose="05000000000000000000" pitchFamily="2" charset="2"/>
            </a:endParaRPr>
          </a:p>
          <a:p>
            <a:pPr marL="0" indent="0">
              <a:buFont typeface="Wingdings" panose="05000000000000000000" pitchFamily="2" charset="2"/>
              <a:buNone/>
            </a:pPr>
            <a:endParaRPr lang="de-AT" dirty="0">
              <a:latin typeface="Bookman Old Style" panose="02050604050505020204" pitchFamily="18" charset="0"/>
              <a:sym typeface="Wingdings" panose="05000000000000000000" pitchFamily="2" charset="2"/>
            </a:endParaRPr>
          </a:p>
        </p:txBody>
      </p:sp>
      <p:sp>
        <p:nvSpPr>
          <p:cNvPr id="4" name="Foliennummernplatzhalter 3"/>
          <p:cNvSpPr>
            <a:spLocks noGrp="1"/>
          </p:cNvSpPr>
          <p:nvPr>
            <p:ph type="sldNum" sz="quarter" idx="5"/>
          </p:nvPr>
        </p:nvSpPr>
        <p:spPr/>
        <p:txBody>
          <a:bodyPr/>
          <a:lstStyle/>
          <a:p>
            <a:fld id="{55BF94EA-34D8-464D-A300-BC0AEE731B0C}" type="slidenum">
              <a:rPr lang="de-AT" smtClean="0"/>
              <a:t>1</a:t>
            </a:fld>
            <a:endParaRPr lang="de-AT" dirty="0"/>
          </a:p>
        </p:txBody>
      </p:sp>
    </p:spTree>
    <p:extLst>
      <p:ext uri="{BB962C8B-B14F-4D97-AF65-F5344CB8AC3E}">
        <p14:creationId xmlns:p14="http://schemas.microsoft.com/office/powerpoint/2010/main" val="3068101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Wingdings" panose="05000000000000000000" pitchFamily="2" charset="2"/>
              <a:buChar char="à"/>
            </a:pPr>
            <a:r>
              <a:rPr lang="de-AT" dirty="0"/>
              <a:t>Start &gt; Neue Folie &gt; Titel und Inhalt</a:t>
            </a:r>
          </a:p>
          <a:p>
            <a:pPr marL="171450" indent="-171450">
              <a:buFont typeface="Wingdings" panose="05000000000000000000" pitchFamily="2" charset="2"/>
              <a:buChar char="à"/>
            </a:pPr>
            <a:endParaRPr lang="de-AT" dirty="0"/>
          </a:p>
          <a:p>
            <a:pPr marL="0" indent="0">
              <a:buFont typeface="Wingdings" panose="05000000000000000000" pitchFamily="2" charset="2"/>
              <a:buNone/>
            </a:pPr>
            <a:r>
              <a:rPr lang="de-AT" dirty="0"/>
              <a:t>TAB(ulator) … dient zum Tieferstufen</a:t>
            </a:r>
          </a:p>
          <a:p>
            <a:pPr marL="0" indent="0">
              <a:buFont typeface="Wingdings" panose="05000000000000000000" pitchFamily="2" charset="2"/>
              <a:buNone/>
            </a:pPr>
            <a:r>
              <a:rPr lang="de-AT" dirty="0"/>
              <a:t>SHIFT (Umschalt) + TAB(ulator) … dient zum Höherstufen</a:t>
            </a:r>
          </a:p>
          <a:p>
            <a:pPr marL="0" indent="0">
              <a:buFont typeface="Wingdings" panose="05000000000000000000" pitchFamily="2" charset="2"/>
              <a:buNone/>
            </a:pPr>
            <a:endParaRPr lang="de-AT" dirty="0"/>
          </a:p>
          <a:p>
            <a:r>
              <a:rPr lang="de-AT" dirty="0"/>
              <a:t>Nun werden wir die Übergänge kennen lernen. Übergänge, ist ein Effekt, welcher von einer Folie zur nächsten Folie gemacht werden soll. Wechseln Sie in das Menü Übergänge und wählen Sie sich einen passenden aus</a:t>
            </a:r>
          </a:p>
          <a:p>
            <a:pPr marL="171450" indent="-171450">
              <a:buFont typeface="Wingdings" panose="05000000000000000000" pitchFamily="2" charset="2"/>
              <a:buChar char="à"/>
            </a:pPr>
            <a:r>
              <a:rPr lang="de-AT" dirty="0">
                <a:sym typeface="Wingdings" panose="05000000000000000000" pitchFamily="2" charset="2"/>
              </a:rPr>
              <a:t>Übergänge &gt; … &gt; Auf alle anwenden (Dauer unter 1,5 Sekunden setzen) Hier: Würfel</a:t>
            </a:r>
          </a:p>
          <a:p>
            <a:pPr marL="0" indent="0">
              <a:buFont typeface="Wingdings" panose="05000000000000000000" pitchFamily="2" charset="2"/>
              <a:buNone/>
            </a:pPr>
            <a:endParaRPr lang="de-AT" dirty="0"/>
          </a:p>
        </p:txBody>
      </p:sp>
      <p:sp>
        <p:nvSpPr>
          <p:cNvPr id="4" name="Foliennummernplatzhalter 3"/>
          <p:cNvSpPr>
            <a:spLocks noGrp="1"/>
          </p:cNvSpPr>
          <p:nvPr>
            <p:ph type="sldNum" sz="quarter" idx="5"/>
          </p:nvPr>
        </p:nvSpPr>
        <p:spPr/>
        <p:txBody>
          <a:bodyPr/>
          <a:lstStyle/>
          <a:p>
            <a:fld id="{55BF94EA-34D8-464D-A300-BC0AEE731B0C}" type="slidenum">
              <a:rPr lang="de-AT" smtClean="0"/>
              <a:t>2</a:t>
            </a:fld>
            <a:endParaRPr lang="de-AT" dirty="0"/>
          </a:p>
        </p:txBody>
      </p:sp>
    </p:spTree>
    <p:extLst>
      <p:ext uri="{BB962C8B-B14F-4D97-AF65-F5344CB8AC3E}">
        <p14:creationId xmlns:p14="http://schemas.microsoft.com/office/powerpoint/2010/main" val="1468159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a:sym typeface="Wingdings" panose="05000000000000000000" pitchFamily="2" charset="2"/>
              </a:rPr>
              <a:t> </a:t>
            </a:r>
            <a:r>
              <a:rPr lang="de-AT" dirty="0"/>
              <a:t>Start &gt; Neue Folie &gt; Titel und Inhalt</a:t>
            </a:r>
          </a:p>
          <a:p>
            <a:endParaRPr lang="de-AT" dirty="0"/>
          </a:p>
          <a:p>
            <a:r>
              <a:rPr lang="de-AT" dirty="0"/>
              <a:t>SHIFT (Umschalt) + ENTER … Zeilenwechsel (Zeilenumbruch)</a:t>
            </a:r>
          </a:p>
          <a:p>
            <a:r>
              <a:rPr lang="de-AT" dirty="0"/>
              <a:t>ENTER … Absatzwechsel (neuer Aufzählungspunkt)</a:t>
            </a:r>
          </a:p>
          <a:p>
            <a:endParaRPr lang="de-AT" dirty="0"/>
          </a:p>
          <a:p>
            <a:pPr marL="0" indent="0">
              <a:buFont typeface="Wingdings" panose="05000000000000000000" pitchFamily="2" charset="2"/>
              <a:buNone/>
            </a:pPr>
            <a:endParaRPr lang="de-AT" dirty="0">
              <a:sym typeface="Wingdings" panose="05000000000000000000" pitchFamily="2" charset="2"/>
            </a:endParaRPr>
          </a:p>
          <a:p>
            <a:pPr marL="171450" indent="-171450">
              <a:buFont typeface="Wingdings" panose="05000000000000000000" pitchFamily="2" charset="2"/>
              <a:buChar char="à"/>
            </a:pPr>
            <a:r>
              <a:rPr lang="de-AT" dirty="0"/>
              <a:t>Ansicht &gt; Folienmaster &gt; Folie links oben markieren</a:t>
            </a:r>
          </a:p>
          <a:p>
            <a:pPr marL="171450" indent="-171450">
              <a:buFont typeface="Wingdings" panose="05000000000000000000" pitchFamily="2" charset="2"/>
              <a:buChar char="à"/>
            </a:pPr>
            <a:r>
              <a:rPr lang="de-AT" dirty="0"/>
              <a:t>Text mit Aufzählungspunkten markieren</a:t>
            </a:r>
          </a:p>
          <a:p>
            <a:pPr marL="171450" indent="-171450">
              <a:buFont typeface="Wingdings" panose="05000000000000000000" pitchFamily="2" charset="2"/>
              <a:buChar char="à"/>
            </a:pPr>
            <a:r>
              <a:rPr lang="de-AT" dirty="0"/>
              <a:t>Animationen &gt; Animation hinzufügen &gt; Aufwärts schweben </a:t>
            </a:r>
          </a:p>
          <a:p>
            <a:pPr marL="171450" indent="-171450">
              <a:buFont typeface="Wingdings" panose="05000000000000000000" pitchFamily="2" charset="2"/>
              <a:buChar char="à"/>
            </a:pPr>
            <a:r>
              <a:rPr lang="de-AT" dirty="0"/>
              <a:t>Animationen &gt; Animationsbereich einschalten (Hier bei dem zweiten Aufzählungspunkt „bei Klicken beginnen“)</a:t>
            </a:r>
          </a:p>
          <a:p>
            <a:pPr marL="171450" indent="-171450">
              <a:buFont typeface="Wingdings" panose="05000000000000000000" pitchFamily="2" charset="2"/>
              <a:buChar char="à"/>
            </a:pPr>
            <a:r>
              <a:rPr lang="de-AT" dirty="0"/>
              <a:t>Rechtsklick &gt; Effektoptionen &gt; Nach der Animation &gt; Farbe blau auswählen</a:t>
            </a:r>
          </a:p>
          <a:p>
            <a:pPr marL="171450" indent="-171450">
              <a:buFont typeface="Wingdings" panose="05000000000000000000" pitchFamily="2" charset="2"/>
              <a:buChar char="à"/>
            </a:pPr>
            <a:r>
              <a:rPr lang="de-AT" dirty="0"/>
              <a:t>Rechtsklick &gt; Effektoptionen &gt; Textanimation &gt; Text gruppieren: Bei 2.Abschnittsebene</a:t>
            </a:r>
          </a:p>
        </p:txBody>
      </p:sp>
      <p:sp>
        <p:nvSpPr>
          <p:cNvPr id="4" name="Foliennummernplatzhalter 3"/>
          <p:cNvSpPr>
            <a:spLocks noGrp="1"/>
          </p:cNvSpPr>
          <p:nvPr>
            <p:ph type="sldNum" sz="quarter" idx="5"/>
          </p:nvPr>
        </p:nvSpPr>
        <p:spPr/>
        <p:txBody>
          <a:bodyPr/>
          <a:lstStyle/>
          <a:p>
            <a:fld id="{55BF94EA-34D8-464D-A300-BC0AEE731B0C}" type="slidenum">
              <a:rPr lang="de-AT" smtClean="0"/>
              <a:t>3</a:t>
            </a:fld>
            <a:endParaRPr lang="de-AT" dirty="0"/>
          </a:p>
        </p:txBody>
      </p:sp>
    </p:spTree>
    <p:extLst>
      <p:ext uri="{BB962C8B-B14F-4D97-AF65-F5344CB8AC3E}">
        <p14:creationId xmlns:p14="http://schemas.microsoft.com/office/powerpoint/2010/main" val="2005568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D8644C6B-0F49-4D74-9DBB-E5DD2ABA7937}" type="datetime1">
              <a:rPr lang="de-AT" smtClean="0"/>
              <a:t>31.08.2018</a:t>
            </a:fld>
            <a:endParaRPr lang="de-AT" dirty="0"/>
          </a:p>
        </p:txBody>
      </p:sp>
      <p:sp>
        <p:nvSpPr>
          <p:cNvPr id="5" name="Footer Placeholder 4"/>
          <p:cNvSpPr>
            <a:spLocks noGrp="1"/>
          </p:cNvSpPr>
          <p:nvPr>
            <p:ph type="ftr" sz="quarter" idx="11"/>
          </p:nvPr>
        </p:nvSpPr>
        <p:spPr/>
        <p:txBody>
          <a:bodyPr/>
          <a:lstStyle/>
          <a:p>
            <a:endParaRPr lang="de-AT" dirty="0"/>
          </a:p>
        </p:txBody>
      </p:sp>
      <p:sp>
        <p:nvSpPr>
          <p:cNvPr id="6" name="Slide Number Placeholder 5"/>
          <p:cNvSpPr>
            <a:spLocks noGrp="1"/>
          </p:cNvSpPr>
          <p:nvPr>
            <p:ph type="sldNum" sz="quarter" idx="12"/>
          </p:nvPr>
        </p:nvSpPr>
        <p:spPr/>
        <p:txBody>
          <a:bodyPr/>
          <a:lstStyle/>
          <a:p>
            <a:fld id="{D263B77F-39B7-4428-BAA1-448CA51B16DF}" type="slidenum">
              <a:rPr lang="de-AT" smtClean="0"/>
              <a:t>‹Nr.›</a:t>
            </a:fld>
            <a:endParaRPr lang="de-AT" dirty="0"/>
          </a:p>
        </p:txBody>
      </p:sp>
    </p:spTree>
    <p:extLst>
      <p:ext uri="{BB962C8B-B14F-4D97-AF65-F5344CB8AC3E}">
        <p14:creationId xmlns:p14="http://schemas.microsoft.com/office/powerpoint/2010/main" val="2877004"/>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8F4D0452-283A-4A34-9436-AD6AC0218C29}" type="datetime1">
              <a:rPr lang="de-AT" smtClean="0"/>
              <a:t>31.08.2018</a:t>
            </a:fld>
            <a:endParaRPr lang="de-AT" dirty="0"/>
          </a:p>
        </p:txBody>
      </p:sp>
      <p:sp>
        <p:nvSpPr>
          <p:cNvPr id="5" name="Footer Placeholder 4"/>
          <p:cNvSpPr>
            <a:spLocks noGrp="1"/>
          </p:cNvSpPr>
          <p:nvPr>
            <p:ph type="ftr" sz="quarter" idx="11"/>
          </p:nvPr>
        </p:nvSpPr>
        <p:spPr/>
        <p:txBody>
          <a:bodyPr/>
          <a:lstStyle/>
          <a:p>
            <a:endParaRPr lang="de-AT" dirty="0"/>
          </a:p>
        </p:txBody>
      </p:sp>
      <p:sp>
        <p:nvSpPr>
          <p:cNvPr id="6" name="Slide Number Placeholder 5"/>
          <p:cNvSpPr>
            <a:spLocks noGrp="1"/>
          </p:cNvSpPr>
          <p:nvPr>
            <p:ph type="sldNum" sz="quarter" idx="12"/>
          </p:nvPr>
        </p:nvSpPr>
        <p:spPr/>
        <p:txBody>
          <a:bodyPr/>
          <a:lstStyle/>
          <a:p>
            <a:fld id="{D263B77F-39B7-4428-BAA1-448CA51B16DF}" type="slidenum">
              <a:rPr lang="de-AT" smtClean="0"/>
              <a:t>‹Nr.›</a:t>
            </a:fld>
            <a:endParaRPr lang="de-AT" dirty="0"/>
          </a:p>
        </p:txBody>
      </p:sp>
    </p:spTree>
    <p:extLst>
      <p:ext uri="{BB962C8B-B14F-4D97-AF65-F5344CB8AC3E}">
        <p14:creationId xmlns:p14="http://schemas.microsoft.com/office/powerpoint/2010/main" val="2940705854"/>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B10C29A-1583-4F44-8437-E9F81E4691D1}" type="datetime1">
              <a:rPr lang="de-AT" smtClean="0"/>
              <a:t>31.08.2018</a:t>
            </a:fld>
            <a:endParaRPr lang="de-AT" dirty="0"/>
          </a:p>
        </p:txBody>
      </p:sp>
      <p:sp>
        <p:nvSpPr>
          <p:cNvPr id="5" name="Footer Placeholder 4"/>
          <p:cNvSpPr>
            <a:spLocks noGrp="1"/>
          </p:cNvSpPr>
          <p:nvPr>
            <p:ph type="ftr" sz="quarter" idx="11"/>
          </p:nvPr>
        </p:nvSpPr>
        <p:spPr/>
        <p:txBody>
          <a:bodyPr/>
          <a:lstStyle/>
          <a:p>
            <a:endParaRPr lang="de-AT" dirty="0"/>
          </a:p>
        </p:txBody>
      </p:sp>
      <p:sp>
        <p:nvSpPr>
          <p:cNvPr id="6" name="Slide Number Placeholder 5"/>
          <p:cNvSpPr>
            <a:spLocks noGrp="1"/>
          </p:cNvSpPr>
          <p:nvPr>
            <p:ph type="sldNum" sz="quarter" idx="12"/>
          </p:nvPr>
        </p:nvSpPr>
        <p:spPr/>
        <p:txBody>
          <a:bodyPr/>
          <a:lstStyle/>
          <a:p>
            <a:fld id="{D263B77F-39B7-4428-BAA1-448CA51B16DF}" type="slidenum">
              <a:rPr lang="de-AT" smtClean="0"/>
              <a:t>‹Nr.›</a:t>
            </a:fld>
            <a:endParaRPr lang="de-AT" dirty="0"/>
          </a:p>
        </p:txBody>
      </p:sp>
    </p:spTree>
    <p:extLst>
      <p:ext uri="{BB962C8B-B14F-4D97-AF65-F5344CB8AC3E}">
        <p14:creationId xmlns:p14="http://schemas.microsoft.com/office/powerpoint/2010/main" val="3730814585"/>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62470A5-5507-48D3-9596-9F2ED4BEBCB3}" type="datetime1">
              <a:rPr lang="de-AT" smtClean="0"/>
              <a:t>31.08.2018</a:t>
            </a:fld>
            <a:endParaRPr lang="de-AT" dirty="0"/>
          </a:p>
        </p:txBody>
      </p:sp>
      <p:sp>
        <p:nvSpPr>
          <p:cNvPr id="5" name="Footer Placeholder 4"/>
          <p:cNvSpPr>
            <a:spLocks noGrp="1"/>
          </p:cNvSpPr>
          <p:nvPr>
            <p:ph type="ftr" sz="quarter" idx="11"/>
          </p:nvPr>
        </p:nvSpPr>
        <p:spPr/>
        <p:txBody>
          <a:bodyPr/>
          <a:lstStyle/>
          <a:p>
            <a:endParaRPr lang="de-AT" dirty="0"/>
          </a:p>
        </p:txBody>
      </p:sp>
      <p:sp>
        <p:nvSpPr>
          <p:cNvPr id="6" name="Slide Number Placeholder 5"/>
          <p:cNvSpPr>
            <a:spLocks noGrp="1"/>
          </p:cNvSpPr>
          <p:nvPr>
            <p:ph type="sldNum" sz="quarter" idx="12"/>
          </p:nvPr>
        </p:nvSpPr>
        <p:spPr/>
        <p:txBody>
          <a:bodyPr/>
          <a:lstStyle/>
          <a:p>
            <a:fld id="{D263B77F-39B7-4428-BAA1-448CA51B16DF}" type="slidenum">
              <a:rPr lang="de-AT" smtClean="0"/>
              <a:t>‹Nr.›</a:t>
            </a:fld>
            <a:endParaRPr lang="de-AT" dirty="0"/>
          </a:p>
        </p:txBody>
      </p:sp>
    </p:spTree>
    <p:extLst>
      <p:ext uri="{BB962C8B-B14F-4D97-AF65-F5344CB8AC3E}">
        <p14:creationId xmlns:p14="http://schemas.microsoft.com/office/powerpoint/2010/main" val="2031660242"/>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ED144812-3B18-4DE4-BEA3-81639D71FFEB}" type="datetime1">
              <a:rPr lang="de-AT" smtClean="0"/>
              <a:t>31.08.2018</a:t>
            </a:fld>
            <a:endParaRPr lang="de-AT" dirty="0"/>
          </a:p>
        </p:txBody>
      </p:sp>
      <p:sp>
        <p:nvSpPr>
          <p:cNvPr id="5" name="Footer Placeholder 4"/>
          <p:cNvSpPr>
            <a:spLocks noGrp="1"/>
          </p:cNvSpPr>
          <p:nvPr>
            <p:ph type="ftr" sz="quarter" idx="11"/>
          </p:nvPr>
        </p:nvSpPr>
        <p:spPr/>
        <p:txBody>
          <a:bodyPr/>
          <a:lstStyle/>
          <a:p>
            <a:endParaRPr lang="de-AT" dirty="0"/>
          </a:p>
        </p:txBody>
      </p:sp>
      <p:sp>
        <p:nvSpPr>
          <p:cNvPr id="6" name="Slide Number Placeholder 5"/>
          <p:cNvSpPr>
            <a:spLocks noGrp="1"/>
          </p:cNvSpPr>
          <p:nvPr>
            <p:ph type="sldNum" sz="quarter" idx="12"/>
          </p:nvPr>
        </p:nvSpPr>
        <p:spPr/>
        <p:txBody>
          <a:bodyPr/>
          <a:lstStyle/>
          <a:p>
            <a:fld id="{D263B77F-39B7-4428-BAA1-448CA51B16DF}" type="slidenum">
              <a:rPr lang="de-AT" smtClean="0"/>
              <a:t>‹Nr.›</a:t>
            </a:fld>
            <a:endParaRPr lang="de-AT" dirty="0"/>
          </a:p>
        </p:txBody>
      </p:sp>
    </p:spTree>
    <p:extLst>
      <p:ext uri="{BB962C8B-B14F-4D97-AF65-F5344CB8AC3E}">
        <p14:creationId xmlns:p14="http://schemas.microsoft.com/office/powerpoint/2010/main" val="3674128734"/>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287AC5E3-B24A-4A31-82A5-60D5F2304188}" type="datetime1">
              <a:rPr lang="de-AT" smtClean="0"/>
              <a:t>31.08.2018</a:t>
            </a:fld>
            <a:endParaRPr lang="de-AT" dirty="0"/>
          </a:p>
        </p:txBody>
      </p:sp>
      <p:sp>
        <p:nvSpPr>
          <p:cNvPr id="6" name="Footer Placeholder 5"/>
          <p:cNvSpPr>
            <a:spLocks noGrp="1"/>
          </p:cNvSpPr>
          <p:nvPr>
            <p:ph type="ftr" sz="quarter" idx="11"/>
          </p:nvPr>
        </p:nvSpPr>
        <p:spPr/>
        <p:txBody>
          <a:bodyPr/>
          <a:lstStyle/>
          <a:p>
            <a:endParaRPr lang="de-AT" dirty="0"/>
          </a:p>
        </p:txBody>
      </p:sp>
      <p:sp>
        <p:nvSpPr>
          <p:cNvPr id="7" name="Slide Number Placeholder 6"/>
          <p:cNvSpPr>
            <a:spLocks noGrp="1"/>
          </p:cNvSpPr>
          <p:nvPr>
            <p:ph type="sldNum" sz="quarter" idx="12"/>
          </p:nvPr>
        </p:nvSpPr>
        <p:spPr/>
        <p:txBody>
          <a:bodyPr/>
          <a:lstStyle/>
          <a:p>
            <a:fld id="{D263B77F-39B7-4428-BAA1-448CA51B16DF}" type="slidenum">
              <a:rPr lang="de-AT" smtClean="0"/>
              <a:t>‹Nr.›</a:t>
            </a:fld>
            <a:endParaRPr lang="de-AT" dirty="0"/>
          </a:p>
        </p:txBody>
      </p:sp>
    </p:spTree>
    <p:extLst>
      <p:ext uri="{BB962C8B-B14F-4D97-AF65-F5344CB8AC3E}">
        <p14:creationId xmlns:p14="http://schemas.microsoft.com/office/powerpoint/2010/main" val="1135597668"/>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29842" y="2505075"/>
            <a:ext cx="3868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4629150" y="2505075"/>
            <a:ext cx="3887391"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DAC3FE03-8A52-4E35-BE01-68A1BE64EA58}" type="datetime1">
              <a:rPr lang="de-AT" smtClean="0"/>
              <a:t>31.08.2018</a:t>
            </a:fld>
            <a:endParaRPr lang="de-AT" dirty="0"/>
          </a:p>
        </p:txBody>
      </p:sp>
      <p:sp>
        <p:nvSpPr>
          <p:cNvPr id="8" name="Footer Placeholder 7"/>
          <p:cNvSpPr>
            <a:spLocks noGrp="1"/>
          </p:cNvSpPr>
          <p:nvPr>
            <p:ph type="ftr" sz="quarter" idx="11"/>
          </p:nvPr>
        </p:nvSpPr>
        <p:spPr/>
        <p:txBody>
          <a:bodyPr/>
          <a:lstStyle/>
          <a:p>
            <a:endParaRPr lang="de-AT" dirty="0"/>
          </a:p>
        </p:txBody>
      </p:sp>
      <p:sp>
        <p:nvSpPr>
          <p:cNvPr id="9" name="Slide Number Placeholder 8"/>
          <p:cNvSpPr>
            <a:spLocks noGrp="1"/>
          </p:cNvSpPr>
          <p:nvPr>
            <p:ph type="sldNum" sz="quarter" idx="12"/>
          </p:nvPr>
        </p:nvSpPr>
        <p:spPr/>
        <p:txBody>
          <a:bodyPr/>
          <a:lstStyle/>
          <a:p>
            <a:fld id="{D263B77F-39B7-4428-BAA1-448CA51B16DF}" type="slidenum">
              <a:rPr lang="de-AT" smtClean="0"/>
              <a:t>‹Nr.›</a:t>
            </a:fld>
            <a:endParaRPr lang="de-AT" dirty="0"/>
          </a:p>
        </p:txBody>
      </p:sp>
    </p:spTree>
    <p:extLst>
      <p:ext uri="{BB962C8B-B14F-4D97-AF65-F5344CB8AC3E}">
        <p14:creationId xmlns:p14="http://schemas.microsoft.com/office/powerpoint/2010/main" val="3937747835"/>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05D7F626-D361-434E-AFE4-8F700962B85A}" type="datetime1">
              <a:rPr lang="de-AT" smtClean="0"/>
              <a:t>31.08.2018</a:t>
            </a:fld>
            <a:endParaRPr lang="de-AT" dirty="0"/>
          </a:p>
        </p:txBody>
      </p:sp>
      <p:sp>
        <p:nvSpPr>
          <p:cNvPr id="4" name="Footer Placeholder 3"/>
          <p:cNvSpPr>
            <a:spLocks noGrp="1"/>
          </p:cNvSpPr>
          <p:nvPr>
            <p:ph type="ftr" sz="quarter" idx="11"/>
          </p:nvPr>
        </p:nvSpPr>
        <p:spPr/>
        <p:txBody>
          <a:bodyPr/>
          <a:lstStyle/>
          <a:p>
            <a:endParaRPr lang="de-AT" dirty="0"/>
          </a:p>
        </p:txBody>
      </p:sp>
      <p:sp>
        <p:nvSpPr>
          <p:cNvPr id="5" name="Slide Number Placeholder 4"/>
          <p:cNvSpPr>
            <a:spLocks noGrp="1"/>
          </p:cNvSpPr>
          <p:nvPr>
            <p:ph type="sldNum" sz="quarter" idx="12"/>
          </p:nvPr>
        </p:nvSpPr>
        <p:spPr/>
        <p:txBody>
          <a:bodyPr/>
          <a:lstStyle/>
          <a:p>
            <a:fld id="{D263B77F-39B7-4428-BAA1-448CA51B16DF}" type="slidenum">
              <a:rPr lang="de-AT" smtClean="0"/>
              <a:t>‹Nr.›</a:t>
            </a:fld>
            <a:endParaRPr lang="de-AT" dirty="0"/>
          </a:p>
        </p:txBody>
      </p:sp>
    </p:spTree>
    <p:extLst>
      <p:ext uri="{BB962C8B-B14F-4D97-AF65-F5344CB8AC3E}">
        <p14:creationId xmlns:p14="http://schemas.microsoft.com/office/powerpoint/2010/main" val="4074300566"/>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B3CCFB-F468-49BC-A62B-146A7E462605}" type="datetime1">
              <a:rPr lang="de-AT" smtClean="0"/>
              <a:t>31.08.2018</a:t>
            </a:fld>
            <a:endParaRPr lang="de-AT" dirty="0"/>
          </a:p>
        </p:txBody>
      </p:sp>
      <p:sp>
        <p:nvSpPr>
          <p:cNvPr id="3" name="Footer Placeholder 2"/>
          <p:cNvSpPr>
            <a:spLocks noGrp="1"/>
          </p:cNvSpPr>
          <p:nvPr>
            <p:ph type="ftr" sz="quarter" idx="11"/>
          </p:nvPr>
        </p:nvSpPr>
        <p:spPr/>
        <p:txBody>
          <a:bodyPr/>
          <a:lstStyle/>
          <a:p>
            <a:endParaRPr lang="de-AT" dirty="0"/>
          </a:p>
        </p:txBody>
      </p:sp>
      <p:sp>
        <p:nvSpPr>
          <p:cNvPr id="4" name="Slide Number Placeholder 3"/>
          <p:cNvSpPr>
            <a:spLocks noGrp="1"/>
          </p:cNvSpPr>
          <p:nvPr>
            <p:ph type="sldNum" sz="quarter" idx="12"/>
          </p:nvPr>
        </p:nvSpPr>
        <p:spPr/>
        <p:txBody>
          <a:bodyPr/>
          <a:lstStyle/>
          <a:p>
            <a:fld id="{D263B77F-39B7-4428-BAA1-448CA51B16DF}" type="slidenum">
              <a:rPr lang="de-AT" smtClean="0"/>
              <a:t>‹Nr.›</a:t>
            </a:fld>
            <a:endParaRPr lang="de-AT" dirty="0"/>
          </a:p>
        </p:txBody>
      </p:sp>
    </p:spTree>
    <p:extLst>
      <p:ext uri="{BB962C8B-B14F-4D97-AF65-F5344CB8AC3E}">
        <p14:creationId xmlns:p14="http://schemas.microsoft.com/office/powerpoint/2010/main" val="1290581716"/>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29201772-B1A4-4B2A-BEE2-4AB5B1D57D5F}" type="datetime1">
              <a:rPr lang="de-AT" smtClean="0"/>
              <a:t>31.08.2018</a:t>
            </a:fld>
            <a:endParaRPr lang="de-AT" dirty="0"/>
          </a:p>
        </p:txBody>
      </p:sp>
      <p:sp>
        <p:nvSpPr>
          <p:cNvPr id="6" name="Footer Placeholder 5"/>
          <p:cNvSpPr>
            <a:spLocks noGrp="1"/>
          </p:cNvSpPr>
          <p:nvPr>
            <p:ph type="ftr" sz="quarter" idx="11"/>
          </p:nvPr>
        </p:nvSpPr>
        <p:spPr/>
        <p:txBody>
          <a:bodyPr/>
          <a:lstStyle/>
          <a:p>
            <a:endParaRPr lang="de-AT" dirty="0"/>
          </a:p>
        </p:txBody>
      </p:sp>
      <p:sp>
        <p:nvSpPr>
          <p:cNvPr id="7" name="Slide Number Placeholder 6"/>
          <p:cNvSpPr>
            <a:spLocks noGrp="1"/>
          </p:cNvSpPr>
          <p:nvPr>
            <p:ph type="sldNum" sz="quarter" idx="12"/>
          </p:nvPr>
        </p:nvSpPr>
        <p:spPr/>
        <p:txBody>
          <a:bodyPr/>
          <a:lstStyle/>
          <a:p>
            <a:fld id="{D263B77F-39B7-4428-BAA1-448CA51B16DF}" type="slidenum">
              <a:rPr lang="de-AT" smtClean="0"/>
              <a:t>‹Nr.›</a:t>
            </a:fld>
            <a:endParaRPr lang="de-AT" dirty="0"/>
          </a:p>
        </p:txBody>
      </p:sp>
    </p:spTree>
    <p:extLst>
      <p:ext uri="{BB962C8B-B14F-4D97-AF65-F5344CB8AC3E}">
        <p14:creationId xmlns:p14="http://schemas.microsoft.com/office/powerpoint/2010/main" val="1917563969"/>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 durch Klicken auf Symbol hinzufügen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3F71B17-6CB1-401E-81DF-6FCA4E14576F}" type="datetime1">
              <a:rPr lang="de-AT" smtClean="0"/>
              <a:t>31.08.2018</a:t>
            </a:fld>
            <a:endParaRPr lang="de-AT" dirty="0"/>
          </a:p>
        </p:txBody>
      </p:sp>
      <p:sp>
        <p:nvSpPr>
          <p:cNvPr id="6" name="Footer Placeholder 5"/>
          <p:cNvSpPr>
            <a:spLocks noGrp="1"/>
          </p:cNvSpPr>
          <p:nvPr>
            <p:ph type="ftr" sz="quarter" idx="11"/>
          </p:nvPr>
        </p:nvSpPr>
        <p:spPr/>
        <p:txBody>
          <a:bodyPr/>
          <a:lstStyle/>
          <a:p>
            <a:endParaRPr lang="de-AT" dirty="0"/>
          </a:p>
        </p:txBody>
      </p:sp>
      <p:sp>
        <p:nvSpPr>
          <p:cNvPr id="7" name="Slide Number Placeholder 6"/>
          <p:cNvSpPr>
            <a:spLocks noGrp="1"/>
          </p:cNvSpPr>
          <p:nvPr>
            <p:ph type="sldNum" sz="quarter" idx="12"/>
          </p:nvPr>
        </p:nvSpPr>
        <p:spPr/>
        <p:txBody>
          <a:bodyPr/>
          <a:lstStyle/>
          <a:p>
            <a:fld id="{D263B77F-39B7-4428-BAA1-448CA51B16DF}" type="slidenum">
              <a:rPr lang="de-AT" smtClean="0"/>
              <a:t>‹Nr.›</a:t>
            </a:fld>
            <a:endParaRPr lang="de-AT" dirty="0"/>
          </a:p>
        </p:txBody>
      </p:sp>
    </p:spTree>
    <p:extLst>
      <p:ext uri="{BB962C8B-B14F-4D97-AF65-F5344CB8AC3E}">
        <p14:creationId xmlns:p14="http://schemas.microsoft.com/office/powerpoint/2010/main" val="1010478164"/>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bg1"/>
                </a:solidFill>
                <a:latin typeface="Bookman Old Style" panose="02050604050505020204" pitchFamily="18" charset="0"/>
              </a:defRPr>
            </a:lvl1pPr>
          </a:lstStyle>
          <a:p>
            <a:fld id="{F4ABF89C-2B77-412C-944C-36ACB08469A8}" type="datetime1">
              <a:rPr lang="de-AT" smtClean="0"/>
              <a:t>31.08.2018</a:t>
            </a:fld>
            <a:endParaRPr lang="de-AT"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bg1"/>
                </a:solidFill>
                <a:latin typeface="Bookman Old Style" panose="02050604050505020204" pitchFamily="18" charset="0"/>
              </a:defRPr>
            </a:lvl1pPr>
          </a:lstStyle>
          <a:p>
            <a:endParaRPr lang="de-AT"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bg1"/>
                </a:solidFill>
                <a:latin typeface="Bookman Old Style" panose="02050604050505020204" pitchFamily="18" charset="0"/>
              </a:defRPr>
            </a:lvl1pPr>
          </a:lstStyle>
          <a:p>
            <a:fld id="{D263B77F-39B7-4428-BAA1-448CA51B16DF}" type="slidenum">
              <a:rPr lang="de-AT" smtClean="0"/>
              <a:pPr/>
              <a:t>‹Nr.›</a:t>
            </a:fld>
            <a:endParaRPr lang="de-AT" dirty="0"/>
          </a:p>
        </p:txBody>
      </p:sp>
      <p:pic>
        <p:nvPicPr>
          <p:cNvPr id="9" name="Grafik 8">
            <a:extLst>
              <a:ext uri="{FF2B5EF4-FFF2-40B4-BE49-F238E27FC236}">
                <a16:creationId xmlns:a16="http://schemas.microsoft.com/office/drawing/2014/main" id="{6E94EBC1-F5C8-43B8-91FE-D5166FE490F9}"/>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093175" y="188913"/>
            <a:ext cx="1800000" cy="1800000"/>
          </a:xfrm>
          <a:prstGeom prst="rect">
            <a:avLst/>
          </a:prstGeom>
        </p:spPr>
      </p:pic>
    </p:spTree>
    <p:extLst>
      <p:ext uri="{BB962C8B-B14F-4D97-AF65-F5344CB8AC3E}">
        <p14:creationId xmlns:p14="http://schemas.microsoft.com/office/powerpoint/2010/main" val="18353879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0" end="0"/>
                                            </p:txEl>
                                          </p:spTgt>
                                        </p:tgtEl>
                                        <p:attrNameLst>
                                          <p:attrName>ppt_c</p:attrName>
                                        </p:attrNameLst>
                                      </p:cBhvr>
                                      <p:to>
                                        <a:srgbClr val="57A9FB"/>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rgbClr val="57A9FB"/>
                                      </p:to>
                                    </p:animClr>
                                  </p:sub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rgbClr val="57A9FB"/>
                                      </p:to>
                                    </p:animClr>
                                  </p:sub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rgbClr val="57A9FB"/>
                                      </p:to>
                                    </p:animClr>
                                  </p:sub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rgbClr val="57A9FB"/>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tmplLst>
          <p:tmpl lvl="1">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gtEl>
                        <p:attrNameLst>
                          <p:attrName>ppt_c</p:attrName>
                        </p:attrNameLst>
                      </p:cBhvr>
                      <p:to>
                        <a:srgbClr val="57A9FB"/>
                      </p:to>
                    </p:animClr>
                  </p:subTnLst>
                </p:cTn>
              </p:par>
            </p:tnLst>
          </p:tmpl>
          <p:tmpl lvl="2">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gtEl>
                        <p:attrNameLst>
                          <p:attrName>ppt_c</p:attrName>
                        </p:attrNameLst>
                      </p:cBhvr>
                      <p:to>
                        <a:srgbClr val="57A9FB"/>
                      </p:to>
                    </p:animClr>
                  </p:subTnLst>
                </p:cTn>
              </p:par>
            </p:tnLst>
          </p:tmpl>
          <p:tmpl lvl="3">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gtEl>
                        <p:attrNameLst>
                          <p:attrName>ppt_c</p:attrName>
                        </p:attrNameLst>
                      </p:cBhvr>
                      <p:to>
                        <a:srgbClr val="57A9FB"/>
                      </p:to>
                    </p:animClr>
                  </p:subTnLst>
                </p:cTn>
              </p:par>
            </p:tnLst>
          </p:tmpl>
          <p:tmpl lvl="4">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gtEl>
                        <p:attrNameLst>
                          <p:attrName>ppt_c</p:attrName>
                        </p:attrNameLst>
                      </p:cBhvr>
                      <p:to>
                        <a:srgbClr val="57A9FB"/>
                      </p:to>
                    </p:animClr>
                  </p:subTnLst>
                </p:cTn>
              </p:par>
            </p:tnLst>
          </p:tmpl>
          <p:tmpl lvl="5">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gtEl>
                        <p:attrNameLst>
                          <p:attrName>ppt_c</p:attrName>
                        </p:attrNameLst>
                      </p:cBhvr>
                      <p:to>
                        <a:srgbClr val="57A9FB"/>
                      </p:to>
                    </p:animClr>
                  </p:subTnLst>
                </p:cTn>
              </p:par>
            </p:tnLst>
          </p:tmpl>
        </p:tmplLst>
      </p:bldP>
    </p:bldLst>
  </p:timing>
  <p:hf hdr="0" ftr="0" dt="0"/>
  <p:txStyles>
    <p:titleStyle>
      <a:lvl1pPr algn="l" defTabSz="914400" rtl="0" eaLnBrk="1" latinLnBrk="0" hangingPunct="1">
        <a:lnSpc>
          <a:spcPct val="90000"/>
        </a:lnSpc>
        <a:spcBef>
          <a:spcPct val="0"/>
        </a:spcBef>
        <a:buNone/>
        <a:defRPr sz="4400" kern="1200">
          <a:solidFill>
            <a:srgbClr val="FFFF00"/>
          </a:solidFill>
          <a:latin typeface="Bookman Old Style" panose="020506040505050202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ookman Old Style" panose="020506040505050202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Bookman Old Style" panose="020506040505050202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ookman Old Style" panose="020506040505050202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ookman Old Style" panose="020506040505050202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ookman Old Style" panose="020506040505050202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19" userDrawn="1">
          <p15:clr>
            <a:srgbClr val="F26B43"/>
          </p15:clr>
        </p15:guide>
        <p15:guide id="2" pos="560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A44EF0-557D-42E5-85DD-212092200614}"/>
              </a:ext>
            </a:extLst>
          </p:cNvPr>
          <p:cNvSpPr>
            <a:spLocks noGrp="1"/>
          </p:cNvSpPr>
          <p:nvPr>
            <p:ph type="ctrTitle"/>
          </p:nvPr>
        </p:nvSpPr>
        <p:spPr/>
        <p:txBody>
          <a:bodyPr/>
          <a:lstStyle/>
          <a:p>
            <a:r>
              <a:rPr lang="de-AT" dirty="0"/>
              <a:t>Grundlagen 2</a:t>
            </a:r>
          </a:p>
        </p:txBody>
      </p:sp>
      <p:sp>
        <p:nvSpPr>
          <p:cNvPr id="3" name="Untertitel 2">
            <a:extLst>
              <a:ext uri="{FF2B5EF4-FFF2-40B4-BE49-F238E27FC236}">
                <a16:creationId xmlns:a16="http://schemas.microsoft.com/office/drawing/2014/main" id="{21F8B87B-C182-4551-BEAF-FAEB5D144AE3}"/>
              </a:ext>
            </a:extLst>
          </p:cNvPr>
          <p:cNvSpPr>
            <a:spLocks noGrp="1"/>
          </p:cNvSpPr>
          <p:nvPr>
            <p:ph type="subTitle" idx="1"/>
          </p:nvPr>
        </p:nvSpPr>
        <p:spPr/>
        <p:txBody>
          <a:bodyPr>
            <a:normAutofit lnSpcReduction="10000"/>
          </a:bodyPr>
          <a:lstStyle/>
          <a:p>
            <a:r>
              <a:rPr lang="de-AT" dirty="0"/>
              <a:t>Modul 1_2 Präsentationsprogramme</a:t>
            </a:r>
            <a:br>
              <a:rPr lang="de-AT" dirty="0"/>
            </a:br>
            <a:br>
              <a:rPr lang="de-AT" dirty="0"/>
            </a:br>
            <a:r>
              <a:rPr lang="de-AT" dirty="0"/>
              <a:t>SYTI 1xHIT 2018/19</a:t>
            </a:r>
            <a:br>
              <a:rPr lang="de-AT" dirty="0"/>
            </a:br>
            <a:br>
              <a:rPr lang="de-AT" dirty="0"/>
            </a:br>
            <a:r>
              <a:rPr lang="de-AT" dirty="0"/>
              <a:t>Folienmaster</a:t>
            </a:r>
          </a:p>
        </p:txBody>
      </p:sp>
      <p:sp>
        <p:nvSpPr>
          <p:cNvPr id="4" name="Foliennummernplatzhalter 3">
            <a:extLst>
              <a:ext uri="{FF2B5EF4-FFF2-40B4-BE49-F238E27FC236}">
                <a16:creationId xmlns:a16="http://schemas.microsoft.com/office/drawing/2014/main" id="{D5E36815-3C1C-4B4D-9993-A2CF7CC5F34E}"/>
              </a:ext>
            </a:extLst>
          </p:cNvPr>
          <p:cNvSpPr>
            <a:spLocks noGrp="1"/>
          </p:cNvSpPr>
          <p:nvPr>
            <p:ph type="sldNum" sz="quarter" idx="12"/>
          </p:nvPr>
        </p:nvSpPr>
        <p:spPr/>
        <p:txBody>
          <a:bodyPr/>
          <a:lstStyle/>
          <a:p>
            <a:fld id="{D263B77F-39B7-4428-BAA1-448CA51B16DF}" type="slidenum">
              <a:rPr lang="de-AT" smtClean="0"/>
              <a:t>1</a:t>
            </a:fld>
            <a:endParaRPr lang="de-AT" dirty="0"/>
          </a:p>
        </p:txBody>
      </p:sp>
    </p:spTree>
    <p:extLst>
      <p:ext uri="{BB962C8B-B14F-4D97-AF65-F5344CB8AC3E}">
        <p14:creationId xmlns:p14="http://schemas.microsoft.com/office/powerpoint/2010/main" val="1204195939"/>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93A35C-92E5-4735-B5B6-D8C361729D42}"/>
              </a:ext>
            </a:extLst>
          </p:cNvPr>
          <p:cNvSpPr>
            <a:spLocks noGrp="1"/>
          </p:cNvSpPr>
          <p:nvPr>
            <p:ph type="title"/>
          </p:nvPr>
        </p:nvSpPr>
        <p:spPr/>
        <p:txBody>
          <a:bodyPr/>
          <a:lstStyle/>
          <a:p>
            <a:r>
              <a:rPr lang="de-AT" dirty="0"/>
              <a:t>MATHEMATIK</a:t>
            </a:r>
          </a:p>
        </p:txBody>
      </p:sp>
      <p:sp>
        <p:nvSpPr>
          <p:cNvPr id="3" name="Inhaltsplatzhalter 2">
            <a:extLst>
              <a:ext uri="{FF2B5EF4-FFF2-40B4-BE49-F238E27FC236}">
                <a16:creationId xmlns:a16="http://schemas.microsoft.com/office/drawing/2014/main" id="{4EDFBC4D-089C-4C78-BBFE-7C3E4A1B78E4}"/>
              </a:ext>
            </a:extLst>
          </p:cNvPr>
          <p:cNvSpPr>
            <a:spLocks noGrp="1"/>
          </p:cNvSpPr>
          <p:nvPr>
            <p:ph idx="1"/>
          </p:nvPr>
        </p:nvSpPr>
        <p:spPr/>
        <p:txBody>
          <a:bodyPr>
            <a:normAutofit fontScale="92500"/>
          </a:bodyPr>
          <a:lstStyle/>
          <a:p>
            <a:pPr>
              <a:lnSpc>
                <a:spcPct val="150000"/>
              </a:lnSpc>
            </a:pPr>
            <a:r>
              <a:rPr lang="de-AT" dirty="0"/>
              <a:t>Funktionen</a:t>
            </a:r>
          </a:p>
          <a:p>
            <a:pPr>
              <a:lnSpc>
                <a:spcPct val="150000"/>
              </a:lnSpc>
            </a:pPr>
            <a:r>
              <a:rPr lang="de-AT" dirty="0"/>
              <a:t>Gleichungen</a:t>
            </a:r>
          </a:p>
          <a:p>
            <a:pPr>
              <a:lnSpc>
                <a:spcPct val="150000"/>
              </a:lnSpc>
            </a:pPr>
            <a:r>
              <a:rPr lang="de-AT" dirty="0"/>
              <a:t>Zahlenbereiche</a:t>
            </a:r>
          </a:p>
          <a:p>
            <a:pPr lvl="1">
              <a:lnSpc>
                <a:spcPct val="150000"/>
              </a:lnSpc>
            </a:pPr>
            <a:r>
              <a:rPr lang="de-AT" dirty="0"/>
              <a:t>Natürliche Zahlen</a:t>
            </a:r>
          </a:p>
          <a:p>
            <a:pPr lvl="1">
              <a:lnSpc>
                <a:spcPct val="150000"/>
              </a:lnSpc>
            </a:pPr>
            <a:r>
              <a:rPr lang="de-AT" dirty="0"/>
              <a:t>Ganze Zahlen</a:t>
            </a:r>
          </a:p>
          <a:p>
            <a:pPr lvl="1">
              <a:lnSpc>
                <a:spcPct val="150000"/>
              </a:lnSpc>
            </a:pPr>
            <a:r>
              <a:rPr lang="de-AT" dirty="0"/>
              <a:t>Rationale Zahlen</a:t>
            </a:r>
          </a:p>
          <a:p>
            <a:pPr lvl="1">
              <a:lnSpc>
                <a:spcPct val="150000"/>
              </a:lnSpc>
            </a:pPr>
            <a:r>
              <a:rPr lang="de-AT" dirty="0"/>
              <a:t>Reelle Zahlen</a:t>
            </a:r>
          </a:p>
        </p:txBody>
      </p:sp>
      <p:sp>
        <p:nvSpPr>
          <p:cNvPr id="4" name="Foliennummernplatzhalter 3">
            <a:extLst>
              <a:ext uri="{FF2B5EF4-FFF2-40B4-BE49-F238E27FC236}">
                <a16:creationId xmlns:a16="http://schemas.microsoft.com/office/drawing/2014/main" id="{8FC8AF2A-96D3-4195-BA7B-2611C3340965}"/>
              </a:ext>
            </a:extLst>
          </p:cNvPr>
          <p:cNvSpPr>
            <a:spLocks noGrp="1"/>
          </p:cNvSpPr>
          <p:nvPr>
            <p:ph type="sldNum" sz="quarter" idx="12"/>
          </p:nvPr>
        </p:nvSpPr>
        <p:spPr/>
        <p:txBody>
          <a:bodyPr/>
          <a:lstStyle/>
          <a:p>
            <a:fld id="{D263B77F-39B7-4428-BAA1-448CA51B16DF}" type="slidenum">
              <a:rPr lang="de-AT" smtClean="0"/>
              <a:t>2</a:t>
            </a:fld>
            <a:endParaRPr lang="de-AT" dirty="0"/>
          </a:p>
        </p:txBody>
      </p:sp>
    </p:spTree>
    <p:extLst>
      <p:ext uri="{BB962C8B-B14F-4D97-AF65-F5344CB8AC3E}">
        <p14:creationId xmlns:p14="http://schemas.microsoft.com/office/powerpoint/2010/main" val="3835526666"/>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97CE0-4F79-4DE1-81D5-BA80C2449AFF}"/>
              </a:ext>
            </a:extLst>
          </p:cNvPr>
          <p:cNvSpPr>
            <a:spLocks noGrp="1"/>
          </p:cNvSpPr>
          <p:nvPr>
            <p:ph type="title"/>
          </p:nvPr>
        </p:nvSpPr>
        <p:spPr/>
        <p:txBody>
          <a:bodyPr/>
          <a:lstStyle/>
          <a:p>
            <a:r>
              <a:rPr lang="de-AT" dirty="0"/>
              <a:t>TGM</a:t>
            </a:r>
          </a:p>
        </p:txBody>
      </p:sp>
      <p:sp>
        <p:nvSpPr>
          <p:cNvPr id="3" name="Inhaltsplatzhalter 2">
            <a:extLst>
              <a:ext uri="{FF2B5EF4-FFF2-40B4-BE49-F238E27FC236}">
                <a16:creationId xmlns:a16="http://schemas.microsoft.com/office/drawing/2014/main" id="{CA8E12FF-7571-4963-8861-7410893F9691}"/>
              </a:ext>
            </a:extLst>
          </p:cNvPr>
          <p:cNvSpPr>
            <a:spLocks noGrp="1"/>
          </p:cNvSpPr>
          <p:nvPr>
            <p:ph idx="1"/>
          </p:nvPr>
        </p:nvSpPr>
        <p:spPr/>
        <p:txBody>
          <a:bodyPr/>
          <a:lstStyle/>
          <a:p>
            <a:endParaRPr lang="de-AT" dirty="0"/>
          </a:p>
          <a:p>
            <a:pPr>
              <a:lnSpc>
                <a:spcPct val="150000"/>
              </a:lnSpc>
            </a:pPr>
            <a:r>
              <a:rPr lang="de-AT" dirty="0"/>
              <a:t>Abteilungen:</a:t>
            </a:r>
            <a:br>
              <a:rPr lang="de-AT" dirty="0"/>
            </a:br>
            <a:r>
              <a:rPr lang="de-AT" dirty="0"/>
              <a:t>HIT, HET, HKT, MB, …</a:t>
            </a:r>
          </a:p>
          <a:p>
            <a:pPr>
              <a:lnSpc>
                <a:spcPct val="150000"/>
              </a:lnSpc>
            </a:pPr>
            <a:endParaRPr lang="de-AT" dirty="0"/>
          </a:p>
          <a:p>
            <a:pPr>
              <a:lnSpc>
                <a:spcPct val="150000"/>
              </a:lnSpc>
            </a:pPr>
            <a:r>
              <a:rPr lang="de-AT" dirty="0"/>
              <a:t>Klassen:</a:t>
            </a:r>
            <a:br>
              <a:rPr lang="de-AT" dirty="0"/>
            </a:br>
            <a:r>
              <a:rPr lang="de-AT" dirty="0"/>
              <a:t>2AHIT, 2BHIT, 1AHET, 1AHKT, …</a:t>
            </a:r>
          </a:p>
        </p:txBody>
      </p:sp>
      <p:sp>
        <p:nvSpPr>
          <p:cNvPr id="4" name="Foliennummernplatzhalter 3">
            <a:extLst>
              <a:ext uri="{FF2B5EF4-FFF2-40B4-BE49-F238E27FC236}">
                <a16:creationId xmlns:a16="http://schemas.microsoft.com/office/drawing/2014/main" id="{2A6A4343-46DA-4780-BDC3-AD5029536DE6}"/>
              </a:ext>
            </a:extLst>
          </p:cNvPr>
          <p:cNvSpPr>
            <a:spLocks noGrp="1"/>
          </p:cNvSpPr>
          <p:nvPr>
            <p:ph type="sldNum" sz="quarter" idx="12"/>
          </p:nvPr>
        </p:nvSpPr>
        <p:spPr/>
        <p:txBody>
          <a:bodyPr/>
          <a:lstStyle/>
          <a:p>
            <a:fld id="{D263B77F-39B7-4428-BAA1-448CA51B16DF}" type="slidenum">
              <a:rPr lang="de-AT" smtClean="0"/>
              <a:t>3</a:t>
            </a:fld>
            <a:endParaRPr lang="de-AT" dirty="0"/>
          </a:p>
        </p:txBody>
      </p:sp>
    </p:spTree>
    <p:extLst>
      <p:ext uri="{BB962C8B-B14F-4D97-AF65-F5344CB8AC3E}">
        <p14:creationId xmlns:p14="http://schemas.microsoft.com/office/powerpoint/2010/main" val="1837209679"/>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437</Words>
  <Application>Microsoft Office PowerPoint</Application>
  <PresentationFormat>Bildschirmpräsentation (4:3)</PresentationFormat>
  <Paragraphs>51</Paragraphs>
  <Slides>3</Slides>
  <Notes>3</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3</vt:i4>
      </vt:variant>
    </vt:vector>
  </HeadingPairs>
  <TitlesOfParts>
    <vt:vector size="8" baseType="lpstr">
      <vt:lpstr>Arial</vt:lpstr>
      <vt:lpstr>Bookman Old Style</vt:lpstr>
      <vt:lpstr>Calibri</vt:lpstr>
      <vt:lpstr>Wingdings</vt:lpstr>
      <vt:lpstr>Office</vt:lpstr>
      <vt:lpstr>Grundlagen 2</vt:lpstr>
      <vt:lpstr>MATHEMATIK</vt:lpstr>
      <vt:lpstr>TGM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c:title>
  <dc:creator>Alexander Poszvek</dc:creator>
  <cp:lastModifiedBy>Poszvek Alexander</cp:lastModifiedBy>
  <cp:revision>1</cp:revision>
  <dcterms:created xsi:type="dcterms:W3CDTF">2018-08-27T21:33:17Z</dcterms:created>
  <dcterms:modified xsi:type="dcterms:W3CDTF">2018-08-30T22:48:10Z</dcterms:modified>
</cp:coreProperties>
</file>