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3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8037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Vehicle Routing System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19"/>
            <a:ext cx="8222100" cy="86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TGNYC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Distance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Point[] ordered_array = ReorderArray(intersections);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reorders array of intersections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int[] x_and_y = GetDistance(ordered_array);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finds the distances of travelling blocks including returning to distribution center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x_distance = x_and_y[0];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y_distance = x_and_y[1];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block_distance = x_distance+y_distance;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</a:p>
          <a:p>
            <a:pPr lvl="0">
              <a:spcBef>
                <a:spcPts val="0"/>
              </a:spcBef>
              <a:buNone/>
            </a:pP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Removal of Duplicates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ArrayList ordered = new ArrayList&lt;Point&gt;(Arrays.asList(ordered_array));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for (int count = 0; count &lt; ordered.size(); count++)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Point test = (Point)ordered.get(count);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gets an intersection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for (int count2 = count+1; count2 &lt; ordered.size(); count2++)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if (test.equals(ordered.get(count2)))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ordered.remove(count2);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if more than one point corresponds, remove that instance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Count2--;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decrements because index is removed as well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	}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 Calculation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4300" y="1662150"/>
            <a:ext cx="8014500" cy="35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number_of_trucks = 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double finaldistance = (block_distance+total_distance_points); 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in units | 1 unit = 100 feet | 50 units = 1 mile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double house_distance = total_distance_points; // in units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double initial_time = 100000; // set arbitrarily high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double employees_per_truck, block_time, house_time, delivery_time, complex_time;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number_of_employees;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 Calculation cont.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while (true)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number_of_employees = number_of_trucks*2; // needs to have at least 2 people per truck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employees_per_truck = number_of_employees/number_of_trucks; 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block_time = 0.5*block_distance; // in minutes, multiply by 0.5 because 30 seconds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house_time = house_distance * 0.05;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delivery_time = (point_array.length)/employees_per_truck; // in minutes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complex_time = ((bartUnits + lisaUnits)*0.5)/number_of_employees; // in minutes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initial_time = ((block_time + house_time + delivery_time + complex_time)/60)/number_of_trucks;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Calculation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900" y="18174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(initial_time &gt; 24)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number_of_trucks++;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} 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break;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int employee_cost;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if (initial_time &lt;= 8)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employee_cost = number_of_employees * (int) initial_time * 30;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else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{`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employee_cost = number_of_employees * 8 * 30 + number_of_employees * ((int)initial_time - 8) * 45;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Calculation (continued)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double gasCost = (finaldistance/50)*5;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double rentalCost = (number_of_trucks * 15000);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System.out.println("It takes " + initial_time + " hours");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System.out.println("The cost is $" + (employee_cost+gasCost+rentalCost));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System.out.println(number_of_trucks);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of Graph Method (for proof)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SwingUtilities.invokeLater(new Runnable()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@Override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public void run()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new CreateGraph(point_array).setVisible(true);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Scanner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60950" y="1920712"/>
            <a:ext cx="8222100" cy="8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 in = new Scanner(System.in);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filename = in.next();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ArrayList file = Reader(filename); // reads cycledata.txt into arraylist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0125" y="1708325"/>
            <a:ext cx="1726800" cy="2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SPVM</a:t>
            </a:r>
            <a:r>
              <a:rPr lang="en">
                <a:latin typeface="Merienda One"/>
                <a:ea typeface="Merienda One"/>
                <a:cs typeface="Merienda One"/>
                <a:sym typeface="Merienda One"/>
              </a:rPr>
              <a:t>: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0125" y="2558050"/>
            <a:ext cx="1726800" cy="30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FUNCTION</a:t>
            </a:r>
            <a:r>
              <a:rPr lang="en">
                <a:latin typeface="Merienda One"/>
                <a:ea typeface="Merienda One"/>
                <a:cs typeface="Merienda One"/>
                <a:sym typeface="Merienda One"/>
              </a:rPr>
              <a:t>: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1900" y="2770500"/>
            <a:ext cx="8222100" cy="23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ArrayList Reader(String name) throws FileNotFoundException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File filename = new File(name);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Scanner input = new Scanner(filename);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ArrayList file = new ArrayList();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while (input.hasNext())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file.add(input.nextLine());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input.close();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return file;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Initializing the Variables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60950" y="1714200"/>
            <a:ext cx="8222100" cy="35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ArrayList file2 = file;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duplicates the file because I didn’t want to mess up the original file array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cycleNum, packages, bartUnits, lisaUnits;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cycleNum = Integer.parseInt((String)file.get(0));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finds what cycle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String comma = ((String) file.get(1)).replace(",", "");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the comma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packages = Integer.parseInt(comma); </a:t>
            </a: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finds number of packages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String bartName = (String) file.get(file.size()-4), lisaName = (String) file.get(file.size()-2);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tests whether there is a Bart or Lisa Complex 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if (!(bartName.equals("Bart Complex")))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bartUnits =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 else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bartUnits = Integer.parseInt((String)file.get(file.size()-3));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if (!(lisaName.equals("Lisa Complex")))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lisaUnits =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 else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lisaUnits = Integer.parseInt((String)file.get(file.size()-1));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Removal of Excess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9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file2.remove(0);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the cyclenumber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file2.remove(0);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the number of packages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file2.remove(file2.size()-1);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the Bart Complex Statement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file2.remove(file2.size()-1);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number of Bart packages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file2.remove(file2.size()-1);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removes the Lisa Complex Statement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file2.remove(file2.size()-1);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 // removes number of Lisa packages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file2.add(0, "125s,22a,A");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Distribution Center as START POINT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file2.add(1, "2s,3a,A");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Bart Complex Added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file2.add(1, "149s,33a,A"); </a:t>
            </a: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Lisa Complex Added</a:t>
            </a:r>
          </a:p>
          <a:p>
            <a:pPr lvl="0">
              <a:spcBef>
                <a:spcPts val="0"/>
              </a:spcBef>
              <a:buNone/>
            </a:pP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Editing the file in order for it to only have addresses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Initialization of Arrays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71900" y="1911500"/>
            <a:ext cx="7609200" cy="3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number_of_addresses;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number_of_addresses = file2.size(); </a:t>
            </a: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finds number of total addresses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String[] address_array = new String[number_of_addresses];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creates array of addresses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Point[] point_array = new Point[number_of_addresses];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creates corresponding array of points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Point[] intersections = new Point[number_of_addresses]; 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creates corresponding array of intersections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Converting Addresses to Points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String current = (String) file2.get(i);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String[] elements = current.split(",");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street = Integer.parseInt(elements[0].substring(0, elements[0].length()-1));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avenue = Integer.parseInt(elements[1].substring(0, elements[1].length()-1));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house = (int)(elements[2].charAt(0) - 'A');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x_value = street;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y_value = avenue+house;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Point final_address = new Point(x_value, y_value);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Close-Up of Splitting Addresses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String[] elements = current.split(",");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splits the string into an array according to “,”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street = Integer.parseInt(elements[0].substring(0, elements[0].length()-1));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parses the street after removing “s”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avenue = Integer.parseInt(elements[1].substring(0, elements[1].length()-1));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parses the street after removing “a”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Merienda One"/>
              <a:ea typeface="Merienda One"/>
              <a:cs typeface="Merienda One"/>
              <a:sym typeface="Merienda One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house = (int)(elements[2].charAt(0) - 'A');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uses ASCII values to find the house number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Populating Address and Point Arrays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address_array[i] = current;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point_array[i] = final_address;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Intersections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1900" y="1780525"/>
            <a:ext cx="8402400" cy="316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mod_number = y_value % 10;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 y_coor;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Point intersect;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if (mod_number &lt; 5) // rounds the y-coordinate up or down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y_coor = y_value - mod_number;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 y_coor = y_value + (10 - mod_number);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intersect = new Point(x_value, y_coor); </a:t>
            </a:r>
            <a:r>
              <a:rPr lang="en" sz="13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converts point to intersection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intersections[i] = intersect; </a:t>
            </a:r>
            <a:r>
              <a:rPr lang="en" sz="1300">
                <a:solidFill>
                  <a:srgbClr val="FF0000"/>
                </a:solidFill>
                <a:latin typeface="Merienda One"/>
                <a:ea typeface="Merienda One"/>
                <a:cs typeface="Merienda One"/>
                <a:sym typeface="Merienda One"/>
              </a:rPr>
              <a:t>// populates intersections array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Macintosh PowerPoint</Application>
  <PresentationFormat>On-screen Show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Inconsolata</vt:lpstr>
      <vt:lpstr>Source Code Pro</vt:lpstr>
      <vt:lpstr>Merienda One</vt:lpstr>
      <vt:lpstr>Open Sans</vt:lpstr>
      <vt:lpstr>material</vt:lpstr>
      <vt:lpstr>Vehicle Routing System</vt:lpstr>
      <vt:lpstr>Scanner</vt:lpstr>
      <vt:lpstr>Initializing the Variables</vt:lpstr>
      <vt:lpstr>Removal of Excess</vt:lpstr>
      <vt:lpstr>Initialization of Arrays</vt:lpstr>
      <vt:lpstr>Converting Addresses to Points</vt:lpstr>
      <vt:lpstr>Close-Up of Splitting Addresses</vt:lpstr>
      <vt:lpstr>Populating Address and Point Arrays</vt:lpstr>
      <vt:lpstr>Finding Intersections</vt:lpstr>
      <vt:lpstr>Calculating Distance</vt:lpstr>
      <vt:lpstr>Removal of Duplicates</vt:lpstr>
      <vt:lpstr>Distance Calculation</vt:lpstr>
      <vt:lpstr>Distance Calculation cont.</vt:lpstr>
      <vt:lpstr>Cost Calculation</vt:lpstr>
      <vt:lpstr>Cost Calculation (continued)</vt:lpstr>
      <vt:lpstr>Calling of Graph Method (for proof)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System</dc:title>
  <cp:lastModifiedBy>Millburn Boe</cp:lastModifiedBy>
  <cp:revision>1</cp:revision>
  <dcterms:modified xsi:type="dcterms:W3CDTF">2016-05-06T14:05:52Z</dcterms:modified>
</cp:coreProperties>
</file>