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565" r:id="rId4"/>
    <p:sldId id="552" r:id="rId5"/>
    <p:sldId id="561" r:id="rId6"/>
    <p:sldId id="549" r:id="rId7"/>
    <p:sldId id="558" r:id="rId8"/>
    <p:sldId id="557" r:id="rId9"/>
    <p:sldId id="559" r:id="rId10"/>
    <p:sldId id="560" r:id="rId11"/>
    <p:sldId id="562" r:id="rId12"/>
    <p:sldId id="550" r:id="rId13"/>
    <p:sldId id="563" r:id="rId14"/>
    <p:sldId id="52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EF99EF"/>
    <a:srgbClr val="2BB3B0"/>
    <a:srgbClr val="E6E6E6"/>
    <a:srgbClr val="D6F6F6"/>
    <a:srgbClr val="31CD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80" d="100"/>
          <a:sy n="80" d="100"/>
        </p:scale>
        <p:origin x="-318" y="21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E3BC00-9045-42D6-855B-223991D2A9C2}" type="doc">
      <dgm:prSet loTypeId="urn:microsoft.com/office/officeart/2005/8/layout/orgChart1" loCatId="hierarchy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35EE3764-F503-455D-9791-48521FEDA850}">
      <dgm:prSet custT="1"/>
      <dgm:spPr/>
      <dgm:t>
        <a:bodyPr/>
        <a:lstStyle/>
        <a:p>
          <a:pPr rtl="0"/>
          <a:r>
            <a:rPr lang="zh-CN" altLang="en-US" sz="1600" b="1"/>
            <a:t>项目整体模块功能结构图</a:t>
          </a:r>
          <a:endParaRPr lang="zh-CN" altLang="en-US" sz="1600" b="1" dirty="0"/>
        </a:p>
      </dgm:t>
    </dgm:pt>
    <dgm:pt modelId="{334AB97D-B8F7-41CB-AF80-0104DF646354}" type="parTrans" cxnId="{D785EF86-1B47-4D0D-8A25-5532706AD35D}">
      <dgm:prSet/>
      <dgm:spPr/>
      <dgm:t>
        <a:bodyPr/>
        <a:lstStyle/>
        <a:p>
          <a:endParaRPr lang="zh-CN" altLang="en-US" sz="1200"/>
        </a:p>
      </dgm:t>
    </dgm:pt>
    <dgm:pt modelId="{BBC1065B-18F8-4BE7-8546-ACB509F8EE03}" type="sibTrans" cxnId="{D785EF86-1B47-4D0D-8A25-5532706AD35D}">
      <dgm:prSet/>
      <dgm:spPr/>
      <dgm:t>
        <a:bodyPr/>
        <a:lstStyle/>
        <a:p>
          <a:endParaRPr lang="zh-CN" altLang="en-US" sz="1200"/>
        </a:p>
      </dgm:t>
    </dgm:pt>
    <dgm:pt modelId="{493D3006-B7CC-4B1C-9789-9FEFB854653E}">
      <dgm:prSet custT="1"/>
      <dgm:spPr/>
      <dgm:t>
        <a:bodyPr/>
        <a:lstStyle/>
        <a:p>
          <a:pPr rtl="0"/>
          <a:r>
            <a:rPr lang="zh-CN" altLang="en-US" sz="1200" dirty="0"/>
            <a:t>数据采集和抽取</a:t>
          </a:r>
        </a:p>
      </dgm:t>
    </dgm:pt>
    <dgm:pt modelId="{21768739-116A-4E20-B53C-471B53CDCB3D}" type="parTrans" cxnId="{3047DA19-672E-4B64-BC5B-40FE89B77D8E}">
      <dgm:prSet/>
      <dgm:spPr/>
      <dgm:t>
        <a:bodyPr/>
        <a:lstStyle/>
        <a:p>
          <a:endParaRPr lang="zh-CN" altLang="en-US" sz="1200"/>
        </a:p>
      </dgm:t>
    </dgm:pt>
    <dgm:pt modelId="{529C6909-2BCB-45E5-BF84-74EE06540496}" type="sibTrans" cxnId="{3047DA19-672E-4B64-BC5B-40FE89B77D8E}">
      <dgm:prSet/>
      <dgm:spPr/>
      <dgm:t>
        <a:bodyPr/>
        <a:lstStyle/>
        <a:p>
          <a:endParaRPr lang="zh-CN" altLang="en-US" sz="1200"/>
        </a:p>
      </dgm:t>
    </dgm:pt>
    <dgm:pt modelId="{F36B1EBA-6013-4775-8508-357991E0116B}">
      <dgm:prSet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rtl="0"/>
          <a:r>
            <a:rPr lang="zh-CN" altLang="en-US" sz="1200" dirty="0"/>
            <a:t>数据信息采集（可选）</a:t>
          </a:r>
        </a:p>
      </dgm:t>
    </dgm:pt>
    <dgm:pt modelId="{17CA54FC-D8AE-4C24-9379-EAB6A5A16D05}" type="parTrans" cxnId="{A38A2F6A-C3F6-4478-84EB-D4B463AEFB88}">
      <dgm:prSet/>
      <dgm:spPr/>
      <dgm:t>
        <a:bodyPr/>
        <a:lstStyle/>
        <a:p>
          <a:endParaRPr lang="zh-CN" altLang="en-US" sz="1200"/>
        </a:p>
      </dgm:t>
    </dgm:pt>
    <dgm:pt modelId="{72F37498-C38B-49C8-A3D8-BC77F209AA39}" type="sibTrans" cxnId="{A38A2F6A-C3F6-4478-84EB-D4B463AEFB88}">
      <dgm:prSet/>
      <dgm:spPr/>
      <dgm:t>
        <a:bodyPr/>
        <a:lstStyle/>
        <a:p>
          <a:endParaRPr lang="zh-CN" altLang="en-US" sz="1200"/>
        </a:p>
      </dgm:t>
    </dgm:pt>
    <dgm:pt modelId="{37EEA3D0-E0BD-4082-B9CD-8D0A51A65581}">
      <dgm:prSet custT="1"/>
      <dgm:spPr/>
      <dgm:t>
        <a:bodyPr/>
        <a:lstStyle/>
        <a:p>
          <a:pPr rtl="0"/>
          <a:r>
            <a:rPr lang="zh-CN" altLang="en-US" sz="1200" dirty="0" smtClean="0"/>
            <a:t>评论数据抽取</a:t>
          </a:r>
          <a:endParaRPr lang="zh-CN" altLang="en-US" sz="1200" dirty="0"/>
        </a:p>
      </dgm:t>
    </dgm:pt>
    <dgm:pt modelId="{EB595968-2B57-432C-AE45-03973B40CBEC}" type="parTrans" cxnId="{8B4D14A6-39B0-421F-91D3-AE0414545692}">
      <dgm:prSet/>
      <dgm:spPr/>
      <dgm:t>
        <a:bodyPr/>
        <a:lstStyle/>
        <a:p>
          <a:endParaRPr lang="zh-CN" altLang="en-US" sz="1200"/>
        </a:p>
      </dgm:t>
    </dgm:pt>
    <dgm:pt modelId="{CB7D3295-E0F7-4C3C-81C5-06F2BF6BF07B}" type="sibTrans" cxnId="{8B4D14A6-39B0-421F-91D3-AE0414545692}">
      <dgm:prSet/>
      <dgm:spPr/>
      <dgm:t>
        <a:bodyPr/>
        <a:lstStyle/>
        <a:p>
          <a:endParaRPr lang="zh-CN" altLang="en-US" sz="1200"/>
        </a:p>
      </dgm:t>
    </dgm:pt>
    <dgm:pt modelId="{81CF0198-5569-4C47-A77F-D07956CA89DB}">
      <dgm:prSet custT="1"/>
      <dgm:spPr/>
      <dgm:t>
        <a:bodyPr/>
        <a:lstStyle/>
        <a:p>
          <a:pPr rtl="0"/>
          <a:r>
            <a:rPr lang="zh-CN" altLang="en-US" sz="1200" dirty="0"/>
            <a:t>数据探索与预处理</a:t>
          </a:r>
        </a:p>
      </dgm:t>
    </dgm:pt>
    <dgm:pt modelId="{3D37E9BC-2EB7-4891-BD79-50B5F1FFD9D1}" type="parTrans" cxnId="{490D117C-4BE7-47FE-BEA2-386894AF015D}">
      <dgm:prSet/>
      <dgm:spPr/>
      <dgm:t>
        <a:bodyPr/>
        <a:lstStyle/>
        <a:p>
          <a:endParaRPr lang="zh-CN" altLang="en-US" sz="1200"/>
        </a:p>
      </dgm:t>
    </dgm:pt>
    <dgm:pt modelId="{8F96E300-2535-4593-B3A6-EF8033AD3642}" type="sibTrans" cxnId="{490D117C-4BE7-47FE-BEA2-386894AF015D}">
      <dgm:prSet/>
      <dgm:spPr/>
      <dgm:t>
        <a:bodyPr/>
        <a:lstStyle/>
        <a:p>
          <a:endParaRPr lang="zh-CN" altLang="en-US" sz="1200"/>
        </a:p>
      </dgm:t>
    </dgm:pt>
    <dgm:pt modelId="{02B6F1B8-B8D4-4801-B322-66C67A7B8EE5}">
      <dgm:prSet custT="1"/>
      <dgm:spPr/>
      <dgm:t>
        <a:bodyPr/>
        <a:lstStyle/>
        <a:p>
          <a:pPr rtl="0"/>
          <a:r>
            <a:rPr lang="zh-CN" altLang="en-US" sz="1200" dirty="0"/>
            <a:t>文本去重</a:t>
          </a:r>
          <a:endParaRPr lang="zh-CN" sz="1200" dirty="0"/>
        </a:p>
      </dgm:t>
    </dgm:pt>
    <dgm:pt modelId="{102C8621-68BD-42EA-867E-5C7F8275DF66}" type="parTrans" cxnId="{ED58C715-8BBB-4CB2-B9A3-66E5CAB6B7F5}">
      <dgm:prSet/>
      <dgm:spPr/>
      <dgm:t>
        <a:bodyPr/>
        <a:lstStyle/>
        <a:p>
          <a:endParaRPr lang="zh-CN" altLang="en-US" sz="1200"/>
        </a:p>
      </dgm:t>
    </dgm:pt>
    <dgm:pt modelId="{E33FD621-E8B6-4BB8-99EE-535E8A94A0BC}" type="sibTrans" cxnId="{ED58C715-8BBB-4CB2-B9A3-66E5CAB6B7F5}">
      <dgm:prSet/>
      <dgm:spPr/>
      <dgm:t>
        <a:bodyPr/>
        <a:lstStyle/>
        <a:p>
          <a:endParaRPr lang="zh-CN" altLang="en-US" sz="1200"/>
        </a:p>
      </dgm:t>
    </dgm:pt>
    <dgm:pt modelId="{7FA55CDF-CF75-4007-9012-C45195B11BFC}">
      <dgm:prSet custT="1"/>
      <dgm:spPr/>
      <dgm:t>
        <a:bodyPr/>
        <a:lstStyle/>
        <a:p>
          <a:pPr rtl="0"/>
          <a:r>
            <a:rPr lang="zh-CN" altLang="en-US" sz="1200" dirty="0"/>
            <a:t>机械压缩</a:t>
          </a:r>
          <a:endParaRPr lang="zh-CN" sz="1200" dirty="0"/>
        </a:p>
      </dgm:t>
    </dgm:pt>
    <dgm:pt modelId="{1F3B7231-3DB1-4A3E-AF76-F08B0662FC6D}" type="parTrans" cxnId="{FE141A52-56DD-480E-B93E-2203E0D50D75}">
      <dgm:prSet/>
      <dgm:spPr/>
      <dgm:t>
        <a:bodyPr/>
        <a:lstStyle/>
        <a:p>
          <a:endParaRPr lang="zh-CN" altLang="en-US" sz="1200"/>
        </a:p>
      </dgm:t>
    </dgm:pt>
    <dgm:pt modelId="{69EDE297-8C8E-4B5E-9074-05404DF8AE22}" type="sibTrans" cxnId="{FE141A52-56DD-480E-B93E-2203E0D50D75}">
      <dgm:prSet/>
      <dgm:spPr/>
      <dgm:t>
        <a:bodyPr/>
        <a:lstStyle/>
        <a:p>
          <a:endParaRPr lang="zh-CN" altLang="en-US" sz="1200"/>
        </a:p>
      </dgm:t>
    </dgm:pt>
    <dgm:pt modelId="{187D3B07-87E4-4875-B00B-7F98CA7EF972}">
      <dgm:prSet custT="1"/>
      <dgm:spPr/>
      <dgm:t>
        <a:bodyPr/>
        <a:lstStyle/>
        <a:p>
          <a:pPr algn="ctr" rtl="0"/>
          <a:r>
            <a:rPr lang="zh-CN" altLang="en-US" sz="1200" dirty="0"/>
            <a:t>短句删除</a:t>
          </a:r>
        </a:p>
      </dgm:t>
    </dgm:pt>
    <dgm:pt modelId="{FE7EC3F2-16BC-4115-AAC2-47B27C15177F}" type="parTrans" cxnId="{16630203-94FA-4E77-9BBD-AC80254B49B3}">
      <dgm:prSet/>
      <dgm:spPr/>
      <dgm:t>
        <a:bodyPr/>
        <a:lstStyle/>
        <a:p>
          <a:endParaRPr lang="zh-CN" altLang="en-US" sz="1200"/>
        </a:p>
      </dgm:t>
    </dgm:pt>
    <dgm:pt modelId="{AA65B6C8-0BDE-48D2-95C5-A9E21731DCC4}" type="sibTrans" cxnId="{16630203-94FA-4E77-9BBD-AC80254B49B3}">
      <dgm:prSet/>
      <dgm:spPr/>
      <dgm:t>
        <a:bodyPr/>
        <a:lstStyle/>
        <a:p>
          <a:endParaRPr lang="zh-CN" altLang="en-US" sz="1200"/>
        </a:p>
      </dgm:t>
    </dgm:pt>
    <dgm:pt modelId="{A34BD8A8-1834-41E3-85F5-1C033844CBE0}">
      <dgm:prSet custT="1"/>
      <dgm:spPr/>
      <dgm:t>
        <a:bodyPr/>
        <a:lstStyle/>
        <a:p>
          <a:pPr rtl="0"/>
          <a:r>
            <a:rPr lang="zh-CN" altLang="en-US" sz="1200" dirty="0"/>
            <a:t>建模</a:t>
          </a:r>
          <a:r>
            <a:rPr lang="en-US" altLang="zh-CN" sz="1200" dirty="0"/>
            <a:t>&amp;</a:t>
          </a:r>
          <a:r>
            <a:rPr lang="zh-CN" altLang="en-US" sz="1200" dirty="0"/>
            <a:t>诊断</a:t>
          </a:r>
        </a:p>
      </dgm:t>
    </dgm:pt>
    <dgm:pt modelId="{6B7CA761-B191-48BA-B155-B70F3B30399D}" type="parTrans" cxnId="{67586072-0BDC-44C0-98E8-33764CA46F18}">
      <dgm:prSet/>
      <dgm:spPr/>
      <dgm:t>
        <a:bodyPr/>
        <a:lstStyle/>
        <a:p>
          <a:endParaRPr lang="zh-CN" altLang="en-US" sz="1200"/>
        </a:p>
      </dgm:t>
    </dgm:pt>
    <dgm:pt modelId="{34082510-3528-49FE-94A6-0B1961F9C8CA}" type="sibTrans" cxnId="{67586072-0BDC-44C0-98E8-33764CA46F18}">
      <dgm:prSet/>
      <dgm:spPr/>
      <dgm:t>
        <a:bodyPr/>
        <a:lstStyle/>
        <a:p>
          <a:endParaRPr lang="zh-CN" altLang="en-US" sz="1200"/>
        </a:p>
      </dgm:t>
    </dgm:pt>
    <dgm:pt modelId="{2855C3FB-C781-453E-811F-88FC96A6CB01}">
      <dgm:prSet custT="1"/>
      <dgm:spPr/>
      <dgm:t>
        <a:bodyPr/>
        <a:lstStyle/>
        <a:p>
          <a:pPr rtl="0"/>
          <a:r>
            <a:rPr lang="zh-CN" altLang="en-US" sz="1200" dirty="0"/>
            <a:t>情感倾向分析</a:t>
          </a:r>
          <a:endParaRPr lang="zh-CN" sz="1200" dirty="0"/>
        </a:p>
      </dgm:t>
    </dgm:pt>
    <dgm:pt modelId="{D63A1F19-A50C-4AFA-9CEB-47902D62CDCC}" type="parTrans" cxnId="{98F662B6-02B2-40B5-A5DA-AA0FCC22F48B}">
      <dgm:prSet/>
      <dgm:spPr/>
      <dgm:t>
        <a:bodyPr/>
        <a:lstStyle/>
        <a:p>
          <a:endParaRPr lang="zh-CN" altLang="en-US" sz="1200"/>
        </a:p>
      </dgm:t>
    </dgm:pt>
    <dgm:pt modelId="{84A5BF30-0028-4469-81A0-9D67D7BE73AA}" type="sibTrans" cxnId="{98F662B6-02B2-40B5-A5DA-AA0FCC22F48B}">
      <dgm:prSet/>
      <dgm:spPr/>
      <dgm:t>
        <a:bodyPr/>
        <a:lstStyle/>
        <a:p>
          <a:endParaRPr lang="zh-CN" altLang="en-US" sz="1200"/>
        </a:p>
      </dgm:t>
    </dgm:pt>
    <dgm:pt modelId="{FC589184-934A-4939-B6D6-FF50DA42A6A2}">
      <dgm:prSet custT="1"/>
      <dgm:spPr/>
      <dgm:t>
        <a:bodyPr/>
        <a:lstStyle/>
        <a:p>
          <a:pPr rtl="0"/>
          <a:r>
            <a:rPr lang="en-US" altLang="zh-CN" sz="1200" dirty="0"/>
            <a:t>LDA</a:t>
          </a:r>
          <a:r>
            <a:rPr lang="zh-CN" altLang="en-US" sz="1200" dirty="0"/>
            <a:t>主题分析</a:t>
          </a:r>
        </a:p>
      </dgm:t>
    </dgm:pt>
    <dgm:pt modelId="{084EE8C8-40D6-4079-91D5-AAD876CC4060}" type="parTrans" cxnId="{218A1DAB-F49E-4F83-88A1-3E562B7D51CF}">
      <dgm:prSet/>
      <dgm:spPr/>
      <dgm:t>
        <a:bodyPr/>
        <a:lstStyle/>
        <a:p>
          <a:endParaRPr lang="zh-CN" altLang="en-US" sz="1200"/>
        </a:p>
      </dgm:t>
    </dgm:pt>
    <dgm:pt modelId="{841F65AD-08B7-486B-BEAD-3770A4877AE5}" type="sibTrans" cxnId="{218A1DAB-F49E-4F83-88A1-3E562B7D51CF}">
      <dgm:prSet/>
      <dgm:spPr/>
      <dgm:t>
        <a:bodyPr/>
        <a:lstStyle/>
        <a:p>
          <a:endParaRPr lang="zh-CN" altLang="en-US" sz="1200"/>
        </a:p>
      </dgm:t>
    </dgm:pt>
    <dgm:pt modelId="{ADBC7822-9CBB-4D44-A6CF-AC3076790835}">
      <dgm:prSet custT="1"/>
      <dgm:spPr/>
      <dgm:t>
        <a:bodyPr/>
        <a:lstStyle/>
        <a:p>
          <a:pPr rtl="0"/>
          <a:r>
            <a:rPr lang="zh-CN" altLang="en-US" sz="1200" dirty="0"/>
            <a:t>  结果</a:t>
          </a:r>
          <a:r>
            <a:rPr lang="en-US" altLang="zh-CN" sz="1200" dirty="0"/>
            <a:t>&amp;</a:t>
          </a:r>
          <a:r>
            <a:rPr lang="zh-CN" altLang="en-US" sz="1200" dirty="0"/>
            <a:t>反馈</a:t>
          </a:r>
        </a:p>
      </dgm:t>
    </dgm:pt>
    <dgm:pt modelId="{D34816A2-B59E-4BE9-91FB-5692E6A434C2}" type="parTrans" cxnId="{E4D8B348-BD88-426D-BFCA-D664DA3378FF}">
      <dgm:prSet/>
      <dgm:spPr/>
      <dgm:t>
        <a:bodyPr/>
        <a:lstStyle/>
        <a:p>
          <a:endParaRPr lang="zh-CN" altLang="en-US" sz="1200"/>
        </a:p>
      </dgm:t>
    </dgm:pt>
    <dgm:pt modelId="{ACBD0F84-A5D9-4F52-A56E-D49DEDC27CEA}" type="sibTrans" cxnId="{E4D8B348-BD88-426D-BFCA-D664DA3378FF}">
      <dgm:prSet/>
      <dgm:spPr/>
      <dgm:t>
        <a:bodyPr/>
        <a:lstStyle/>
        <a:p>
          <a:endParaRPr lang="zh-CN" altLang="en-US" sz="1200"/>
        </a:p>
      </dgm:t>
    </dgm:pt>
    <dgm:pt modelId="{311F698A-791D-417B-83F8-88D7A9E481AD}">
      <dgm:prSet custT="1"/>
      <dgm:spPr/>
      <dgm:t>
        <a:bodyPr/>
        <a:lstStyle/>
        <a:p>
          <a:pPr rtl="0"/>
          <a:r>
            <a:rPr lang="zh-CN" altLang="en-US" sz="1200" dirty="0"/>
            <a:t>模型优化与重构</a:t>
          </a:r>
        </a:p>
      </dgm:t>
    </dgm:pt>
    <dgm:pt modelId="{51714357-99EA-4395-A14C-2684FEC891A5}" type="parTrans" cxnId="{DCE12144-FA3A-4BD5-87FB-A277B0493D9B}">
      <dgm:prSet/>
      <dgm:spPr/>
      <dgm:t>
        <a:bodyPr/>
        <a:lstStyle/>
        <a:p>
          <a:endParaRPr lang="zh-CN" altLang="en-US" sz="1200"/>
        </a:p>
      </dgm:t>
    </dgm:pt>
    <dgm:pt modelId="{21E4CCC2-7825-4460-84DF-0861F8505101}" type="sibTrans" cxnId="{DCE12144-FA3A-4BD5-87FB-A277B0493D9B}">
      <dgm:prSet/>
      <dgm:spPr/>
      <dgm:t>
        <a:bodyPr/>
        <a:lstStyle/>
        <a:p>
          <a:endParaRPr lang="zh-CN" altLang="en-US" sz="1200"/>
        </a:p>
      </dgm:t>
    </dgm:pt>
    <dgm:pt modelId="{435A1CE4-A84A-4BD5-878A-96199C589B25}">
      <dgm:prSet custT="1"/>
      <dgm:spPr>
        <a:solidFill>
          <a:srgbClr val="5B9BD5">
            <a:hueOff val="0"/>
            <a:satOff val="0"/>
            <a:lumOff val="0"/>
            <a:alphaOff val="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" tIns="7620" rIns="7620" bIns="7620" numCol="1" spcCol="1270" anchor="ctr" anchorCtr="0"/>
        <a:lstStyle/>
        <a:p>
          <a:r>
            <a:rPr lang="zh-CN" altLang="en-US" sz="1200" kern="12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语义网络分析</a:t>
          </a:r>
        </a:p>
      </dgm:t>
    </dgm:pt>
    <dgm:pt modelId="{82DF1794-B302-43DD-8E38-BBF1A2383594}" type="parTrans" cxnId="{36C94990-0F21-456E-8AAC-0C6B0C4C88E5}">
      <dgm:prSet/>
      <dgm:spPr/>
      <dgm:t>
        <a:bodyPr/>
        <a:lstStyle/>
        <a:p>
          <a:endParaRPr lang="zh-CN" altLang="en-US"/>
        </a:p>
      </dgm:t>
    </dgm:pt>
    <dgm:pt modelId="{9B890508-E80A-437E-BB9B-F3F7FB7442B4}" type="sibTrans" cxnId="{36C94990-0F21-456E-8AAC-0C6B0C4C88E5}">
      <dgm:prSet/>
      <dgm:spPr/>
      <dgm:t>
        <a:bodyPr/>
        <a:lstStyle/>
        <a:p>
          <a:endParaRPr lang="zh-CN" altLang="en-US"/>
        </a:p>
      </dgm:t>
    </dgm:pt>
    <dgm:pt modelId="{4386FDFC-41B7-467B-BE89-CE8B77544226}">
      <dgm:prSet custT="1"/>
      <dgm:spPr/>
      <dgm:t>
        <a:bodyPr/>
        <a:lstStyle/>
        <a:p>
          <a:r>
            <a:rPr lang="zh-CN" altLang="en-US" sz="1200" dirty="0"/>
            <a:t>交互诊断</a:t>
          </a:r>
          <a:r>
            <a:rPr lang="en-US" altLang="zh-CN" sz="1200" dirty="0"/>
            <a:t>&amp;</a:t>
          </a:r>
          <a:r>
            <a:rPr lang="zh-CN" altLang="en-US" sz="1200" dirty="0"/>
            <a:t>诊断结果</a:t>
          </a:r>
        </a:p>
      </dgm:t>
    </dgm:pt>
    <dgm:pt modelId="{76D3E3E9-E93A-4ECA-A825-4B5803FC2F0A}" type="parTrans" cxnId="{4090B57E-08DD-4898-8CA6-5211656D88E5}">
      <dgm:prSet/>
      <dgm:spPr/>
      <dgm:t>
        <a:bodyPr/>
        <a:lstStyle/>
        <a:p>
          <a:endParaRPr lang="zh-CN" altLang="en-US"/>
        </a:p>
      </dgm:t>
    </dgm:pt>
    <dgm:pt modelId="{2EB87A8E-D861-4390-868F-03AECAF35AF2}" type="sibTrans" cxnId="{4090B57E-08DD-4898-8CA6-5211656D88E5}">
      <dgm:prSet/>
      <dgm:spPr/>
      <dgm:t>
        <a:bodyPr/>
        <a:lstStyle/>
        <a:p>
          <a:endParaRPr lang="zh-CN" altLang="en-US"/>
        </a:p>
      </dgm:t>
    </dgm:pt>
    <dgm:pt modelId="{D787DFF1-FAA3-4631-B33F-AF8980970A1C}">
      <dgm:prSet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algn="l" rtl="0"/>
          <a:r>
            <a:rPr lang="zh-CN" altLang="en-US" sz="1200" dirty="0" smtClean="0"/>
            <a:t>     采集数据的存储（可选）</a:t>
          </a:r>
          <a:endParaRPr lang="zh-CN" altLang="en-US" sz="1200" dirty="0"/>
        </a:p>
      </dgm:t>
    </dgm:pt>
    <dgm:pt modelId="{11B2E865-CDC6-485D-AF83-9128B5F7DE3F}" type="parTrans" cxnId="{D7E21363-F6A7-4E9F-94D5-E00C7D4CB3C0}">
      <dgm:prSet/>
      <dgm:spPr/>
      <dgm:t>
        <a:bodyPr/>
        <a:lstStyle/>
        <a:p>
          <a:endParaRPr lang="zh-CN" altLang="en-US"/>
        </a:p>
      </dgm:t>
    </dgm:pt>
    <dgm:pt modelId="{00603733-FAC5-4145-96F2-6239457F94E5}" type="sibTrans" cxnId="{D7E21363-F6A7-4E9F-94D5-E00C7D4CB3C0}">
      <dgm:prSet/>
      <dgm:spPr/>
      <dgm:t>
        <a:bodyPr/>
        <a:lstStyle/>
        <a:p>
          <a:endParaRPr lang="zh-CN" altLang="en-US"/>
        </a:p>
      </dgm:t>
    </dgm:pt>
    <dgm:pt modelId="{A89BA203-4FBF-457C-998D-D1639FA7A22C}" type="pres">
      <dgm:prSet presAssocID="{9DE3BC00-9045-42D6-855B-223991D2A9C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218383CA-00EC-4155-93FD-EC1537478DF3}" type="pres">
      <dgm:prSet presAssocID="{35EE3764-F503-455D-9791-48521FEDA850}" presName="hierRoot1" presStyleCnt="0">
        <dgm:presLayoutVars>
          <dgm:hierBranch val="init"/>
        </dgm:presLayoutVars>
      </dgm:prSet>
      <dgm:spPr/>
    </dgm:pt>
    <dgm:pt modelId="{D2EE0F49-9259-46DD-B943-FCD750A44AB1}" type="pres">
      <dgm:prSet presAssocID="{35EE3764-F503-455D-9791-48521FEDA850}" presName="rootComposite1" presStyleCnt="0"/>
      <dgm:spPr/>
    </dgm:pt>
    <dgm:pt modelId="{EB7C2CD7-4EED-476E-A988-4B14D7B6251D}" type="pres">
      <dgm:prSet presAssocID="{35EE3764-F503-455D-9791-48521FEDA850}" presName="rootText1" presStyleLbl="node0" presStyleIdx="0" presStyleCnt="1" custScaleX="210629" custScaleY="8645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E878633-F65C-443B-836C-1CC18DCCF27C}" type="pres">
      <dgm:prSet presAssocID="{35EE3764-F503-455D-9791-48521FEDA850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8660BC35-C2D7-4C78-987D-7F161121F9F6}" type="pres">
      <dgm:prSet presAssocID="{35EE3764-F503-455D-9791-48521FEDA850}" presName="hierChild2" presStyleCnt="0"/>
      <dgm:spPr/>
    </dgm:pt>
    <dgm:pt modelId="{0F7767F7-76C2-4F05-8152-11B462A31F15}" type="pres">
      <dgm:prSet presAssocID="{21768739-116A-4E20-B53C-471B53CDCB3D}" presName="Name37" presStyleLbl="parChTrans1D2" presStyleIdx="0" presStyleCnt="4"/>
      <dgm:spPr/>
      <dgm:t>
        <a:bodyPr/>
        <a:lstStyle/>
        <a:p>
          <a:endParaRPr lang="zh-CN" altLang="en-US"/>
        </a:p>
      </dgm:t>
    </dgm:pt>
    <dgm:pt modelId="{681D3934-6F35-4764-824C-AD08EA554E53}" type="pres">
      <dgm:prSet presAssocID="{493D3006-B7CC-4B1C-9789-9FEFB854653E}" presName="hierRoot2" presStyleCnt="0">
        <dgm:presLayoutVars>
          <dgm:hierBranch val="init"/>
        </dgm:presLayoutVars>
      </dgm:prSet>
      <dgm:spPr/>
    </dgm:pt>
    <dgm:pt modelId="{56E92A30-7139-4B58-A6CF-B715B2D8A9A9}" type="pres">
      <dgm:prSet presAssocID="{493D3006-B7CC-4B1C-9789-9FEFB854653E}" presName="rootComposite" presStyleCnt="0"/>
      <dgm:spPr/>
    </dgm:pt>
    <dgm:pt modelId="{8567B01D-2F56-4D69-A32E-E93DD271E208}" type="pres">
      <dgm:prSet presAssocID="{493D3006-B7CC-4B1C-9789-9FEFB854653E}" presName="rootText" presStyleLbl="node2" presStyleIdx="0" presStyleCnt="4" custScaleX="134766" custScaleY="6717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0136B1B-F2CA-452E-ACDE-B6979EBE1D08}" type="pres">
      <dgm:prSet presAssocID="{493D3006-B7CC-4B1C-9789-9FEFB854653E}" presName="rootConnector" presStyleLbl="node2" presStyleIdx="0" presStyleCnt="4"/>
      <dgm:spPr/>
      <dgm:t>
        <a:bodyPr/>
        <a:lstStyle/>
        <a:p>
          <a:endParaRPr lang="zh-CN" altLang="en-US"/>
        </a:p>
      </dgm:t>
    </dgm:pt>
    <dgm:pt modelId="{5325E6A1-3B4C-4C5D-B906-181552D9263F}" type="pres">
      <dgm:prSet presAssocID="{493D3006-B7CC-4B1C-9789-9FEFB854653E}" presName="hierChild4" presStyleCnt="0"/>
      <dgm:spPr/>
    </dgm:pt>
    <dgm:pt modelId="{1EF034BA-8592-443B-9F3C-B3F10B4C7AFF}" type="pres">
      <dgm:prSet presAssocID="{17CA54FC-D8AE-4C24-9379-EAB6A5A16D05}" presName="Name37" presStyleLbl="parChTrans1D3" presStyleIdx="0" presStyleCnt="11"/>
      <dgm:spPr/>
      <dgm:t>
        <a:bodyPr/>
        <a:lstStyle/>
        <a:p>
          <a:endParaRPr lang="zh-CN" altLang="en-US"/>
        </a:p>
      </dgm:t>
    </dgm:pt>
    <dgm:pt modelId="{015544D6-BE99-4599-9C57-630E32A6A155}" type="pres">
      <dgm:prSet presAssocID="{F36B1EBA-6013-4775-8508-357991E0116B}" presName="hierRoot2" presStyleCnt="0">
        <dgm:presLayoutVars>
          <dgm:hierBranch val="init"/>
        </dgm:presLayoutVars>
      </dgm:prSet>
      <dgm:spPr/>
    </dgm:pt>
    <dgm:pt modelId="{D1103D62-078A-4819-8FA1-F6917692030F}" type="pres">
      <dgm:prSet presAssocID="{F36B1EBA-6013-4775-8508-357991E0116B}" presName="rootComposite" presStyleCnt="0"/>
      <dgm:spPr/>
    </dgm:pt>
    <dgm:pt modelId="{16C2C317-15D4-4F81-B126-FDCCA691D915}" type="pres">
      <dgm:prSet presAssocID="{F36B1EBA-6013-4775-8508-357991E0116B}" presName="rootText" presStyleLbl="node3" presStyleIdx="0" presStyleCnt="11" custScaleX="114661" custScaleY="5160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2EB40CC-AB43-4FF8-AFF8-8687C1290370}" type="pres">
      <dgm:prSet presAssocID="{F36B1EBA-6013-4775-8508-357991E0116B}" presName="rootConnector" presStyleLbl="node3" presStyleIdx="0" presStyleCnt="11"/>
      <dgm:spPr/>
      <dgm:t>
        <a:bodyPr/>
        <a:lstStyle/>
        <a:p>
          <a:endParaRPr lang="zh-CN" altLang="en-US"/>
        </a:p>
      </dgm:t>
    </dgm:pt>
    <dgm:pt modelId="{D33C6363-DDD0-44C4-874A-9F4833D63B3F}" type="pres">
      <dgm:prSet presAssocID="{F36B1EBA-6013-4775-8508-357991E0116B}" presName="hierChild4" presStyleCnt="0"/>
      <dgm:spPr/>
    </dgm:pt>
    <dgm:pt modelId="{6001EA4C-5051-4030-BFFF-6C3C0220122C}" type="pres">
      <dgm:prSet presAssocID="{F36B1EBA-6013-4775-8508-357991E0116B}" presName="hierChild5" presStyleCnt="0"/>
      <dgm:spPr/>
    </dgm:pt>
    <dgm:pt modelId="{22286ECC-B047-4F70-BA23-6707595CCC92}" type="pres">
      <dgm:prSet presAssocID="{11B2E865-CDC6-485D-AF83-9128B5F7DE3F}" presName="Name37" presStyleLbl="parChTrans1D3" presStyleIdx="1" presStyleCnt="11"/>
      <dgm:spPr/>
      <dgm:t>
        <a:bodyPr/>
        <a:lstStyle/>
        <a:p>
          <a:endParaRPr lang="zh-CN" altLang="en-US"/>
        </a:p>
      </dgm:t>
    </dgm:pt>
    <dgm:pt modelId="{1094F021-B280-43E9-8C5B-F279BE67D00E}" type="pres">
      <dgm:prSet presAssocID="{D787DFF1-FAA3-4631-B33F-AF8980970A1C}" presName="hierRoot2" presStyleCnt="0">
        <dgm:presLayoutVars>
          <dgm:hierBranch val="init"/>
        </dgm:presLayoutVars>
      </dgm:prSet>
      <dgm:spPr/>
    </dgm:pt>
    <dgm:pt modelId="{4E840487-6E09-45E3-84DE-19F95C87995E}" type="pres">
      <dgm:prSet presAssocID="{D787DFF1-FAA3-4631-B33F-AF8980970A1C}" presName="rootComposite" presStyleCnt="0"/>
      <dgm:spPr/>
    </dgm:pt>
    <dgm:pt modelId="{DAA22AF9-B278-4222-8CB8-29D80C66257A}" type="pres">
      <dgm:prSet presAssocID="{D787DFF1-FAA3-4631-B33F-AF8980970A1C}" presName="rootText" presStyleLbl="node3" presStyleIdx="1" presStyleCnt="11" custScaleX="115824" custScaleY="5160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8EB1EDF-6A2E-407A-B0DF-F66362696E0C}" type="pres">
      <dgm:prSet presAssocID="{D787DFF1-FAA3-4631-B33F-AF8980970A1C}" presName="rootConnector" presStyleLbl="node3" presStyleIdx="1" presStyleCnt="11"/>
      <dgm:spPr/>
      <dgm:t>
        <a:bodyPr/>
        <a:lstStyle/>
        <a:p>
          <a:endParaRPr lang="zh-CN" altLang="en-US"/>
        </a:p>
      </dgm:t>
    </dgm:pt>
    <dgm:pt modelId="{33D7856E-267C-42FF-BC39-D9384EC17FEE}" type="pres">
      <dgm:prSet presAssocID="{D787DFF1-FAA3-4631-B33F-AF8980970A1C}" presName="hierChild4" presStyleCnt="0"/>
      <dgm:spPr/>
    </dgm:pt>
    <dgm:pt modelId="{18E96069-1222-49C5-996C-0754E062E427}" type="pres">
      <dgm:prSet presAssocID="{D787DFF1-FAA3-4631-B33F-AF8980970A1C}" presName="hierChild5" presStyleCnt="0"/>
      <dgm:spPr/>
    </dgm:pt>
    <dgm:pt modelId="{02D9E1A1-94CE-42C2-931D-3A2368874877}" type="pres">
      <dgm:prSet presAssocID="{EB595968-2B57-432C-AE45-03973B40CBEC}" presName="Name37" presStyleLbl="parChTrans1D3" presStyleIdx="2" presStyleCnt="11"/>
      <dgm:spPr/>
      <dgm:t>
        <a:bodyPr/>
        <a:lstStyle/>
        <a:p>
          <a:endParaRPr lang="zh-CN" altLang="en-US"/>
        </a:p>
      </dgm:t>
    </dgm:pt>
    <dgm:pt modelId="{DBD9AF3C-86BF-452F-A682-8192BAB43DE3}" type="pres">
      <dgm:prSet presAssocID="{37EEA3D0-E0BD-4082-B9CD-8D0A51A65581}" presName="hierRoot2" presStyleCnt="0">
        <dgm:presLayoutVars>
          <dgm:hierBranch val="init"/>
        </dgm:presLayoutVars>
      </dgm:prSet>
      <dgm:spPr/>
    </dgm:pt>
    <dgm:pt modelId="{BC39C60B-5000-49C6-A8F0-52ECC833DC6E}" type="pres">
      <dgm:prSet presAssocID="{37EEA3D0-E0BD-4082-B9CD-8D0A51A65581}" presName="rootComposite" presStyleCnt="0"/>
      <dgm:spPr/>
    </dgm:pt>
    <dgm:pt modelId="{1CC5FA0E-B986-45ED-BD7C-598FE8662215}" type="pres">
      <dgm:prSet presAssocID="{37EEA3D0-E0BD-4082-B9CD-8D0A51A65581}" presName="rootText" presStyleLbl="node3" presStyleIdx="2" presStyleCnt="11" custScaleX="101169" custScaleY="49633" custLinFactNeighborX="339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53B9A4A-00D3-4837-BBA2-4F8BE8EBE529}" type="pres">
      <dgm:prSet presAssocID="{37EEA3D0-E0BD-4082-B9CD-8D0A51A65581}" presName="rootConnector" presStyleLbl="node3" presStyleIdx="2" presStyleCnt="11"/>
      <dgm:spPr/>
      <dgm:t>
        <a:bodyPr/>
        <a:lstStyle/>
        <a:p>
          <a:endParaRPr lang="zh-CN" altLang="en-US"/>
        </a:p>
      </dgm:t>
    </dgm:pt>
    <dgm:pt modelId="{67DF9640-3563-41CE-AD26-9EEC98E7C888}" type="pres">
      <dgm:prSet presAssocID="{37EEA3D0-E0BD-4082-B9CD-8D0A51A65581}" presName="hierChild4" presStyleCnt="0"/>
      <dgm:spPr/>
    </dgm:pt>
    <dgm:pt modelId="{65AB54D6-B41B-4365-AFFC-0D78A5D9B932}" type="pres">
      <dgm:prSet presAssocID="{37EEA3D0-E0BD-4082-B9CD-8D0A51A65581}" presName="hierChild5" presStyleCnt="0"/>
      <dgm:spPr/>
    </dgm:pt>
    <dgm:pt modelId="{8EFEF221-75A9-44D0-A249-0E2999454766}" type="pres">
      <dgm:prSet presAssocID="{493D3006-B7CC-4B1C-9789-9FEFB854653E}" presName="hierChild5" presStyleCnt="0"/>
      <dgm:spPr/>
    </dgm:pt>
    <dgm:pt modelId="{E9A93E3F-1D51-41F3-8F5D-3BFE00175461}" type="pres">
      <dgm:prSet presAssocID="{3D37E9BC-2EB7-4891-BD79-50B5F1FFD9D1}" presName="Name37" presStyleLbl="parChTrans1D2" presStyleIdx="1" presStyleCnt="4"/>
      <dgm:spPr/>
      <dgm:t>
        <a:bodyPr/>
        <a:lstStyle/>
        <a:p>
          <a:endParaRPr lang="zh-CN" altLang="en-US"/>
        </a:p>
      </dgm:t>
    </dgm:pt>
    <dgm:pt modelId="{AE5AF365-5B72-4F40-B02F-647EDF9BC95E}" type="pres">
      <dgm:prSet presAssocID="{81CF0198-5569-4C47-A77F-D07956CA89DB}" presName="hierRoot2" presStyleCnt="0">
        <dgm:presLayoutVars>
          <dgm:hierBranch val="init"/>
        </dgm:presLayoutVars>
      </dgm:prSet>
      <dgm:spPr/>
    </dgm:pt>
    <dgm:pt modelId="{90693A69-36C0-49F8-AF39-4C211ECB64FF}" type="pres">
      <dgm:prSet presAssocID="{81CF0198-5569-4C47-A77F-D07956CA89DB}" presName="rootComposite" presStyleCnt="0"/>
      <dgm:spPr/>
    </dgm:pt>
    <dgm:pt modelId="{3B0F072D-07E2-4B95-A380-F33846DD8AA1}" type="pres">
      <dgm:prSet presAssocID="{81CF0198-5569-4C47-A77F-D07956CA89DB}" presName="rootText" presStyleLbl="node2" presStyleIdx="1" presStyleCnt="4" custScaleX="134766" custScaleY="6717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54C7D6B-AEF8-461F-B093-29F1CAD17DBF}" type="pres">
      <dgm:prSet presAssocID="{81CF0198-5569-4C47-A77F-D07956CA89DB}" presName="rootConnector" presStyleLbl="node2" presStyleIdx="1" presStyleCnt="4"/>
      <dgm:spPr/>
      <dgm:t>
        <a:bodyPr/>
        <a:lstStyle/>
        <a:p>
          <a:endParaRPr lang="zh-CN" altLang="en-US"/>
        </a:p>
      </dgm:t>
    </dgm:pt>
    <dgm:pt modelId="{DF45ACBB-BD81-4308-89AB-B3CFF59D7EAA}" type="pres">
      <dgm:prSet presAssocID="{81CF0198-5569-4C47-A77F-D07956CA89DB}" presName="hierChild4" presStyleCnt="0"/>
      <dgm:spPr/>
    </dgm:pt>
    <dgm:pt modelId="{436E5F73-8B32-45AF-A2DC-C5016403B420}" type="pres">
      <dgm:prSet presAssocID="{102C8621-68BD-42EA-867E-5C7F8275DF66}" presName="Name37" presStyleLbl="parChTrans1D3" presStyleIdx="3" presStyleCnt="11"/>
      <dgm:spPr/>
      <dgm:t>
        <a:bodyPr/>
        <a:lstStyle/>
        <a:p>
          <a:endParaRPr lang="zh-CN" altLang="en-US"/>
        </a:p>
      </dgm:t>
    </dgm:pt>
    <dgm:pt modelId="{82A06D58-2211-427B-BEDC-B19AFD83C5C1}" type="pres">
      <dgm:prSet presAssocID="{02B6F1B8-B8D4-4801-B322-66C67A7B8EE5}" presName="hierRoot2" presStyleCnt="0">
        <dgm:presLayoutVars>
          <dgm:hierBranch val="init"/>
        </dgm:presLayoutVars>
      </dgm:prSet>
      <dgm:spPr/>
    </dgm:pt>
    <dgm:pt modelId="{100169D2-4E93-4655-9C49-D93F65006833}" type="pres">
      <dgm:prSet presAssocID="{02B6F1B8-B8D4-4801-B322-66C67A7B8EE5}" presName="rootComposite" presStyleCnt="0"/>
      <dgm:spPr/>
    </dgm:pt>
    <dgm:pt modelId="{1E5BFB8A-BF93-41DD-9F70-080F475DEFFA}" type="pres">
      <dgm:prSet presAssocID="{02B6F1B8-B8D4-4801-B322-66C67A7B8EE5}" presName="rootText" presStyleLbl="node3" presStyleIdx="3" presStyleCnt="11" custScaleY="5160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EFC9826-61EB-43EC-9B76-3DBC724D9B63}" type="pres">
      <dgm:prSet presAssocID="{02B6F1B8-B8D4-4801-B322-66C67A7B8EE5}" presName="rootConnector" presStyleLbl="node3" presStyleIdx="3" presStyleCnt="11"/>
      <dgm:spPr/>
      <dgm:t>
        <a:bodyPr/>
        <a:lstStyle/>
        <a:p>
          <a:endParaRPr lang="zh-CN" altLang="en-US"/>
        </a:p>
      </dgm:t>
    </dgm:pt>
    <dgm:pt modelId="{018AD1F3-8466-445E-85A3-6C1442E5F200}" type="pres">
      <dgm:prSet presAssocID="{02B6F1B8-B8D4-4801-B322-66C67A7B8EE5}" presName="hierChild4" presStyleCnt="0"/>
      <dgm:spPr/>
    </dgm:pt>
    <dgm:pt modelId="{54215C9F-D912-4D0F-87CD-6653F8C94D57}" type="pres">
      <dgm:prSet presAssocID="{02B6F1B8-B8D4-4801-B322-66C67A7B8EE5}" presName="hierChild5" presStyleCnt="0"/>
      <dgm:spPr/>
    </dgm:pt>
    <dgm:pt modelId="{58E1D1C0-8DE9-4E63-9F27-7517C14B1B44}" type="pres">
      <dgm:prSet presAssocID="{1F3B7231-3DB1-4A3E-AF76-F08B0662FC6D}" presName="Name37" presStyleLbl="parChTrans1D3" presStyleIdx="4" presStyleCnt="11"/>
      <dgm:spPr/>
      <dgm:t>
        <a:bodyPr/>
        <a:lstStyle/>
        <a:p>
          <a:endParaRPr lang="zh-CN" altLang="en-US"/>
        </a:p>
      </dgm:t>
    </dgm:pt>
    <dgm:pt modelId="{8965996C-8A2D-45B2-83D3-9E95061D7AFF}" type="pres">
      <dgm:prSet presAssocID="{7FA55CDF-CF75-4007-9012-C45195B11BFC}" presName="hierRoot2" presStyleCnt="0">
        <dgm:presLayoutVars>
          <dgm:hierBranch val="init"/>
        </dgm:presLayoutVars>
      </dgm:prSet>
      <dgm:spPr/>
    </dgm:pt>
    <dgm:pt modelId="{003737FE-FD54-4B2D-BC81-851CFAF6D72F}" type="pres">
      <dgm:prSet presAssocID="{7FA55CDF-CF75-4007-9012-C45195B11BFC}" presName="rootComposite" presStyleCnt="0"/>
      <dgm:spPr/>
    </dgm:pt>
    <dgm:pt modelId="{407EA538-B2B1-4C66-A3D1-547C6DBE27FC}" type="pres">
      <dgm:prSet presAssocID="{7FA55CDF-CF75-4007-9012-C45195B11BFC}" presName="rootText" presStyleLbl="node3" presStyleIdx="4" presStyleCnt="11" custScaleY="51606" custLinFactNeighborX="2228" custLinFactNeighborY="-334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DC622B9-4463-4C6C-AE8C-E3C827E0B69A}" type="pres">
      <dgm:prSet presAssocID="{7FA55CDF-CF75-4007-9012-C45195B11BFC}" presName="rootConnector" presStyleLbl="node3" presStyleIdx="4" presStyleCnt="11"/>
      <dgm:spPr/>
      <dgm:t>
        <a:bodyPr/>
        <a:lstStyle/>
        <a:p>
          <a:endParaRPr lang="zh-CN" altLang="en-US"/>
        </a:p>
      </dgm:t>
    </dgm:pt>
    <dgm:pt modelId="{1A5CDFB4-BCD5-4CE6-AA94-3CBC8E8A51C2}" type="pres">
      <dgm:prSet presAssocID="{7FA55CDF-CF75-4007-9012-C45195B11BFC}" presName="hierChild4" presStyleCnt="0"/>
      <dgm:spPr/>
    </dgm:pt>
    <dgm:pt modelId="{62B6742E-2FF0-4411-B82B-D3675B2ED43A}" type="pres">
      <dgm:prSet presAssocID="{7FA55CDF-CF75-4007-9012-C45195B11BFC}" presName="hierChild5" presStyleCnt="0"/>
      <dgm:spPr/>
    </dgm:pt>
    <dgm:pt modelId="{24BA9C25-BA65-4C9E-9632-52A65D32E4E4}" type="pres">
      <dgm:prSet presAssocID="{FE7EC3F2-16BC-4115-AAC2-47B27C15177F}" presName="Name37" presStyleLbl="parChTrans1D3" presStyleIdx="5" presStyleCnt="11"/>
      <dgm:spPr/>
      <dgm:t>
        <a:bodyPr/>
        <a:lstStyle/>
        <a:p>
          <a:endParaRPr lang="zh-CN" altLang="en-US"/>
        </a:p>
      </dgm:t>
    </dgm:pt>
    <dgm:pt modelId="{3F3C60D2-514E-4BD0-8401-76CC5E9DF64E}" type="pres">
      <dgm:prSet presAssocID="{187D3B07-87E4-4875-B00B-7F98CA7EF972}" presName="hierRoot2" presStyleCnt="0">
        <dgm:presLayoutVars>
          <dgm:hierBranch val="init"/>
        </dgm:presLayoutVars>
      </dgm:prSet>
      <dgm:spPr/>
    </dgm:pt>
    <dgm:pt modelId="{52ECDD8D-7EAA-402F-9567-8D7FAF6A587E}" type="pres">
      <dgm:prSet presAssocID="{187D3B07-87E4-4875-B00B-7F98CA7EF972}" presName="rootComposite" presStyleCnt="0"/>
      <dgm:spPr/>
    </dgm:pt>
    <dgm:pt modelId="{87B87A3C-CB72-446C-AFC9-86E261251A92}" type="pres">
      <dgm:prSet presAssocID="{187D3B07-87E4-4875-B00B-7F98CA7EF972}" presName="rootText" presStyleLbl="node3" presStyleIdx="5" presStyleCnt="11" custScaleX="101458" custScaleY="4963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B09629B-2836-401C-A724-3086E7C12D40}" type="pres">
      <dgm:prSet presAssocID="{187D3B07-87E4-4875-B00B-7F98CA7EF972}" presName="rootConnector" presStyleLbl="node3" presStyleIdx="5" presStyleCnt="11"/>
      <dgm:spPr/>
      <dgm:t>
        <a:bodyPr/>
        <a:lstStyle/>
        <a:p>
          <a:endParaRPr lang="zh-CN" altLang="en-US"/>
        </a:p>
      </dgm:t>
    </dgm:pt>
    <dgm:pt modelId="{02C20E82-B8BA-4867-A9BE-F5486D8AC5E0}" type="pres">
      <dgm:prSet presAssocID="{187D3B07-87E4-4875-B00B-7F98CA7EF972}" presName="hierChild4" presStyleCnt="0"/>
      <dgm:spPr/>
    </dgm:pt>
    <dgm:pt modelId="{7FEE4CEA-02AB-460C-ABD7-526C446D0FDD}" type="pres">
      <dgm:prSet presAssocID="{187D3B07-87E4-4875-B00B-7F98CA7EF972}" presName="hierChild5" presStyleCnt="0"/>
      <dgm:spPr/>
    </dgm:pt>
    <dgm:pt modelId="{2E516DC1-023A-4A9E-9258-EA9BD907F102}" type="pres">
      <dgm:prSet presAssocID="{81CF0198-5569-4C47-A77F-D07956CA89DB}" presName="hierChild5" presStyleCnt="0"/>
      <dgm:spPr/>
    </dgm:pt>
    <dgm:pt modelId="{E96B58B1-8004-4695-9C21-DFA1B2EC4556}" type="pres">
      <dgm:prSet presAssocID="{6B7CA761-B191-48BA-B155-B70F3B30399D}" presName="Name37" presStyleLbl="parChTrans1D2" presStyleIdx="2" presStyleCnt="4"/>
      <dgm:spPr/>
      <dgm:t>
        <a:bodyPr/>
        <a:lstStyle/>
        <a:p>
          <a:endParaRPr lang="zh-CN" altLang="en-US"/>
        </a:p>
      </dgm:t>
    </dgm:pt>
    <dgm:pt modelId="{0310BC36-54B3-4CFF-812E-B44B2D6F415F}" type="pres">
      <dgm:prSet presAssocID="{A34BD8A8-1834-41E3-85F5-1C033844CBE0}" presName="hierRoot2" presStyleCnt="0">
        <dgm:presLayoutVars>
          <dgm:hierBranch val="init"/>
        </dgm:presLayoutVars>
      </dgm:prSet>
      <dgm:spPr/>
    </dgm:pt>
    <dgm:pt modelId="{E81D53A0-5072-4F97-8053-78927515C021}" type="pres">
      <dgm:prSet presAssocID="{A34BD8A8-1834-41E3-85F5-1C033844CBE0}" presName="rootComposite" presStyleCnt="0"/>
      <dgm:spPr/>
    </dgm:pt>
    <dgm:pt modelId="{D7A2C248-7536-429A-913C-8EBB34D7AD53}" type="pres">
      <dgm:prSet presAssocID="{A34BD8A8-1834-41E3-85F5-1C033844CBE0}" presName="rootText" presStyleLbl="node2" presStyleIdx="2" presStyleCnt="4" custScaleX="134766" custScaleY="6717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ACA4087-06B9-4D99-A7AC-BC9FB456DBD4}" type="pres">
      <dgm:prSet presAssocID="{A34BD8A8-1834-41E3-85F5-1C033844CBE0}" presName="rootConnector" presStyleLbl="node2" presStyleIdx="2" presStyleCnt="4"/>
      <dgm:spPr/>
      <dgm:t>
        <a:bodyPr/>
        <a:lstStyle/>
        <a:p>
          <a:endParaRPr lang="zh-CN" altLang="en-US"/>
        </a:p>
      </dgm:t>
    </dgm:pt>
    <dgm:pt modelId="{AF854A81-832E-491F-B712-BEBB6D755D1F}" type="pres">
      <dgm:prSet presAssocID="{A34BD8A8-1834-41E3-85F5-1C033844CBE0}" presName="hierChild4" presStyleCnt="0"/>
      <dgm:spPr/>
    </dgm:pt>
    <dgm:pt modelId="{1907733F-5243-4DD2-8A53-236CCECBCCE6}" type="pres">
      <dgm:prSet presAssocID="{D63A1F19-A50C-4AFA-9CEB-47902D62CDCC}" presName="Name37" presStyleLbl="parChTrans1D3" presStyleIdx="6" presStyleCnt="11"/>
      <dgm:spPr/>
      <dgm:t>
        <a:bodyPr/>
        <a:lstStyle/>
        <a:p>
          <a:endParaRPr lang="zh-CN" altLang="en-US"/>
        </a:p>
      </dgm:t>
    </dgm:pt>
    <dgm:pt modelId="{FF663BBB-8307-4B57-9890-29FB7DFDE2B2}" type="pres">
      <dgm:prSet presAssocID="{2855C3FB-C781-453E-811F-88FC96A6CB01}" presName="hierRoot2" presStyleCnt="0">
        <dgm:presLayoutVars>
          <dgm:hierBranch val="init"/>
        </dgm:presLayoutVars>
      </dgm:prSet>
      <dgm:spPr/>
    </dgm:pt>
    <dgm:pt modelId="{3009A798-9D12-4C20-AB9E-C6C12A8BFFEF}" type="pres">
      <dgm:prSet presAssocID="{2855C3FB-C781-453E-811F-88FC96A6CB01}" presName="rootComposite" presStyleCnt="0"/>
      <dgm:spPr/>
    </dgm:pt>
    <dgm:pt modelId="{7B20F672-5ADB-47A9-9821-CA6660A1A407}" type="pres">
      <dgm:prSet presAssocID="{2855C3FB-C781-453E-811F-88FC96A6CB01}" presName="rootText" presStyleLbl="node3" presStyleIdx="6" presStyleCnt="11" custScaleX="130102" custScaleY="5264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CF3E340-842E-47E9-8882-734DC2494524}" type="pres">
      <dgm:prSet presAssocID="{2855C3FB-C781-453E-811F-88FC96A6CB01}" presName="rootConnector" presStyleLbl="node3" presStyleIdx="6" presStyleCnt="11"/>
      <dgm:spPr/>
      <dgm:t>
        <a:bodyPr/>
        <a:lstStyle/>
        <a:p>
          <a:endParaRPr lang="zh-CN" altLang="en-US"/>
        </a:p>
      </dgm:t>
    </dgm:pt>
    <dgm:pt modelId="{5AAFBC9A-4D05-4676-A588-B8C812B9EC6E}" type="pres">
      <dgm:prSet presAssocID="{2855C3FB-C781-453E-811F-88FC96A6CB01}" presName="hierChild4" presStyleCnt="0"/>
      <dgm:spPr/>
    </dgm:pt>
    <dgm:pt modelId="{A6735A43-913B-4512-BF11-7DD4360D71A0}" type="pres">
      <dgm:prSet presAssocID="{2855C3FB-C781-453E-811F-88FC96A6CB01}" presName="hierChild5" presStyleCnt="0"/>
      <dgm:spPr/>
    </dgm:pt>
    <dgm:pt modelId="{95F67A74-2774-4C69-BA02-02C185D8668A}" type="pres">
      <dgm:prSet presAssocID="{084EE8C8-40D6-4079-91D5-AAD876CC4060}" presName="Name37" presStyleLbl="parChTrans1D3" presStyleIdx="7" presStyleCnt="11"/>
      <dgm:spPr/>
      <dgm:t>
        <a:bodyPr/>
        <a:lstStyle/>
        <a:p>
          <a:endParaRPr lang="zh-CN" altLang="en-US"/>
        </a:p>
      </dgm:t>
    </dgm:pt>
    <dgm:pt modelId="{6F676681-E735-4B0D-A4F2-2BD6072D9628}" type="pres">
      <dgm:prSet presAssocID="{FC589184-934A-4939-B6D6-FF50DA42A6A2}" presName="hierRoot2" presStyleCnt="0">
        <dgm:presLayoutVars>
          <dgm:hierBranch val="init"/>
        </dgm:presLayoutVars>
      </dgm:prSet>
      <dgm:spPr/>
    </dgm:pt>
    <dgm:pt modelId="{0928CDE4-52D7-461B-8565-DB18338121F6}" type="pres">
      <dgm:prSet presAssocID="{FC589184-934A-4939-B6D6-FF50DA42A6A2}" presName="rootComposite" presStyleCnt="0"/>
      <dgm:spPr/>
    </dgm:pt>
    <dgm:pt modelId="{F9072336-A50D-4F39-A5AC-5FEE8A9B392A}" type="pres">
      <dgm:prSet presAssocID="{FC589184-934A-4939-B6D6-FF50DA42A6A2}" presName="rootText" presStyleLbl="node3" presStyleIdx="7" presStyleCnt="11" custScaleX="116988" custScaleY="52379" custLinFactNeighborX="1114" custLinFactNeighborY="9020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0EF212D-523E-4A61-B13B-8F18F8870CF8}" type="pres">
      <dgm:prSet presAssocID="{FC589184-934A-4939-B6D6-FF50DA42A6A2}" presName="rootConnector" presStyleLbl="node3" presStyleIdx="7" presStyleCnt="11"/>
      <dgm:spPr/>
      <dgm:t>
        <a:bodyPr/>
        <a:lstStyle/>
        <a:p>
          <a:endParaRPr lang="zh-CN" altLang="en-US"/>
        </a:p>
      </dgm:t>
    </dgm:pt>
    <dgm:pt modelId="{80F6F318-EE34-435E-A2E6-0A1CBFDAC7C4}" type="pres">
      <dgm:prSet presAssocID="{FC589184-934A-4939-B6D6-FF50DA42A6A2}" presName="hierChild4" presStyleCnt="0"/>
      <dgm:spPr/>
    </dgm:pt>
    <dgm:pt modelId="{F686B9D7-EBB5-40B0-A9E8-814690F9DB6F}" type="pres">
      <dgm:prSet presAssocID="{FC589184-934A-4939-B6D6-FF50DA42A6A2}" presName="hierChild5" presStyleCnt="0"/>
      <dgm:spPr/>
    </dgm:pt>
    <dgm:pt modelId="{F33FDBC7-10DD-4A05-A44E-E1FDFC99F682}" type="pres">
      <dgm:prSet presAssocID="{82DF1794-B302-43DD-8E38-BBF1A2383594}" presName="Name37" presStyleLbl="parChTrans1D3" presStyleIdx="8" presStyleCnt="11"/>
      <dgm:spPr/>
      <dgm:t>
        <a:bodyPr/>
        <a:lstStyle/>
        <a:p>
          <a:endParaRPr lang="zh-CN" altLang="en-US"/>
        </a:p>
      </dgm:t>
    </dgm:pt>
    <dgm:pt modelId="{358B77EB-FAA1-435C-A8F2-AF9403B0C011}" type="pres">
      <dgm:prSet presAssocID="{435A1CE4-A84A-4BD5-878A-96199C589B25}" presName="hierRoot2" presStyleCnt="0">
        <dgm:presLayoutVars>
          <dgm:hierBranch val="init"/>
        </dgm:presLayoutVars>
      </dgm:prSet>
      <dgm:spPr/>
    </dgm:pt>
    <dgm:pt modelId="{2C4E349E-F4BC-4688-84E4-D095114C8035}" type="pres">
      <dgm:prSet presAssocID="{435A1CE4-A84A-4BD5-878A-96199C589B25}" presName="rootComposite" presStyleCnt="0"/>
      <dgm:spPr/>
    </dgm:pt>
    <dgm:pt modelId="{A86887EF-865A-41FE-970E-79EDE369739F}" type="pres">
      <dgm:prSet presAssocID="{435A1CE4-A84A-4BD5-878A-96199C589B25}" presName="rootText" presStyleLbl="node3" presStyleIdx="8" presStyleCnt="11" custScaleX="120425" custScaleY="53422" custLinFactY="-228" custLinFactNeighborX="556" custLinFactNeighborY="-100000">
        <dgm:presLayoutVars>
          <dgm:chPref val="3"/>
        </dgm:presLayoutVars>
      </dgm:prSet>
      <dgm:spPr>
        <a:xfrm>
          <a:off x="5513094" y="3151083"/>
          <a:ext cx="1920012" cy="425870"/>
        </a:xfrm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6AD721D6-1527-4057-87F5-0CBEF0B14F4C}" type="pres">
      <dgm:prSet presAssocID="{435A1CE4-A84A-4BD5-878A-96199C589B25}" presName="rootConnector" presStyleLbl="node3" presStyleIdx="8" presStyleCnt="11"/>
      <dgm:spPr/>
      <dgm:t>
        <a:bodyPr/>
        <a:lstStyle/>
        <a:p>
          <a:endParaRPr lang="zh-CN" altLang="en-US"/>
        </a:p>
      </dgm:t>
    </dgm:pt>
    <dgm:pt modelId="{F75D2825-22C8-442B-B1C7-D2FA9E1FDBC5}" type="pres">
      <dgm:prSet presAssocID="{435A1CE4-A84A-4BD5-878A-96199C589B25}" presName="hierChild4" presStyleCnt="0"/>
      <dgm:spPr/>
    </dgm:pt>
    <dgm:pt modelId="{1689BB92-CED9-4741-BFB7-DE35AEC93187}" type="pres">
      <dgm:prSet presAssocID="{435A1CE4-A84A-4BD5-878A-96199C589B25}" presName="hierChild5" presStyleCnt="0"/>
      <dgm:spPr/>
    </dgm:pt>
    <dgm:pt modelId="{C5BCCCF6-39AE-4A0E-B158-0C6842D297DB}" type="pres">
      <dgm:prSet presAssocID="{A34BD8A8-1834-41E3-85F5-1C033844CBE0}" presName="hierChild5" presStyleCnt="0"/>
      <dgm:spPr/>
    </dgm:pt>
    <dgm:pt modelId="{CB856A50-0C63-4A54-9C00-AA66589053ED}" type="pres">
      <dgm:prSet presAssocID="{D34816A2-B59E-4BE9-91FB-5692E6A434C2}" presName="Name37" presStyleLbl="parChTrans1D2" presStyleIdx="3" presStyleCnt="4"/>
      <dgm:spPr/>
      <dgm:t>
        <a:bodyPr/>
        <a:lstStyle/>
        <a:p>
          <a:endParaRPr lang="zh-CN" altLang="en-US"/>
        </a:p>
      </dgm:t>
    </dgm:pt>
    <dgm:pt modelId="{02090E7C-600F-4DCF-B5EA-3FEA80F419B3}" type="pres">
      <dgm:prSet presAssocID="{ADBC7822-9CBB-4D44-A6CF-AC3076790835}" presName="hierRoot2" presStyleCnt="0">
        <dgm:presLayoutVars>
          <dgm:hierBranch val="init"/>
        </dgm:presLayoutVars>
      </dgm:prSet>
      <dgm:spPr/>
    </dgm:pt>
    <dgm:pt modelId="{FFA2A1E6-C294-4B55-9AF1-BBB7BE3120FB}" type="pres">
      <dgm:prSet presAssocID="{ADBC7822-9CBB-4D44-A6CF-AC3076790835}" presName="rootComposite" presStyleCnt="0"/>
      <dgm:spPr/>
    </dgm:pt>
    <dgm:pt modelId="{ADCB7EB2-0EA4-4C81-A6AB-D29053962B24}" type="pres">
      <dgm:prSet presAssocID="{ADBC7822-9CBB-4D44-A6CF-AC3076790835}" presName="rootText" presStyleLbl="node2" presStyleIdx="3" presStyleCnt="4" custScaleX="159227" custScaleY="6717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C450A69-68C9-4315-A920-0F943DDD3A51}" type="pres">
      <dgm:prSet presAssocID="{ADBC7822-9CBB-4D44-A6CF-AC3076790835}" presName="rootConnector" presStyleLbl="node2" presStyleIdx="3" presStyleCnt="4"/>
      <dgm:spPr/>
      <dgm:t>
        <a:bodyPr/>
        <a:lstStyle/>
        <a:p>
          <a:endParaRPr lang="zh-CN" altLang="en-US"/>
        </a:p>
      </dgm:t>
    </dgm:pt>
    <dgm:pt modelId="{2A0027DB-7041-4F65-A603-9FCDD92CB682}" type="pres">
      <dgm:prSet presAssocID="{ADBC7822-9CBB-4D44-A6CF-AC3076790835}" presName="hierChild4" presStyleCnt="0"/>
      <dgm:spPr/>
    </dgm:pt>
    <dgm:pt modelId="{C5D00ECD-A31F-44C5-B01B-DCCA6C697421}" type="pres">
      <dgm:prSet presAssocID="{51714357-99EA-4395-A14C-2684FEC891A5}" presName="Name37" presStyleLbl="parChTrans1D3" presStyleIdx="9" presStyleCnt="11"/>
      <dgm:spPr/>
      <dgm:t>
        <a:bodyPr/>
        <a:lstStyle/>
        <a:p>
          <a:endParaRPr lang="zh-CN" altLang="en-US"/>
        </a:p>
      </dgm:t>
    </dgm:pt>
    <dgm:pt modelId="{3DACBDFF-B8C0-4B95-B79D-5F245566880E}" type="pres">
      <dgm:prSet presAssocID="{311F698A-791D-417B-83F8-88D7A9E481AD}" presName="hierRoot2" presStyleCnt="0">
        <dgm:presLayoutVars>
          <dgm:hierBranch val="init"/>
        </dgm:presLayoutVars>
      </dgm:prSet>
      <dgm:spPr/>
    </dgm:pt>
    <dgm:pt modelId="{EEE1A3CA-C466-42D0-A12D-8EA93844B456}" type="pres">
      <dgm:prSet presAssocID="{311F698A-791D-417B-83F8-88D7A9E481AD}" presName="rootComposite" presStyleCnt="0"/>
      <dgm:spPr/>
    </dgm:pt>
    <dgm:pt modelId="{4824D939-6B3F-4E98-87FC-ED204742E3C1}" type="pres">
      <dgm:prSet presAssocID="{311F698A-791D-417B-83F8-88D7A9E481AD}" presName="rootText" presStyleLbl="node3" presStyleIdx="9" presStyleCnt="11" custScaleY="51606" custLinFactNeighborX="-228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8A5222C-D09E-41D8-B7C7-8703E9725873}" type="pres">
      <dgm:prSet presAssocID="{311F698A-791D-417B-83F8-88D7A9E481AD}" presName="rootConnector" presStyleLbl="node3" presStyleIdx="9" presStyleCnt="11"/>
      <dgm:spPr/>
      <dgm:t>
        <a:bodyPr/>
        <a:lstStyle/>
        <a:p>
          <a:endParaRPr lang="zh-CN" altLang="en-US"/>
        </a:p>
      </dgm:t>
    </dgm:pt>
    <dgm:pt modelId="{AB2773C4-563D-49AF-A51B-776B4B9B15FB}" type="pres">
      <dgm:prSet presAssocID="{311F698A-791D-417B-83F8-88D7A9E481AD}" presName="hierChild4" presStyleCnt="0"/>
      <dgm:spPr/>
    </dgm:pt>
    <dgm:pt modelId="{239C8210-D234-45EF-8685-B53282ADA9FF}" type="pres">
      <dgm:prSet presAssocID="{311F698A-791D-417B-83F8-88D7A9E481AD}" presName="hierChild5" presStyleCnt="0"/>
      <dgm:spPr/>
    </dgm:pt>
    <dgm:pt modelId="{4F29D045-2AAB-4EC6-B424-3316C73D4ED8}" type="pres">
      <dgm:prSet presAssocID="{76D3E3E9-E93A-4ECA-A825-4B5803FC2F0A}" presName="Name37" presStyleLbl="parChTrans1D3" presStyleIdx="10" presStyleCnt="11"/>
      <dgm:spPr/>
      <dgm:t>
        <a:bodyPr/>
        <a:lstStyle/>
        <a:p>
          <a:endParaRPr lang="zh-CN" altLang="en-US"/>
        </a:p>
      </dgm:t>
    </dgm:pt>
    <dgm:pt modelId="{BB8BDEE1-3831-48CF-A1F2-C0D696803E52}" type="pres">
      <dgm:prSet presAssocID="{4386FDFC-41B7-467B-BE89-CE8B77544226}" presName="hierRoot2" presStyleCnt="0">
        <dgm:presLayoutVars>
          <dgm:hierBranch val="init"/>
        </dgm:presLayoutVars>
      </dgm:prSet>
      <dgm:spPr/>
    </dgm:pt>
    <dgm:pt modelId="{4ADFFAB4-5D49-4293-8EDF-E68413ADFAE7}" type="pres">
      <dgm:prSet presAssocID="{4386FDFC-41B7-467B-BE89-CE8B77544226}" presName="rootComposite" presStyleCnt="0"/>
      <dgm:spPr/>
    </dgm:pt>
    <dgm:pt modelId="{D0DBDB17-4906-44C3-9FBC-B1FFF562CD0B}" type="pres">
      <dgm:prSet presAssocID="{4386FDFC-41B7-467B-BE89-CE8B77544226}" presName="rootText" presStyleLbl="node3" presStyleIdx="10" presStyleCnt="11" custScaleY="4400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B5D7768-EAAD-4BE3-8B99-7BECB3EF80DF}" type="pres">
      <dgm:prSet presAssocID="{4386FDFC-41B7-467B-BE89-CE8B77544226}" presName="rootConnector" presStyleLbl="node3" presStyleIdx="10" presStyleCnt="11"/>
      <dgm:spPr/>
      <dgm:t>
        <a:bodyPr/>
        <a:lstStyle/>
        <a:p>
          <a:endParaRPr lang="zh-CN" altLang="en-US"/>
        </a:p>
      </dgm:t>
    </dgm:pt>
    <dgm:pt modelId="{92C1E85B-8EBB-4273-9B96-7954C9EE9D92}" type="pres">
      <dgm:prSet presAssocID="{4386FDFC-41B7-467B-BE89-CE8B77544226}" presName="hierChild4" presStyleCnt="0"/>
      <dgm:spPr/>
    </dgm:pt>
    <dgm:pt modelId="{E71B296B-2522-426B-B5AD-32D93446FBBA}" type="pres">
      <dgm:prSet presAssocID="{4386FDFC-41B7-467B-BE89-CE8B77544226}" presName="hierChild5" presStyleCnt="0"/>
      <dgm:spPr/>
    </dgm:pt>
    <dgm:pt modelId="{F67AF25B-F9B4-48E8-9497-5521B497B204}" type="pres">
      <dgm:prSet presAssocID="{ADBC7822-9CBB-4D44-A6CF-AC3076790835}" presName="hierChild5" presStyleCnt="0"/>
      <dgm:spPr/>
    </dgm:pt>
    <dgm:pt modelId="{AB6888C4-6508-4F31-B174-DF6C5BC0CDA1}" type="pres">
      <dgm:prSet presAssocID="{35EE3764-F503-455D-9791-48521FEDA850}" presName="hierChild3" presStyleCnt="0"/>
      <dgm:spPr/>
    </dgm:pt>
  </dgm:ptLst>
  <dgm:cxnLst>
    <dgm:cxn modelId="{218A1DAB-F49E-4F83-88A1-3E562B7D51CF}" srcId="{A34BD8A8-1834-41E3-85F5-1C033844CBE0}" destId="{FC589184-934A-4939-B6D6-FF50DA42A6A2}" srcOrd="1" destOrd="0" parTransId="{084EE8C8-40D6-4079-91D5-AAD876CC4060}" sibTransId="{841F65AD-08B7-486B-BEAD-3770A4877AE5}"/>
    <dgm:cxn modelId="{CDBEFBAB-4E55-448C-B811-712BB3A1C93D}" type="presOf" srcId="{17CA54FC-D8AE-4C24-9379-EAB6A5A16D05}" destId="{1EF034BA-8592-443B-9F3C-B3F10B4C7AFF}" srcOrd="0" destOrd="0" presId="urn:microsoft.com/office/officeart/2005/8/layout/orgChart1"/>
    <dgm:cxn modelId="{CB5C80BE-C95C-480F-80EA-4B2BCA420B62}" type="presOf" srcId="{D34816A2-B59E-4BE9-91FB-5692E6A434C2}" destId="{CB856A50-0C63-4A54-9C00-AA66589053ED}" srcOrd="0" destOrd="0" presId="urn:microsoft.com/office/officeart/2005/8/layout/orgChart1"/>
    <dgm:cxn modelId="{9BA20F0D-7F21-4F0B-904E-282E16E948A7}" type="presOf" srcId="{2855C3FB-C781-453E-811F-88FC96A6CB01}" destId="{CCF3E340-842E-47E9-8882-734DC2494524}" srcOrd="1" destOrd="0" presId="urn:microsoft.com/office/officeart/2005/8/layout/orgChart1"/>
    <dgm:cxn modelId="{AE7ACE37-FB40-4919-ADA9-937BB13D99A1}" type="presOf" srcId="{FE7EC3F2-16BC-4115-AAC2-47B27C15177F}" destId="{24BA9C25-BA65-4C9E-9632-52A65D32E4E4}" srcOrd="0" destOrd="0" presId="urn:microsoft.com/office/officeart/2005/8/layout/orgChart1"/>
    <dgm:cxn modelId="{2BAF5E04-B639-4A64-87EC-3EB7FB7C1F83}" type="presOf" srcId="{1F3B7231-3DB1-4A3E-AF76-F08B0662FC6D}" destId="{58E1D1C0-8DE9-4E63-9F27-7517C14B1B44}" srcOrd="0" destOrd="0" presId="urn:microsoft.com/office/officeart/2005/8/layout/orgChart1"/>
    <dgm:cxn modelId="{16630203-94FA-4E77-9BBD-AC80254B49B3}" srcId="{81CF0198-5569-4C47-A77F-D07956CA89DB}" destId="{187D3B07-87E4-4875-B00B-7F98CA7EF972}" srcOrd="2" destOrd="0" parTransId="{FE7EC3F2-16BC-4115-AAC2-47B27C15177F}" sibTransId="{AA65B6C8-0BDE-48D2-95C5-A9E21731DCC4}"/>
    <dgm:cxn modelId="{9EC26D7B-FFE9-4F7D-9623-A1622FD766E9}" type="presOf" srcId="{2855C3FB-C781-453E-811F-88FC96A6CB01}" destId="{7B20F672-5ADB-47A9-9821-CA6660A1A407}" srcOrd="0" destOrd="0" presId="urn:microsoft.com/office/officeart/2005/8/layout/orgChart1"/>
    <dgm:cxn modelId="{2E26ED71-F20C-4997-B1E6-22D03B07F0E1}" type="presOf" srcId="{81CF0198-5569-4C47-A77F-D07956CA89DB}" destId="{3B0F072D-07E2-4B95-A380-F33846DD8AA1}" srcOrd="0" destOrd="0" presId="urn:microsoft.com/office/officeart/2005/8/layout/orgChart1"/>
    <dgm:cxn modelId="{67586072-0BDC-44C0-98E8-33764CA46F18}" srcId="{35EE3764-F503-455D-9791-48521FEDA850}" destId="{A34BD8A8-1834-41E3-85F5-1C033844CBE0}" srcOrd="2" destOrd="0" parTransId="{6B7CA761-B191-48BA-B155-B70F3B30399D}" sibTransId="{34082510-3528-49FE-94A6-0B1961F9C8CA}"/>
    <dgm:cxn modelId="{7CB4B487-6C96-49FE-8F22-A1D7088F25F8}" type="presOf" srcId="{7FA55CDF-CF75-4007-9012-C45195B11BFC}" destId="{407EA538-B2B1-4C66-A3D1-547C6DBE27FC}" srcOrd="0" destOrd="0" presId="urn:microsoft.com/office/officeart/2005/8/layout/orgChart1"/>
    <dgm:cxn modelId="{6F344B32-8F3F-4A3D-8825-443215120AF0}" type="presOf" srcId="{7FA55CDF-CF75-4007-9012-C45195B11BFC}" destId="{0DC622B9-4463-4C6C-AE8C-E3C827E0B69A}" srcOrd="1" destOrd="0" presId="urn:microsoft.com/office/officeart/2005/8/layout/orgChart1"/>
    <dgm:cxn modelId="{A38A2F6A-C3F6-4478-84EB-D4B463AEFB88}" srcId="{493D3006-B7CC-4B1C-9789-9FEFB854653E}" destId="{F36B1EBA-6013-4775-8508-357991E0116B}" srcOrd="0" destOrd="0" parTransId="{17CA54FC-D8AE-4C24-9379-EAB6A5A16D05}" sibTransId="{72F37498-C38B-49C8-A3D8-BC77F209AA39}"/>
    <dgm:cxn modelId="{B9BFD22A-5C85-4B0C-9718-D5C5762F0EB1}" type="presOf" srcId="{9DE3BC00-9045-42D6-855B-223991D2A9C2}" destId="{A89BA203-4FBF-457C-998D-D1639FA7A22C}" srcOrd="0" destOrd="0" presId="urn:microsoft.com/office/officeart/2005/8/layout/orgChart1"/>
    <dgm:cxn modelId="{ACAD6370-02D6-4813-B790-E94113374D4F}" type="presOf" srcId="{76D3E3E9-E93A-4ECA-A825-4B5803FC2F0A}" destId="{4F29D045-2AAB-4EC6-B424-3316C73D4ED8}" srcOrd="0" destOrd="0" presId="urn:microsoft.com/office/officeart/2005/8/layout/orgChart1"/>
    <dgm:cxn modelId="{A58AD053-BA2C-4281-AE74-0F13E1C345B7}" type="presOf" srcId="{4386FDFC-41B7-467B-BE89-CE8B77544226}" destId="{D0DBDB17-4906-44C3-9FBC-B1FFF562CD0B}" srcOrd="0" destOrd="0" presId="urn:microsoft.com/office/officeart/2005/8/layout/orgChart1"/>
    <dgm:cxn modelId="{D2FFD103-B298-4ACB-BD2C-6913466E4E5E}" type="presOf" srcId="{37EEA3D0-E0BD-4082-B9CD-8D0A51A65581}" destId="{053B9A4A-00D3-4837-BBA2-4F8BE8EBE529}" srcOrd="1" destOrd="0" presId="urn:microsoft.com/office/officeart/2005/8/layout/orgChart1"/>
    <dgm:cxn modelId="{A3C699B8-7259-429E-8E18-DD9E00BCF5DE}" type="presOf" srcId="{02B6F1B8-B8D4-4801-B322-66C67A7B8EE5}" destId="{1E5BFB8A-BF93-41DD-9F70-080F475DEFFA}" srcOrd="0" destOrd="0" presId="urn:microsoft.com/office/officeart/2005/8/layout/orgChart1"/>
    <dgm:cxn modelId="{D785EF86-1B47-4D0D-8A25-5532706AD35D}" srcId="{9DE3BC00-9045-42D6-855B-223991D2A9C2}" destId="{35EE3764-F503-455D-9791-48521FEDA850}" srcOrd="0" destOrd="0" parTransId="{334AB97D-B8F7-41CB-AF80-0104DF646354}" sibTransId="{BBC1065B-18F8-4BE7-8546-ACB509F8EE03}"/>
    <dgm:cxn modelId="{36C94990-0F21-456E-8AAC-0C6B0C4C88E5}" srcId="{A34BD8A8-1834-41E3-85F5-1C033844CBE0}" destId="{435A1CE4-A84A-4BD5-878A-96199C589B25}" srcOrd="2" destOrd="0" parTransId="{82DF1794-B302-43DD-8E38-BBF1A2383594}" sibTransId="{9B890508-E80A-437E-BB9B-F3F7FB7442B4}"/>
    <dgm:cxn modelId="{3FBDCC6E-B36E-454F-83A0-3964E2BAA7C6}" type="presOf" srcId="{51714357-99EA-4395-A14C-2684FEC891A5}" destId="{C5D00ECD-A31F-44C5-B01B-DCCA6C697421}" srcOrd="0" destOrd="0" presId="urn:microsoft.com/office/officeart/2005/8/layout/orgChart1"/>
    <dgm:cxn modelId="{C7BE6B34-DFF4-4857-8AF1-755BB1C7F37A}" type="presOf" srcId="{F36B1EBA-6013-4775-8508-357991E0116B}" destId="{D2EB40CC-AB43-4FF8-AFF8-8687C1290370}" srcOrd="1" destOrd="0" presId="urn:microsoft.com/office/officeart/2005/8/layout/orgChart1"/>
    <dgm:cxn modelId="{D074DAB5-EB0F-4226-99ED-C5EF6304DE15}" type="presOf" srcId="{311F698A-791D-417B-83F8-88D7A9E481AD}" destId="{4824D939-6B3F-4E98-87FC-ED204742E3C1}" srcOrd="0" destOrd="0" presId="urn:microsoft.com/office/officeart/2005/8/layout/orgChart1"/>
    <dgm:cxn modelId="{FD0330D2-02CA-4887-8E0F-B65AA043959A}" type="presOf" srcId="{102C8621-68BD-42EA-867E-5C7F8275DF66}" destId="{436E5F73-8B32-45AF-A2DC-C5016403B420}" srcOrd="0" destOrd="0" presId="urn:microsoft.com/office/officeart/2005/8/layout/orgChart1"/>
    <dgm:cxn modelId="{CCF32A46-99AE-452A-ADF8-861201775B97}" type="presOf" srcId="{493D3006-B7CC-4B1C-9789-9FEFB854653E}" destId="{8567B01D-2F56-4D69-A32E-E93DD271E208}" srcOrd="0" destOrd="0" presId="urn:microsoft.com/office/officeart/2005/8/layout/orgChart1"/>
    <dgm:cxn modelId="{5A3162B3-21A5-4CDE-8424-CFEA30DA81C9}" type="presOf" srcId="{FC589184-934A-4939-B6D6-FF50DA42A6A2}" destId="{F9072336-A50D-4F39-A5AC-5FEE8A9B392A}" srcOrd="0" destOrd="0" presId="urn:microsoft.com/office/officeart/2005/8/layout/orgChart1"/>
    <dgm:cxn modelId="{4090B57E-08DD-4898-8CA6-5211656D88E5}" srcId="{ADBC7822-9CBB-4D44-A6CF-AC3076790835}" destId="{4386FDFC-41B7-467B-BE89-CE8B77544226}" srcOrd="1" destOrd="0" parTransId="{76D3E3E9-E93A-4ECA-A825-4B5803FC2F0A}" sibTransId="{2EB87A8E-D861-4390-868F-03AECAF35AF2}"/>
    <dgm:cxn modelId="{855A6E3F-EFF8-4D6E-AF06-2D48B41B9E52}" type="presOf" srcId="{493D3006-B7CC-4B1C-9789-9FEFB854653E}" destId="{40136B1B-F2CA-452E-ACDE-B6979EBE1D08}" srcOrd="1" destOrd="0" presId="urn:microsoft.com/office/officeart/2005/8/layout/orgChart1"/>
    <dgm:cxn modelId="{FF46F2BD-2292-49DB-BDC3-37864D3FD48C}" type="presOf" srcId="{11B2E865-CDC6-485D-AF83-9128B5F7DE3F}" destId="{22286ECC-B047-4F70-BA23-6707595CCC92}" srcOrd="0" destOrd="0" presId="urn:microsoft.com/office/officeart/2005/8/layout/orgChart1"/>
    <dgm:cxn modelId="{C8F6620F-16DA-472E-8469-FD164EFDB233}" type="presOf" srcId="{4386FDFC-41B7-467B-BE89-CE8B77544226}" destId="{CB5D7768-EAAD-4BE3-8B99-7BECB3EF80DF}" srcOrd="1" destOrd="0" presId="urn:microsoft.com/office/officeart/2005/8/layout/orgChart1"/>
    <dgm:cxn modelId="{E4D8B348-BD88-426D-BFCA-D664DA3378FF}" srcId="{35EE3764-F503-455D-9791-48521FEDA850}" destId="{ADBC7822-9CBB-4D44-A6CF-AC3076790835}" srcOrd="3" destOrd="0" parTransId="{D34816A2-B59E-4BE9-91FB-5692E6A434C2}" sibTransId="{ACBD0F84-A5D9-4F52-A56E-D49DEDC27CEA}"/>
    <dgm:cxn modelId="{3047DA19-672E-4B64-BC5B-40FE89B77D8E}" srcId="{35EE3764-F503-455D-9791-48521FEDA850}" destId="{493D3006-B7CC-4B1C-9789-9FEFB854653E}" srcOrd="0" destOrd="0" parTransId="{21768739-116A-4E20-B53C-471B53CDCB3D}" sibTransId="{529C6909-2BCB-45E5-BF84-74EE06540496}"/>
    <dgm:cxn modelId="{ED58C715-8BBB-4CB2-B9A3-66E5CAB6B7F5}" srcId="{81CF0198-5569-4C47-A77F-D07956CA89DB}" destId="{02B6F1B8-B8D4-4801-B322-66C67A7B8EE5}" srcOrd="0" destOrd="0" parTransId="{102C8621-68BD-42EA-867E-5C7F8275DF66}" sibTransId="{E33FD621-E8B6-4BB8-99EE-535E8A94A0BC}"/>
    <dgm:cxn modelId="{E2717E6F-CA87-4EBD-ABF9-1C2439A6F59D}" type="presOf" srcId="{ADBC7822-9CBB-4D44-A6CF-AC3076790835}" destId="{BC450A69-68C9-4315-A920-0F943DDD3A51}" srcOrd="1" destOrd="0" presId="urn:microsoft.com/office/officeart/2005/8/layout/orgChart1"/>
    <dgm:cxn modelId="{F6A3D565-EAD0-4763-B273-5A6FF4137E01}" type="presOf" srcId="{81CF0198-5569-4C47-A77F-D07956CA89DB}" destId="{754C7D6B-AEF8-461F-B093-29F1CAD17DBF}" srcOrd="1" destOrd="0" presId="urn:microsoft.com/office/officeart/2005/8/layout/orgChart1"/>
    <dgm:cxn modelId="{2E1B6AD3-181F-449E-8B21-EE13E691571E}" type="presOf" srcId="{35EE3764-F503-455D-9791-48521FEDA850}" destId="{AE878633-F65C-443B-836C-1CC18DCCF27C}" srcOrd="1" destOrd="0" presId="urn:microsoft.com/office/officeart/2005/8/layout/orgChart1"/>
    <dgm:cxn modelId="{DCE12144-FA3A-4BD5-87FB-A277B0493D9B}" srcId="{ADBC7822-9CBB-4D44-A6CF-AC3076790835}" destId="{311F698A-791D-417B-83F8-88D7A9E481AD}" srcOrd="0" destOrd="0" parTransId="{51714357-99EA-4395-A14C-2684FEC891A5}" sibTransId="{21E4CCC2-7825-4460-84DF-0861F8505101}"/>
    <dgm:cxn modelId="{A9ED0BAB-76AF-4BB0-AC43-ED061136C4BA}" type="presOf" srcId="{3D37E9BC-2EB7-4891-BD79-50B5F1FFD9D1}" destId="{E9A93E3F-1D51-41F3-8F5D-3BFE00175461}" srcOrd="0" destOrd="0" presId="urn:microsoft.com/office/officeart/2005/8/layout/orgChart1"/>
    <dgm:cxn modelId="{D80E97C6-84A4-4933-AD8E-79B5D1BA8A45}" type="presOf" srcId="{084EE8C8-40D6-4079-91D5-AAD876CC4060}" destId="{95F67A74-2774-4C69-BA02-02C185D8668A}" srcOrd="0" destOrd="0" presId="urn:microsoft.com/office/officeart/2005/8/layout/orgChart1"/>
    <dgm:cxn modelId="{404ECADA-AD42-4E02-9192-AC1EB4FF8DF8}" type="presOf" srcId="{EB595968-2B57-432C-AE45-03973B40CBEC}" destId="{02D9E1A1-94CE-42C2-931D-3A2368874877}" srcOrd="0" destOrd="0" presId="urn:microsoft.com/office/officeart/2005/8/layout/orgChart1"/>
    <dgm:cxn modelId="{B57A872A-9659-43F2-A0FE-B2D2959ACC1B}" type="presOf" srcId="{D787DFF1-FAA3-4631-B33F-AF8980970A1C}" destId="{E8EB1EDF-6A2E-407A-B0DF-F66362696E0C}" srcOrd="1" destOrd="0" presId="urn:microsoft.com/office/officeart/2005/8/layout/orgChart1"/>
    <dgm:cxn modelId="{ED48A2BA-8D87-4A71-976B-A18FAE03239F}" type="presOf" srcId="{435A1CE4-A84A-4BD5-878A-96199C589B25}" destId="{A86887EF-865A-41FE-970E-79EDE369739F}" srcOrd="0" destOrd="0" presId="urn:microsoft.com/office/officeart/2005/8/layout/orgChart1"/>
    <dgm:cxn modelId="{12F0DDF9-7FF1-49D5-8985-1477E6FDD914}" type="presOf" srcId="{ADBC7822-9CBB-4D44-A6CF-AC3076790835}" destId="{ADCB7EB2-0EA4-4C81-A6AB-D29053962B24}" srcOrd="0" destOrd="0" presId="urn:microsoft.com/office/officeart/2005/8/layout/orgChart1"/>
    <dgm:cxn modelId="{FE141A52-56DD-480E-B93E-2203E0D50D75}" srcId="{81CF0198-5569-4C47-A77F-D07956CA89DB}" destId="{7FA55CDF-CF75-4007-9012-C45195B11BFC}" srcOrd="1" destOrd="0" parTransId="{1F3B7231-3DB1-4A3E-AF76-F08B0662FC6D}" sibTransId="{69EDE297-8C8E-4B5E-9074-05404DF8AE22}"/>
    <dgm:cxn modelId="{2A0B374E-3925-486D-A9FD-85AD1782139D}" type="presOf" srcId="{82DF1794-B302-43DD-8E38-BBF1A2383594}" destId="{F33FDBC7-10DD-4A05-A44E-E1FDFC99F682}" srcOrd="0" destOrd="0" presId="urn:microsoft.com/office/officeart/2005/8/layout/orgChart1"/>
    <dgm:cxn modelId="{1236DF2B-8657-4226-BE5B-3E39B722AA99}" type="presOf" srcId="{D63A1F19-A50C-4AFA-9CEB-47902D62CDCC}" destId="{1907733F-5243-4DD2-8A53-236CCECBCCE6}" srcOrd="0" destOrd="0" presId="urn:microsoft.com/office/officeart/2005/8/layout/orgChart1"/>
    <dgm:cxn modelId="{3D690AF7-D49A-4C7A-BD2A-8AC4425A5096}" type="presOf" srcId="{311F698A-791D-417B-83F8-88D7A9E481AD}" destId="{98A5222C-D09E-41D8-B7C7-8703E9725873}" srcOrd="1" destOrd="0" presId="urn:microsoft.com/office/officeart/2005/8/layout/orgChart1"/>
    <dgm:cxn modelId="{191092FA-9782-496B-A355-F622B51221AB}" type="presOf" srcId="{F36B1EBA-6013-4775-8508-357991E0116B}" destId="{16C2C317-15D4-4F81-B126-FDCCA691D915}" srcOrd="0" destOrd="0" presId="urn:microsoft.com/office/officeart/2005/8/layout/orgChart1"/>
    <dgm:cxn modelId="{490D117C-4BE7-47FE-BEA2-386894AF015D}" srcId="{35EE3764-F503-455D-9791-48521FEDA850}" destId="{81CF0198-5569-4C47-A77F-D07956CA89DB}" srcOrd="1" destOrd="0" parTransId="{3D37E9BC-2EB7-4891-BD79-50B5F1FFD9D1}" sibTransId="{8F96E300-2535-4593-B3A6-EF8033AD3642}"/>
    <dgm:cxn modelId="{D7E21363-F6A7-4E9F-94D5-E00C7D4CB3C0}" srcId="{493D3006-B7CC-4B1C-9789-9FEFB854653E}" destId="{D787DFF1-FAA3-4631-B33F-AF8980970A1C}" srcOrd="1" destOrd="0" parTransId="{11B2E865-CDC6-485D-AF83-9128B5F7DE3F}" sibTransId="{00603733-FAC5-4145-96F2-6239457F94E5}"/>
    <dgm:cxn modelId="{BD70E6C7-9873-402F-9263-8A984A3851AD}" type="presOf" srcId="{6B7CA761-B191-48BA-B155-B70F3B30399D}" destId="{E96B58B1-8004-4695-9C21-DFA1B2EC4556}" srcOrd="0" destOrd="0" presId="urn:microsoft.com/office/officeart/2005/8/layout/orgChart1"/>
    <dgm:cxn modelId="{27FF83FB-62A1-4440-8699-8F22B469A2DF}" type="presOf" srcId="{21768739-116A-4E20-B53C-471B53CDCB3D}" destId="{0F7767F7-76C2-4F05-8152-11B462A31F15}" srcOrd="0" destOrd="0" presId="urn:microsoft.com/office/officeart/2005/8/layout/orgChart1"/>
    <dgm:cxn modelId="{F0D45A7F-985B-44CD-8352-9B403DC16687}" type="presOf" srcId="{FC589184-934A-4939-B6D6-FF50DA42A6A2}" destId="{90EF212D-523E-4A61-B13B-8F18F8870CF8}" srcOrd="1" destOrd="0" presId="urn:microsoft.com/office/officeart/2005/8/layout/orgChart1"/>
    <dgm:cxn modelId="{882B6EAD-4F59-4995-BA52-546DB9D0DBC6}" type="presOf" srcId="{37EEA3D0-E0BD-4082-B9CD-8D0A51A65581}" destId="{1CC5FA0E-B986-45ED-BD7C-598FE8662215}" srcOrd="0" destOrd="0" presId="urn:microsoft.com/office/officeart/2005/8/layout/orgChart1"/>
    <dgm:cxn modelId="{98F662B6-02B2-40B5-A5DA-AA0FCC22F48B}" srcId="{A34BD8A8-1834-41E3-85F5-1C033844CBE0}" destId="{2855C3FB-C781-453E-811F-88FC96A6CB01}" srcOrd="0" destOrd="0" parTransId="{D63A1F19-A50C-4AFA-9CEB-47902D62CDCC}" sibTransId="{84A5BF30-0028-4469-81A0-9D67D7BE73AA}"/>
    <dgm:cxn modelId="{91E10370-289E-483A-9F50-99E3330E73CD}" type="presOf" srcId="{187D3B07-87E4-4875-B00B-7F98CA7EF972}" destId="{FB09629B-2836-401C-A724-3086E7C12D40}" srcOrd="1" destOrd="0" presId="urn:microsoft.com/office/officeart/2005/8/layout/orgChart1"/>
    <dgm:cxn modelId="{110FEB39-4C7D-482D-B89A-12488B69285C}" type="presOf" srcId="{02B6F1B8-B8D4-4801-B322-66C67A7B8EE5}" destId="{0EFC9826-61EB-43EC-9B76-3DBC724D9B63}" srcOrd="1" destOrd="0" presId="urn:microsoft.com/office/officeart/2005/8/layout/orgChart1"/>
    <dgm:cxn modelId="{5611C9E6-BAAE-41BC-A962-69ED7280BEB1}" type="presOf" srcId="{D787DFF1-FAA3-4631-B33F-AF8980970A1C}" destId="{DAA22AF9-B278-4222-8CB8-29D80C66257A}" srcOrd="0" destOrd="0" presId="urn:microsoft.com/office/officeart/2005/8/layout/orgChart1"/>
    <dgm:cxn modelId="{8B4D14A6-39B0-421F-91D3-AE0414545692}" srcId="{493D3006-B7CC-4B1C-9789-9FEFB854653E}" destId="{37EEA3D0-E0BD-4082-B9CD-8D0A51A65581}" srcOrd="2" destOrd="0" parTransId="{EB595968-2B57-432C-AE45-03973B40CBEC}" sibTransId="{CB7D3295-E0F7-4C3C-81C5-06F2BF6BF07B}"/>
    <dgm:cxn modelId="{7D1EDE71-E0B0-44C3-B646-32AAB259D99C}" type="presOf" srcId="{35EE3764-F503-455D-9791-48521FEDA850}" destId="{EB7C2CD7-4EED-476E-A988-4B14D7B6251D}" srcOrd="0" destOrd="0" presId="urn:microsoft.com/office/officeart/2005/8/layout/orgChart1"/>
    <dgm:cxn modelId="{FCDC5FF4-05B6-40B0-8D97-FEDB4021BA32}" type="presOf" srcId="{187D3B07-87E4-4875-B00B-7F98CA7EF972}" destId="{87B87A3C-CB72-446C-AFC9-86E261251A92}" srcOrd="0" destOrd="0" presId="urn:microsoft.com/office/officeart/2005/8/layout/orgChart1"/>
    <dgm:cxn modelId="{F4A80661-BB63-4198-9D48-0D005CC84FA1}" type="presOf" srcId="{A34BD8A8-1834-41E3-85F5-1C033844CBE0}" destId="{D7A2C248-7536-429A-913C-8EBB34D7AD53}" srcOrd="0" destOrd="0" presId="urn:microsoft.com/office/officeart/2005/8/layout/orgChart1"/>
    <dgm:cxn modelId="{D3E28C5A-756C-4F68-8F0D-0DEF0F6A2100}" type="presOf" srcId="{A34BD8A8-1834-41E3-85F5-1C033844CBE0}" destId="{7ACA4087-06B9-4D99-A7AC-BC9FB456DBD4}" srcOrd="1" destOrd="0" presId="urn:microsoft.com/office/officeart/2005/8/layout/orgChart1"/>
    <dgm:cxn modelId="{DC5AFE50-459D-4230-86B6-770D04F6C2DF}" type="presOf" srcId="{435A1CE4-A84A-4BD5-878A-96199C589B25}" destId="{6AD721D6-1527-4057-87F5-0CBEF0B14F4C}" srcOrd="1" destOrd="0" presId="urn:microsoft.com/office/officeart/2005/8/layout/orgChart1"/>
    <dgm:cxn modelId="{718AB19A-C62E-4491-A82B-CEE32969C023}" type="presParOf" srcId="{A89BA203-4FBF-457C-998D-D1639FA7A22C}" destId="{218383CA-00EC-4155-93FD-EC1537478DF3}" srcOrd="0" destOrd="0" presId="urn:microsoft.com/office/officeart/2005/8/layout/orgChart1"/>
    <dgm:cxn modelId="{9BCEE6BA-F9BD-4F7E-B6F5-088B71FFDD86}" type="presParOf" srcId="{218383CA-00EC-4155-93FD-EC1537478DF3}" destId="{D2EE0F49-9259-46DD-B943-FCD750A44AB1}" srcOrd="0" destOrd="0" presId="urn:microsoft.com/office/officeart/2005/8/layout/orgChart1"/>
    <dgm:cxn modelId="{33280360-4381-481C-985A-9CB38B4F340E}" type="presParOf" srcId="{D2EE0F49-9259-46DD-B943-FCD750A44AB1}" destId="{EB7C2CD7-4EED-476E-A988-4B14D7B6251D}" srcOrd="0" destOrd="0" presId="urn:microsoft.com/office/officeart/2005/8/layout/orgChart1"/>
    <dgm:cxn modelId="{CEAD3999-25A2-4062-B464-FFF1BB3FDD62}" type="presParOf" srcId="{D2EE0F49-9259-46DD-B943-FCD750A44AB1}" destId="{AE878633-F65C-443B-836C-1CC18DCCF27C}" srcOrd="1" destOrd="0" presId="urn:microsoft.com/office/officeart/2005/8/layout/orgChart1"/>
    <dgm:cxn modelId="{A7A06D18-51D9-41D7-9C0C-76771B469CC8}" type="presParOf" srcId="{218383CA-00EC-4155-93FD-EC1537478DF3}" destId="{8660BC35-C2D7-4C78-987D-7F161121F9F6}" srcOrd="1" destOrd="0" presId="urn:microsoft.com/office/officeart/2005/8/layout/orgChart1"/>
    <dgm:cxn modelId="{2466DAC1-277F-4308-8695-86068A0E357D}" type="presParOf" srcId="{8660BC35-C2D7-4C78-987D-7F161121F9F6}" destId="{0F7767F7-76C2-4F05-8152-11B462A31F15}" srcOrd="0" destOrd="0" presId="urn:microsoft.com/office/officeart/2005/8/layout/orgChart1"/>
    <dgm:cxn modelId="{9F3EC35A-8D4D-4B62-847E-22A3E34FA23C}" type="presParOf" srcId="{8660BC35-C2D7-4C78-987D-7F161121F9F6}" destId="{681D3934-6F35-4764-824C-AD08EA554E53}" srcOrd="1" destOrd="0" presId="urn:microsoft.com/office/officeart/2005/8/layout/orgChart1"/>
    <dgm:cxn modelId="{BF019DA7-FB76-4EF0-A4E0-D465A4B68B64}" type="presParOf" srcId="{681D3934-6F35-4764-824C-AD08EA554E53}" destId="{56E92A30-7139-4B58-A6CF-B715B2D8A9A9}" srcOrd="0" destOrd="0" presId="urn:microsoft.com/office/officeart/2005/8/layout/orgChart1"/>
    <dgm:cxn modelId="{12312019-DBC0-481A-84B2-2039FD63EA58}" type="presParOf" srcId="{56E92A30-7139-4B58-A6CF-B715B2D8A9A9}" destId="{8567B01D-2F56-4D69-A32E-E93DD271E208}" srcOrd="0" destOrd="0" presId="urn:microsoft.com/office/officeart/2005/8/layout/orgChart1"/>
    <dgm:cxn modelId="{0802C508-7CB6-462E-83E9-D81E8895763F}" type="presParOf" srcId="{56E92A30-7139-4B58-A6CF-B715B2D8A9A9}" destId="{40136B1B-F2CA-452E-ACDE-B6979EBE1D08}" srcOrd="1" destOrd="0" presId="urn:microsoft.com/office/officeart/2005/8/layout/orgChart1"/>
    <dgm:cxn modelId="{7BD8BF75-55B0-4BF6-AE2F-2936CC5B38CE}" type="presParOf" srcId="{681D3934-6F35-4764-824C-AD08EA554E53}" destId="{5325E6A1-3B4C-4C5D-B906-181552D9263F}" srcOrd="1" destOrd="0" presId="urn:microsoft.com/office/officeart/2005/8/layout/orgChart1"/>
    <dgm:cxn modelId="{552A6C09-155A-41D4-A71F-6422BF605EDF}" type="presParOf" srcId="{5325E6A1-3B4C-4C5D-B906-181552D9263F}" destId="{1EF034BA-8592-443B-9F3C-B3F10B4C7AFF}" srcOrd="0" destOrd="0" presId="urn:microsoft.com/office/officeart/2005/8/layout/orgChart1"/>
    <dgm:cxn modelId="{114E9764-6843-495E-988F-3161B64E21F8}" type="presParOf" srcId="{5325E6A1-3B4C-4C5D-B906-181552D9263F}" destId="{015544D6-BE99-4599-9C57-630E32A6A155}" srcOrd="1" destOrd="0" presId="urn:microsoft.com/office/officeart/2005/8/layout/orgChart1"/>
    <dgm:cxn modelId="{89BA4702-DF20-43C3-BA68-DB54C88D97FA}" type="presParOf" srcId="{015544D6-BE99-4599-9C57-630E32A6A155}" destId="{D1103D62-078A-4819-8FA1-F6917692030F}" srcOrd="0" destOrd="0" presId="urn:microsoft.com/office/officeart/2005/8/layout/orgChart1"/>
    <dgm:cxn modelId="{6FF805B6-08F1-4467-9CE2-6A8BC6751C49}" type="presParOf" srcId="{D1103D62-078A-4819-8FA1-F6917692030F}" destId="{16C2C317-15D4-4F81-B126-FDCCA691D915}" srcOrd="0" destOrd="0" presId="urn:microsoft.com/office/officeart/2005/8/layout/orgChart1"/>
    <dgm:cxn modelId="{85F8F9BE-94C3-42D5-89AB-8F7B940DC36B}" type="presParOf" srcId="{D1103D62-078A-4819-8FA1-F6917692030F}" destId="{D2EB40CC-AB43-4FF8-AFF8-8687C1290370}" srcOrd="1" destOrd="0" presId="urn:microsoft.com/office/officeart/2005/8/layout/orgChart1"/>
    <dgm:cxn modelId="{EC9EEB6E-89F2-4DDE-9730-A4A8B8AEABF9}" type="presParOf" srcId="{015544D6-BE99-4599-9C57-630E32A6A155}" destId="{D33C6363-DDD0-44C4-874A-9F4833D63B3F}" srcOrd="1" destOrd="0" presId="urn:microsoft.com/office/officeart/2005/8/layout/orgChart1"/>
    <dgm:cxn modelId="{14B31C11-0710-42F6-AC92-7DE4E0FF9826}" type="presParOf" srcId="{015544D6-BE99-4599-9C57-630E32A6A155}" destId="{6001EA4C-5051-4030-BFFF-6C3C0220122C}" srcOrd="2" destOrd="0" presId="urn:microsoft.com/office/officeart/2005/8/layout/orgChart1"/>
    <dgm:cxn modelId="{E229641E-C6D7-4A31-B370-1BD3F39F392E}" type="presParOf" srcId="{5325E6A1-3B4C-4C5D-B906-181552D9263F}" destId="{22286ECC-B047-4F70-BA23-6707595CCC92}" srcOrd="2" destOrd="0" presId="urn:microsoft.com/office/officeart/2005/8/layout/orgChart1"/>
    <dgm:cxn modelId="{726E158E-5BCF-43B4-A6DB-CBBBF30E68F6}" type="presParOf" srcId="{5325E6A1-3B4C-4C5D-B906-181552D9263F}" destId="{1094F021-B280-43E9-8C5B-F279BE67D00E}" srcOrd="3" destOrd="0" presId="urn:microsoft.com/office/officeart/2005/8/layout/orgChart1"/>
    <dgm:cxn modelId="{C71C72CD-E4B3-43AF-BE05-B931BBBAE599}" type="presParOf" srcId="{1094F021-B280-43E9-8C5B-F279BE67D00E}" destId="{4E840487-6E09-45E3-84DE-19F95C87995E}" srcOrd="0" destOrd="0" presId="urn:microsoft.com/office/officeart/2005/8/layout/orgChart1"/>
    <dgm:cxn modelId="{B296C4C9-1F9A-4EDC-B313-803A13B068DD}" type="presParOf" srcId="{4E840487-6E09-45E3-84DE-19F95C87995E}" destId="{DAA22AF9-B278-4222-8CB8-29D80C66257A}" srcOrd="0" destOrd="0" presId="urn:microsoft.com/office/officeart/2005/8/layout/orgChart1"/>
    <dgm:cxn modelId="{EA0029A8-6327-4E9A-8747-1E9E465A650C}" type="presParOf" srcId="{4E840487-6E09-45E3-84DE-19F95C87995E}" destId="{E8EB1EDF-6A2E-407A-B0DF-F66362696E0C}" srcOrd="1" destOrd="0" presId="urn:microsoft.com/office/officeart/2005/8/layout/orgChart1"/>
    <dgm:cxn modelId="{CC195E27-60C9-414B-A35B-79F54370C619}" type="presParOf" srcId="{1094F021-B280-43E9-8C5B-F279BE67D00E}" destId="{33D7856E-267C-42FF-BC39-D9384EC17FEE}" srcOrd="1" destOrd="0" presId="urn:microsoft.com/office/officeart/2005/8/layout/orgChart1"/>
    <dgm:cxn modelId="{19035BC0-58C1-4282-8CAD-D684BC2A95D3}" type="presParOf" srcId="{1094F021-B280-43E9-8C5B-F279BE67D00E}" destId="{18E96069-1222-49C5-996C-0754E062E427}" srcOrd="2" destOrd="0" presId="urn:microsoft.com/office/officeart/2005/8/layout/orgChart1"/>
    <dgm:cxn modelId="{1AF270D0-B232-4915-96F3-C31C0CECAB73}" type="presParOf" srcId="{5325E6A1-3B4C-4C5D-B906-181552D9263F}" destId="{02D9E1A1-94CE-42C2-931D-3A2368874877}" srcOrd="4" destOrd="0" presId="urn:microsoft.com/office/officeart/2005/8/layout/orgChart1"/>
    <dgm:cxn modelId="{F3F91786-6F18-4028-A814-DDF1621F2AF1}" type="presParOf" srcId="{5325E6A1-3B4C-4C5D-B906-181552D9263F}" destId="{DBD9AF3C-86BF-452F-A682-8192BAB43DE3}" srcOrd="5" destOrd="0" presId="urn:microsoft.com/office/officeart/2005/8/layout/orgChart1"/>
    <dgm:cxn modelId="{290FA37A-651C-4037-9307-E65C2F2A3014}" type="presParOf" srcId="{DBD9AF3C-86BF-452F-A682-8192BAB43DE3}" destId="{BC39C60B-5000-49C6-A8F0-52ECC833DC6E}" srcOrd="0" destOrd="0" presId="urn:microsoft.com/office/officeart/2005/8/layout/orgChart1"/>
    <dgm:cxn modelId="{EDD30E76-A5B8-41E1-B984-FD260F53BAD7}" type="presParOf" srcId="{BC39C60B-5000-49C6-A8F0-52ECC833DC6E}" destId="{1CC5FA0E-B986-45ED-BD7C-598FE8662215}" srcOrd="0" destOrd="0" presId="urn:microsoft.com/office/officeart/2005/8/layout/orgChart1"/>
    <dgm:cxn modelId="{F56FAD1F-FD3C-4FB2-A2FE-33C546F4C63B}" type="presParOf" srcId="{BC39C60B-5000-49C6-A8F0-52ECC833DC6E}" destId="{053B9A4A-00D3-4837-BBA2-4F8BE8EBE529}" srcOrd="1" destOrd="0" presId="urn:microsoft.com/office/officeart/2005/8/layout/orgChart1"/>
    <dgm:cxn modelId="{F8B39C0C-9515-47E8-B302-59621F8D0C9E}" type="presParOf" srcId="{DBD9AF3C-86BF-452F-A682-8192BAB43DE3}" destId="{67DF9640-3563-41CE-AD26-9EEC98E7C888}" srcOrd="1" destOrd="0" presId="urn:microsoft.com/office/officeart/2005/8/layout/orgChart1"/>
    <dgm:cxn modelId="{151A1D1F-5036-4CDA-8ADD-5B60873E0F54}" type="presParOf" srcId="{DBD9AF3C-86BF-452F-A682-8192BAB43DE3}" destId="{65AB54D6-B41B-4365-AFFC-0D78A5D9B932}" srcOrd="2" destOrd="0" presId="urn:microsoft.com/office/officeart/2005/8/layout/orgChart1"/>
    <dgm:cxn modelId="{77261E03-C3F6-4185-944E-A895DD245D63}" type="presParOf" srcId="{681D3934-6F35-4764-824C-AD08EA554E53}" destId="{8EFEF221-75A9-44D0-A249-0E2999454766}" srcOrd="2" destOrd="0" presId="urn:microsoft.com/office/officeart/2005/8/layout/orgChart1"/>
    <dgm:cxn modelId="{C7DE263A-53D6-46C7-932C-C40356DADF40}" type="presParOf" srcId="{8660BC35-C2D7-4C78-987D-7F161121F9F6}" destId="{E9A93E3F-1D51-41F3-8F5D-3BFE00175461}" srcOrd="2" destOrd="0" presId="urn:microsoft.com/office/officeart/2005/8/layout/orgChart1"/>
    <dgm:cxn modelId="{DF81472F-DE70-4FAC-9FB5-2D267197515E}" type="presParOf" srcId="{8660BC35-C2D7-4C78-987D-7F161121F9F6}" destId="{AE5AF365-5B72-4F40-B02F-647EDF9BC95E}" srcOrd="3" destOrd="0" presId="urn:microsoft.com/office/officeart/2005/8/layout/orgChart1"/>
    <dgm:cxn modelId="{FC661315-B422-41E6-9040-DE2412B54CA1}" type="presParOf" srcId="{AE5AF365-5B72-4F40-B02F-647EDF9BC95E}" destId="{90693A69-36C0-49F8-AF39-4C211ECB64FF}" srcOrd="0" destOrd="0" presId="urn:microsoft.com/office/officeart/2005/8/layout/orgChart1"/>
    <dgm:cxn modelId="{6FBA0980-8797-4E93-A284-18F7E82E01A9}" type="presParOf" srcId="{90693A69-36C0-49F8-AF39-4C211ECB64FF}" destId="{3B0F072D-07E2-4B95-A380-F33846DD8AA1}" srcOrd="0" destOrd="0" presId="urn:microsoft.com/office/officeart/2005/8/layout/orgChart1"/>
    <dgm:cxn modelId="{5CBE5889-350D-4CE7-BF89-D9E654F04F07}" type="presParOf" srcId="{90693A69-36C0-49F8-AF39-4C211ECB64FF}" destId="{754C7D6B-AEF8-461F-B093-29F1CAD17DBF}" srcOrd="1" destOrd="0" presId="urn:microsoft.com/office/officeart/2005/8/layout/orgChart1"/>
    <dgm:cxn modelId="{CB1E7BB1-081A-43FF-9B7D-8E9D64BF0E30}" type="presParOf" srcId="{AE5AF365-5B72-4F40-B02F-647EDF9BC95E}" destId="{DF45ACBB-BD81-4308-89AB-B3CFF59D7EAA}" srcOrd="1" destOrd="0" presId="urn:microsoft.com/office/officeart/2005/8/layout/orgChart1"/>
    <dgm:cxn modelId="{EE3C8984-D5B9-4E71-84DD-452E01665468}" type="presParOf" srcId="{DF45ACBB-BD81-4308-89AB-B3CFF59D7EAA}" destId="{436E5F73-8B32-45AF-A2DC-C5016403B420}" srcOrd="0" destOrd="0" presId="urn:microsoft.com/office/officeart/2005/8/layout/orgChart1"/>
    <dgm:cxn modelId="{87E86456-011A-49BB-BED5-AD4B9369CEED}" type="presParOf" srcId="{DF45ACBB-BD81-4308-89AB-B3CFF59D7EAA}" destId="{82A06D58-2211-427B-BEDC-B19AFD83C5C1}" srcOrd="1" destOrd="0" presId="urn:microsoft.com/office/officeart/2005/8/layout/orgChart1"/>
    <dgm:cxn modelId="{00E85F29-D1F9-42C8-9DFD-5E9F9BE76F96}" type="presParOf" srcId="{82A06D58-2211-427B-BEDC-B19AFD83C5C1}" destId="{100169D2-4E93-4655-9C49-D93F65006833}" srcOrd="0" destOrd="0" presId="urn:microsoft.com/office/officeart/2005/8/layout/orgChart1"/>
    <dgm:cxn modelId="{FA826505-2923-45F6-B758-4FAD465F1E73}" type="presParOf" srcId="{100169D2-4E93-4655-9C49-D93F65006833}" destId="{1E5BFB8A-BF93-41DD-9F70-080F475DEFFA}" srcOrd="0" destOrd="0" presId="urn:microsoft.com/office/officeart/2005/8/layout/orgChart1"/>
    <dgm:cxn modelId="{6D2D4D1B-AC5E-4AA6-8635-B76552066DBB}" type="presParOf" srcId="{100169D2-4E93-4655-9C49-D93F65006833}" destId="{0EFC9826-61EB-43EC-9B76-3DBC724D9B63}" srcOrd="1" destOrd="0" presId="urn:microsoft.com/office/officeart/2005/8/layout/orgChart1"/>
    <dgm:cxn modelId="{5FFF9FDD-42D6-4BBE-ADDC-760991ED8EE4}" type="presParOf" srcId="{82A06D58-2211-427B-BEDC-B19AFD83C5C1}" destId="{018AD1F3-8466-445E-85A3-6C1442E5F200}" srcOrd="1" destOrd="0" presId="urn:microsoft.com/office/officeart/2005/8/layout/orgChart1"/>
    <dgm:cxn modelId="{86F49CFA-73F9-4D3F-8933-574CD05E7583}" type="presParOf" srcId="{82A06D58-2211-427B-BEDC-B19AFD83C5C1}" destId="{54215C9F-D912-4D0F-87CD-6653F8C94D57}" srcOrd="2" destOrd="0" presId="urn:microsoft.com/office/officeart/2005/8/layout/orgChart1"/>
    <dgm:cxn modelId="{1123F426-471D-46DD-AF83-5B08D6BE025F}" type="presParOf" srcId="{DF45ACBB-BD81-4308-89AB-B3CFF59D7EAA}" destId="{58E1D1C0-8DE9-4E63-9F27-7517C14B1B44}" srcOrd="2" destOrd="0" presId="urn:microsoft.com/office/officeart/2005/8/layout/orgChart1"/>
    <dgm:cxn modelId="{58DD5A34-E887-4F91-B0BF-51AB1086426C}" type="presParOf" srcId="{DF45ACBB-BD81-4308-89AB-B3CFF59D7EAA}" destId="{8965996C-8A2D-45B2-83D3-9E95061D7AFF}" srcOrd="3" destOrd="0" presId="urn:microsoft.com/office/officeart/2005/8/layout/orgChart1"/>
    <dgm:cxn modelId="{204E386F-2B19-40BB-B9C3-2E9C378D9802}" type="presParOf" srcId="{8965996C-8A2D-45B2-83D3-9E95061D7AFF}" destId="{003737FE-FD54-4B2D-BC81-851CFAF6D72F}" srcOrd="0" destOrd="0" presId="urn:microsoft.com/office/officeart/2005/8/layout/orgChart1"/>
    <dgm:cxn modelId="{FE986EA9-75BC-4063-B818-DFB9C791C6BA}" type="presParOf" srcId="{003737FE-FD54-4B2D-BC81-851CFAF6D72F}" destId="{407EA538-B2B1-4C66-A3D1-547C6DBE27FC}" srcOrd="0" destOrd="0" presId="urn:microsoft.com/office/officeart/2005/8/layout/orgChart1"/>
    <dgm:cxn modelId="{8FB4B432-FB3D-455C-9D9C-203404109467}" type="presParOf" srcId="{003737FE-FD54-4B2D-BC81-851CFAF6D72F}" destId="{0DC622B9-4463-4C6C-AE8C-E3C827E0B69A}" srcOrd="1" destOrd="0" presId="urn:microsoft.com/office/officeart/2005/8/layout/orgChart1"/>
    <dgm:cxn modelId="{656A3CC9-906E-4593-BC38-0593C061A64C}" type="presParOf" srcId="{8965996C-8A2D-45B2-83D3-9E95061D7AFF}" destId="{1A5CDFB4-BCD5-4CE6-AA94-3CBC8E8A51C2}" srcOrd="1" destOrd="0" presId="urn:microsoft.com/office/officeart/2005/8/layout/orgChart1"/>
    <dgm:cxn modelId="{CED78611-E009-49C7-BE1C-52952EA93C25}" type="presParOf" srcId="{8965996C-8A2D-45B2-83D3-9E95061D7AFF}" destId="{62B6742E-2FF0-4411-B82B-D3675B2ED43A}" srcOrd="2" destOrd="0" presId="urn:microsoft.com/office/officeart/2005/8/layout/orgChart1"/>
    <dgm:cxn modelId="{37780031-DC3D-4332-A30C-E5BBE2F0CFD4}" type="presParOf" srcId="{DF45ACBB-BD81-4308-89AB-B3CFF59D7EAA}" destId="{24BA9C25-BA65-4C9E-9632-52A65D32E4E4}" srcOrd="4" destOrd="0" presId="urn:microsoft.com/office/officeart/2005/8/layout/orgChart1"/>
    <dgm:cxn modelId="{8400D682-40A8-473A-9A84-31C23F365522}" type="presParOf" srcId="{DF45ACBB-BD81-4308-89AB-B3CFF59D7EAA}" destId="{3F3C60D2-514E-4BD0-8401-76CC5E9DF64E}" srcOrd="5" destOrd="0" presId="urn:microsoft.com/office/officeart/2005/8/layout/orgChart1"/>
    <dgm:cxn modelId="{7628A3B1-22FC-44B8-A9AC-4A3CA6CDFA59}" type="presParOf" srcId="{3F3C60D2-514E-4BD0-8401-76CC5E9DF64E}" destId="{52ECDD8D-7EAA-402F-9567-8D7FAF6A587E}" srcOrd="0" destOrd="0" presId="urn:microsoft.com/office/officeart/2005/8/layout/orgChart1"/>
    <dgm:cxn modelId="{1C9593E6-A812-40FE-A2DB-B423260E9BEB}" type="presParOf" srcId="{52ECDD8D-7EAA-402F-9567-8D7FAF6A587E}" destId="{87B87A3C-CB72-446C-AFC9-86E261251A92}" srcOrd="0" destOrd="0" presId="urn:microsoft.com/office/officeart/2005/8/layout/orgChart1"/>
    <dgm:cxn modelId="{6F5BC3B0-82BC-4F4A-A1C6-C2CCB33D31C1}" type="presParOf" srcId="{52ECDD8D-7EAA-402F-9567-8D7FAF6A587E}" destId="{FB09629B-2836-401C-A724-3086E7C12D40}" srcOrd="1" destOrd="0" presId="urn:microsoft.com/office/officeart/2005/8/layout/orgChart1"/>
    <dgm:cxn modelId="{85E97987-B736-404F-ABB0-17C5BBCDE3D9}" type="presParOf" srcId="{3F3C60D2-514E-4BD0-8401-76CC5E9DF64E}" destId="{02C20E82-B8BA-4867-A9BE-F5486D8AC5E0}" srcOrd="1" destOrd="0" presId="urn:microsoft.com/office/officeart/2005/8/layout/orgChart1"/>
    <dgm:cxn modelId="{47D75183-D0B4-4164-BE76-67712C68741E}" type="presParOf" srcId="{3F3C60D2-514E-4BD0-8401-76CC5E9DF64E}" destId="{7FEE4CEA-02AB-460C-ABD7-526C446D0FDD}" srcOrd="2" destOrd="0" presId="urn:microsoft.com/office/officeart/2005/8/layout/orgChart1"/>
    <dgm:cxn modelId="{BE9F2467-F89F-4C10-9DA0-E17517874B15}" type="presParOf" srcId="{AE5AF365-5B72-4F40-B02F-647EDF9BC95E}" destId="{2E516DC1-023A-4A9E-9258-EA9BD907F102}" srcOrd="2" destOrd="0" presId="urn:microsoft.com/office/officeart/2005/8/layout/orgChart1"/>
    <dgm:cxn modelId="{96D25A40-6DFA-4987-839C-A345116E9FA2}" type="presParOf" srcId="{8660BC35-C2D7-4C78-987D-7F161121F9F6}" destId="{E96B58B1-8004-4695-9C21-DFA1B2EC4556}" srcOrd="4" destOrd="0" presId="urn:microsoft.com/office/officeart/2005/8/layout/orgChart1"/>
    <dgm:cxn modelId="{D7700ED5-5661-4DD9-9C77-21E523511E8A}" type="presParOf" srcId="{8660BC35-C2D7-4C78-987D-7F161121F9F6}" destId="{0310BC36-54B3-4CFF-812E-B44B2D6F415F}" srcOrd="5" destOrd="0" presId="urn:microsoft.com/office/officeart/2005/8/layout/orgChart1"/>
    <dgm:cxn modelId="{9316D2E0-4A2A-4A8B-896E-5546BA9B9BC5}" type="presParOf" srcId="{0310BC36-54B3-4CFF-812E-B44B2D6F415F}" destId="{E81D53A0-5072-4F97-8053-78927515C021}" srcOrd="0" destOrd="0" presId="urn:microsoft.com/office/officeart/2005/8/layout/orgChart1"/>
    <dgm:cxn modelId="{6C88A4BE-882D-4E6E-842F-87BEC72576F3}" type="presParOf" srcId="{E81D53A0-5072-4F97-8053-78927515C021}" destId="{D7A2C248-7536-429A-913C-8EBB34D7AD53}" srcOrd="0" destOrd="0" presId="urn:microsoft.com/office/officeart/2005/8/layout/orgChart1"/>
    <dgm:cxn modelId="{E917F1B6-4D66-4A9C-A09C-A9EA67852F2A}" type="presParOf" srcId="{E81D53A0-5072-4F97-8053-78927515C021}" destId="{7ACA4087-06B9-4D99-A7AC-BC9FB456DBD4}" srcOrd="1" destOrd="0" presId="urn:microsoft.com/office/officeart/2005/8/layout/orgChart1"/>
    <dgm:cxn modelId="{20D63ECF-09D2-4EEB-A804-A6CFFB9C32E6}" type="presParOf" srcId="{0310BC36-54B3-4CFF-812E-B44B2D6F415F}" destId="{AF854A81-832E-491F-B712-BEBB6D755D1F}" srcOrd="1" destOrd="0" presId="urn:microsoft.com/office/officeart/2005/8/layout/orgChart1"/>
    <dgm:cxn modelId="{B3F829F6-DC3F-482A-9F17-2542884767AC}" type="presParOf" srcId="{AF854A81-832E-491F-B712-BEBB6D755D1F}" destId="{1907733F-5243-4DD2-8A53-236CCECBCCE6}" srcOrd="0" destOrd="0" presId="urn:microsoft.com/office/officeart/2005/8/layout/orgChart1"/>
    <dgm:cxn modelId="{44AD8E9B-85D4-419D-B687-81211860E71B}" type="presParOf" srcId="{AF854A81-832E-491F-B712-BEBB6D755D1F}" destId="{FF663BBB-8307-4B57-9890-29FB7DFDE2B2}" srcOrd="1" destOrd="0" presId="urn:microsoft.com/office/officeart/2005/8/layout/orgChart1"/>
    <dgm:cxn modelId="{388BB3D1-E326-4372-A5B3-D36809F8053B}" type="presParOf" srcId="{FF663BBB-8307-4B57-9890-29FB7DFDE2B2}" destId="{3009A798-9D12-4C20-AB9E-C6C12A8BFFEF}" srcOrd="0" destOrd="0" presId="urn:microsoft.com/office/officeart/2005/8/layout/orgChart1"/>
    <dgm:cxn modelId="{909919A4-8521-475F-A887-733BE5429761}" type="presParOf" srcId="{3009A798-9D12-4C20-AB9E-C6C12A8BFFEF}" destId="{7B20F672-5ADB-47A9-9821-CA6660A1A407}" srcOrd="0" destOrd="0" presId="urn:microsoft.com/office/officeart/2005/8/layout/orgChart1"/>
    <dgm:cxn modelId="{0C4689AE-D3F2-40F1-9A37-45DA3E551383}" type="presParOf" srcId="{3009A798-9D12-4C20-AB9E-C6C12A8BFFEF}" destId="{CCF3E340-842E-47E9-8882-734DC2494524}" srcOrd="1" destOrd="0" presId="urn:microsoft.com/office/officeart/2005/8/layout/orgChart1"/>
    <dgm:cxn modelId="{51443FBB-A83F-4BF5-AA18-D8A21B56A60C}" type="presParOf" srcId="{FF663BBB-8307-4B57-9890-29FB7DFDE2B2}" destId="{5AAFBC9A-4D05-4676-A588-B8C812B9EC6E}" srcOrd="1" destOrd="0" presId="urn:microsoft.com/office/officeart/2005/8/layout/orgChart1"/>
    <dgm:cxn modelId="{D7A37CE6-664E-43C3-9CC6-44669A0FC3B0}" type="presParOf" srcId="{FF663BBB-8307-4B57-9890-29FB7DFDE2B2}" destId="{A6735A43-913B-4512-BF11-7DD4360D71A0}" srcOrd="2" destOrd="0" presId="urn:microsoft.com/office/officeart/2005/8/layout/orgChart1"/>
    <dgm:cxn modelId="{C1626DFF-9DBE-4EBC-A97B-A02C2A2A4AE4}" type="presParOf" srcId="{AF854A81-832E-491F-B712-BEBB6D755D1F}" destId="{95F67A74-2774-4C69-BA02-02C185D8668A}" srcOrd="2" destOrd="0" presId="urn:microsoft.com/office/officeart/2005/8/layout/orgChart1"/>
    <dgm:cxn modelId="{1F47CD9D-98E0-47E1-B8DC-23E260BB12E4}" type="presParOf" srcId="{AF854A81-832E-491F-B712-BEBB6D755D1F}" destId="{6F676681-E735-4B0D-A4F2-2BD6072D9628}" srcOrd="3" destOrd="0" presId="urn:microsoft.com/office/officeart/2005/8/layout/orgChart1"/>
    <dgm:cxn modelId="{96997A91-AAE5-4017-BDF5-EDC6D57120B2}" type="presParOf" srcId="{6F676681-E735-4B0D-A4F2-2BD6072D9628}" destId="{0928CDE4-52D7-461B-8565-DB18338121F6}" srcOrd="0" destOrd="0" presId="urn:microsoft.com/office/officeart/2005/8/layout/orgChart1"/>
    <dgm:cxn modelId="{D00DF4A6-21EE-4071-839D-AB72730BAE55}" type="presParOf" srcId="{0928CDE4-52D7-461B-8565-DB18338121F6}" destId="{F9072336-A50D-4F39-A5AC-5FEE8A9B392A}" srcOrd="0" destOrd="0" presId="urn:microsoft.com/office/officeart/2005/8/layout/orgChart1"/>
    <dgm:cxn modelId="{2003F15E-5AF6-46B6-B9A6-78A8FE31DC98}" type="presParOf" srcId="{0928CDE4-52D7-461B-8565-DB18338121F6}" destId="{90EF212D-523E-4A61-B13B-8F18F8870CF8}" srcOrd="1" destOrd="0" presId="urn:microsoft.com/office/officeart/2005/8/layout/orgChart1"/>
    <dgm:cxn modelId="{4122D1F9-12AB-4A8D-9726-3033D194DBBD}" type="presParOf" srcId="{6F676681-E735-4B0D-A4F2-2BD6072D9628}" destId="{80F6F318-EE34-435E-A2E6-0A1CBFDAC7C4}" srcOrd="1" destOrd="0" presId="urn:microsoft.com/office/officeart/2005/8/layout/orgChart1"/>
    <dgm:cxn modelId="{15411CEE-09F0-4A87-BABA-93C730DE4651}" type="presParOf" srcId="{6F676681-E735-4B0D-A4F2-2BD6072D9628}" destId="{F686B9D7-EBB5-40B0-A9E8-814690F9DB6F}" srcOrd="2" destOrd="0" presId="urn:microsoft.com/office/officeart/2005/8/layout/orgChart1"/>
    <dgm:cxn modelId="{A3A101A6-956C-4CC0-8F03-89A812E80C1E}" type="presParOf" srcId="{AF854A81-832E-491F-B712-BEBB6D755D1F}" destId="{F33FDBC7-10DD-4A05-A44E-E1FDFC99F682}" srcOrd="4" destOrd="0" presId="urn:microsoft.com/office/officeart/2005/8/layout/orgChart1"/>
    <dgm:cxn modelId="{CBE094E3-A6AB-445A-84FF-5250C51F3873}" type="presParOf" srcId="{AF854A81-832E-491F-B712-BEBB6D755D1F}" destId="{358B77EB-FAA1-435C-A8F2-AF9403B0C011}" srcOrd="5" destOrd="0" presId="urn:microsoft.com/office/officeart/2005/8/layout/orgChart1"/>
    <dgm:cxn modelId="{EB69006E-D72E-431E-9619-F696833FB4B1}" type="presParOf" srcId="{358B77EB-FAA1-435C-A8F2-AF9403B0C011}" destId="{2C4E349E-F4BC-4688-84E4-D095114C8035}" srcOrd="0" destOrd="0" presId="urn:microsoft.com/office/officeart/2005/8/layout/orgChart1"/>
    <dgm:cxn modelId="{5B471700-2F53-4848-844E-65C8D298D85F}" type="presParOf" srcId="{2C4E349E-F4BC-4688-84E4-D095114C8035}" destId="{A86887EF-865A-41FE-970E-79EDE369739F}" srcOrd="0" destOrd="0" presId="urn:microsoft.com/office/officeart/2005/8/layout/orgChart1"/>
    <dgm:cxn modelId="{19D9E8BC-427D-4B9B-82E9-6BFE09939D3A}" type="presParOf" srcId="{2C4E349E-F4BC-4688-84E4-D095114C8035}" destId="{6AD721D6-1527-4057-87F5-0CBEF0B14F4C}" srcOrd="1" destOrd="0" presId="urn:microsoft.com/office/officeart/2005/8/layout/orgChart1"/>
    <dgm:cxn modelId="{D6B35CBA-03CD-40DB-A627-75B5C4FB0CE0}" type="presParOf" srcId="{358B77EB-FAA1-435C-A8F2-AF9403B0C011}" destId="{F75D2825-22C8-442B-B1C7-D2FA9E1FDBC5}" srcOrd="1" destOrd="0" presId="urn:microsoft.com/office/officeart/2005/8/layout/orgChart1"/>
    <dgm:cxn modelId="{EEEE85A4-F7FC-465B-BA15-20F874A99768}" type="presParOf" srcId="{358B77EB-FAA1-435C-A8F2-AF9403B0C011}" destId="{1689BB92-CED9-4741-BFB7-DE35AEC93187}" srcOrd="2" destOrd="0" presId="urn:microsoft.com/office/officeart/2005/8/layout/orgChart1"/>
    <dgm:cxn modelId="{7362F468-D5D4-47F6-9789-88632187465C}" type="presParOf" srcId="{0310BC36-54B3-4CFF-812E-B44B2D6F415F}" destId="{C5BCCCF6-39AE-4A0E-B158-0C6842D297DB}" srcOrd="2" destOrd="0" presId="urn:microsoft.com/office/officeart/2005/8/layout/orgChart1"/>
    <dgm:cxn modelId="{60FF7049-4C68-4C73-A46B-5364DC5E9C78}" type="presParOf" srcId="{8660BC35-C2D7-4C78-987D-7F161121F9F6}" destId="{CB856A50-0C63-4A54-9C00-AA66589053ED}" srcOrd="6" destOrd="0" presId="urn:microsoft.com/office/officeart/2005/8/layout/orgChart1"/>
    <dgm:cxn modelId="{932C12E1-9C80-4ABD-A864-0933D3E4BB39}" type="presParOf" srcId="{8660BC35-C2D7-4C78-987D-7F161121F9F6}" destId="{02090E7C-600F-4DCF-B5EA-3FEA80F419B3}" srcOrd="7" destOrd="0" presId="urn:microsoft.com/office/officeart/2005/8/layout/orgChart1"/>
    <dgm:cxn modelId="{842ECA58-4741-4AE3-9F46-710B7E7406C3}" type="presParOf" srcId="{02090E7C-600F-4DCF-B5EA-3FEA80F419B3}" destId="{FFA2A1E6-C294-4B55-9AF1-BBB7BE3120FB}" srcOrd="0" destOrd="0" presId="urn:microsoft.com/office/officeart/2005/8/layout/orgChart1"/>
    <dgm:cxn modelId="{42655142-0AD2-4CDB-A92F-D0D8CAF7B4EA}" type="presParOf" srcId="{FFA2A1E6-C294-4B55-9AF1-BBB7BE3120FB}" destId="{ADCB7EB2-0EA4-4C81-A6AB-D29053962B24}" srcOrd="0" destOrd="0" presId="urn:microsoft.com/office/officeart/2005/8/layout/orgChart1"/>
    <dgm:cxn modelId="{D6AC4572-A2A4-4AAB-96DB-0B0593F7681B}" type="presParOf" srcId="{FFA2A1E6-C294-4B55-9AF1-BBB7BE3120FB}" destId="{BC450A69-68C9-4315-A920-0F943DDD3A51}" srcOrd="1" destOrd="0" presId="urn:microsoft.com/office/officeart/2005/8/layout/orgChart1"/>
    <dgm:cxn modelId="{741D5F3A-15E2-48E4-93D2-377512F04E4C}" type="presParOf" srcId="{02090E7C-600F-4DCF-B5EA-3FEA80F419B3}" destId="{2A0027DB-7041-4F65-A603-9FCDD92CB682}" srcOrd="1" destOrd="0" presId="urn:microsoft.com/office/officeart/2005/8/layout/orgChart1"/>
    <dgm:cxn modelId="{9B92664B-1968-460E-A1B6-C5007161F434}" type="presParOf" srcId="{2A0027DB-7041-4F65-A603-9FCDD92CB682}" destId="{C5D00ECD-A31F-44C5-B01B-DCCA6C697421}" srcOrd="0" destOrd="0" presId="urn:microsoft.com/office/officeart/2005/8/layout/orgChart1"/>
    <dgm:cxn modelId="{EB1FA17B-F62D-499B-BB45-13B775DFB879}" type="presParOf" srcId="{2A0027DB-7041-4F65-A603-9FCDD92CB682}" destId="{3DACBDFF-B8C0-4B95-B79D-5F245566880E}" srcOrd="1" destOrd="0" presId="urn:microsoft.com/office/officeart/2005/8/layout/orgChart1"/>
    <dgm:cxn modelId="{19243085-10E5-4D51-A514-27B8C36CAD7D}" type="presParOf" srcId="{3DACBDFF-B8C0-4B95-B79D-5F245566880E}" destId="{EEE1A3CA-C466-42D0-A12D-8EA93844B456}" srcOrd="0" destOrd="0" presId="urn:microsoft.com/office/officeart/2005/8/layout/orgChart1"/>
    <dgm:cxn modelId="{C6A281D2-820A-46F8-9AAB-62A22794CDFC}" type="presParOf" srcId="{EEE1A3CA-C466-42D0-A12D-8EA93844B456}" destId="{4824D939-6B3F-4E98-87FC-ED204742E3C1}" srcOrd="0" destOrd="0" presId="urn:microsoft.com/office/officeart/2005/8/layout/orgChart1"/>
    <dgm:cxn modelId="{4DF06D7B-2483-4355-8271-F3BC80F39759}" type="presParOf" srcId="{EEE1A3CA-C466-42D0-A12D-8EA93844B456}" destId="{98A5222C-D09E-41D8-B7C7-8703E9725873}" srcOrd="1" destOrd="0" presId="urn:microsoft.com/office/officeart/2005/8/layout/orgChart1"/>
    <dgm:cxn modelId="{10D9CF16-05AF-4AFA-8C31-5850833BDC13}" type="presParOf" srcId="{3DACBDFF-B8C0-4B95-B79D-5F245566880E}" destId="{AB2773C4-563D-49AF-A51B-776B4B9B15FB}" srcOrd="1" destOrd="0" presId="urn:microsoft.com/office/officeart/2005/8/layout/orgChart1"/>
    <dgm:cxn modelId="{B5734832-E11B-4DBD-8A58-4B0FDCDA04C8}" type="presParOf" srcId="{3DACBDFF-B8C0-4B95-B79D-5F245566880E}" destId="{239C8210-D234-45EF-8685-B53282ADA9FF}" srcOrd="2" destOrd="0" presId="urn:microsoft.com/office/officeart/2005/8/layout/orgChart1"/>
    <dgm:cxn modelId="{E71E5E4D-BC27-413A-95F7-A16CC26E2889}" type="presParOf" srcId="{2A0027DB-7041-4F65-A603-9FCDD92CB682}" destId="{4F29D045-2AAB-4EC6-B424-3316C73D4ED8}" srcOrd="2" destOrd="0" presId="urn:microsoft.com/office/officeart/2005/8/layout/orgChart1"/>
    <dgm:cxn modelId="{A4F9BC19-578B-4047-A9E8-C2D61DBFA9E8}" type="presParOf" srcId="{2A0027DB-7041-4F65-A603-9FCDD92CB682}" destId="{BB8BDEE1-3831-48CF-A1F2-C0D696803E52}" srcOrd="3" destOrd="0" presId="urn:microsoft.com/office/officeart/2005/8/layout/orgChart1"/>
    <dgm:cxn modelId="{1971AC2B-F01A-408B-8940-26B30F28EF67}" type="presParOf" srcId="{BB8BDEE1-3831-48CF-A1F2-C0D696803E52}" destId="{4ADFFAB4-5D49-4293-8EDF-E68413ADFAE7}" srcOrd="0" destOrd="0" presId="urn:microsoft.com/office/officeart/2005/8/layout/orgChart1"/>
    <dgm:cxn modelId="{A595DD6E-96A8-4729-A93C-1877F413BC1A}" type="presParOf" srcId="{4ADFFAB4-5D49-4293-8EDF-E68413ADFAE7}" destId="{D0DBDB17-4906-44C3-9FBC-B1FFF562CD0B}" srcOrd="0" destOrd="0" presId="urn:microsoft.com/office/officeart/2005/8/layout/orgChart1"/>
    <dgm:cxn modelId="{EE760C24-D008-47E8-AE39-D73E09AF4A18}" type="presParOf" srcId="{4ADFFAB4-5D49-4293-8EDF-E68413ADFAE7}" destId="{CB5D7768-EAAD-4BE3-8B99-7BECB3EF80DF}" srcOrd="1" destOrd="0" presId="urn:microsoft.com/office/officeart/2005/8/layout/orgChart1"/>
    <dgm:cxn modelId="{46F68A39-8C3A-482B-AD8C-C68DF5E4E8AD}" type="presParOf" srcId="{BB8BDEE1-3831-48CF-A1F2-C0D696803E52}" destId="{92C1E85B-8EBB-4273-9B96-7954C9EE9D92}" srcOrd="1" destOrd="0" presId="urn:microsoft.com/office/officeart/2005/8/layout/orgChart1"/>
    <dgm:cxn modelId="{C9184FDB-62D3-4B77-A57A-49E5C2529B37}" type="presParOf" srcId="{BB8BDEE1-3831-48CF-A1F2-C0D696803E52}" destId="{E71B296B-2522-426B-B5AD-32D93446FBBA}" srcOrd="2" destOrd="0" presId="urn:microsoft.com/office/officeart/2005/8/layout/orgChart1"/>
    <dgm:cxn modelId="{97A02D49-9DD2-4599-9D79-9B33150A96F0}" type="presParOf" srcId="{02090E7C-600F-4DCF-B5EA-3FEA80F419B3}" destId="{F67AF25B-F9B4-48E8-9497-5521B497B204}" srcOrd="2" destOrd="0" presId="urn:microsoft.com/office/officeart/2005/8/layout/orgChart1"/>
    <dgm:cxn modelId="{235B33A5-3593-45D4-B8D5-E0FB6C967123}" type="presParOf" srcId="{218383CA-00EC-4155-93FD-EC1537478DF3}" destId="{AB6888C4-6508-4F31-B174-DF6C5BC0CDA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29D045-2AAB-4EC6-B424-3316C73D4ED8}">
      <dsp:nvSpPr>
        <dsp:cNvPr id="0" name=""/>
        <dsp:cNvSpPr/>
      </dsp:nvSpPr>
      <dsp:spPr>
        <a:xfrm>
          <a:off x="7704406" y="2108386"/>
          <a:ext cx="380798" cy="12564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6410"/>
              </a:lnTo>
              <a:lnTo>
                <a:pt x="380798" y="125641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D00ECD-A31F-44C5-B01B-DCCA6C697421}">
      <dsp:nvSpPr>
        <dsp:cNvPr id="0" name=""/>
        <dsp:cNvSpPr/>
      </dsp:nvSpPr>
      <dsp:spPr>
        <a:xfrm>
          <a:off x="7704406" y="2108386"/>
          <a:ext cx="344447" cy="5405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0513"/>
              </a:lnTo>
              <a:lnTo>
                <a:pt x="344447" y="54051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856A50-0C63-4A54-9C00-AA66589053ED}">
      <dsp:nvSpPr>
        <dsp:cNvPr id="0" name=""/>
        <dsp:cNvSpPr/>
      </dsp:nvSpPr>
      <dsp:spPr>
        <a:xfrm>
          <a:off x="4994655" y="1238047"/>
          <a:ext cx="3725213" cy="3348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408"/>
              </a:lnTo>
              <a:lnTo>
                <a:pt x="3725213" y="167408"/>
              </a:lnTo>
              <a:lnTo>
                <a:pt x="3725213" y="33481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3FDBC7-10DD-4A05-A44E-E1FDFC99F682}">
      <dsp:nvSpPr>
        <dsp:cNvPr id="0" name=""/>
        <dsp:cNvSpPr/>
      </dsp:nvSpPr>
      <dsp:spPr>
        <a:xfrm>
          <a:off x="5181931" y="2108386"/>
          <a:ext cx="331163" cy="12556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5632"/>
              </a:lnTo>
              <a:lnTo>
                <a:pt x="331163" y="125563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F67A74-2774-4C69-BA02-02C185D8668A}">
      <dsp:nvSpPr>
        <dsp:cNvPr id="0" name=""/>
        <dsp:cNvSpPr/>
      </dsp:nvSpPr>
      <dsp:spPr>
        <a:xfrm>
          <a:off x="5181931" y="2108386"/>
          <a:ext cx="340060" cy="2017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7192"/>
              </a:lnTo>
              <a:lnTo>
                <a:pt x="340060" y="201719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07733F-5243-4DD2-8A53-236CCECBCCE6}">
      <dsp:nvSpPr>
        <dsp:cNvPr id="0" name=""/>
        <dsp:cNvSpPr/>
      </dsp:nvSpPr>
      <dsp:spPr>
        <a:xfrm>
          <a:off x="5181931" y="2108386"/>
          <a:ext cx="322298" cy="544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4662"/>
              </a:lnTo>
              <a:lnTo>
                <a:pt x="322298" y="54466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6B58B1-8004-4695-9C21-DFA1B2EC4556}">
      <dsp:nvSpPr>
        <dsp:cNvPr id="0" name=""/>
        <dsp:cNvSpPr/>
      </dsp:nvSpPr>
      <dsp:spPr>
        <a:xfrm>
          <a:off x="4994655" y="1238047"/>
          <a:ext cx="1046739" cy="3348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408"/>
              </a:lnTo>
              <a:lnTo>
                <a:pt x="1046739" y="167408"/>
              </a:lnTo>
              <a:lnTo>
                <a:pt x="1046739" y="33481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BA9C25-BA65-4C9E-9632-52A65D32E4E4}">
      <dsp:nvSpPr>
        <dsp:cNvPr id="0" name=""/>
        <dsp:cNvSpPr/>
      </dsp:nvSpPr>
      <dsp:spPr>
        <a:xfrm>
          <a:off x="2698455" y="2108386"/>
          <a:ext cx="322298" cy="20250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5068"/>
              </a:lnTo>
              <a:lnTo>
                <a:pt x="322298" y="202506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E1D1C0-8DE9-4E63-9F27-7517C14B1B44}">
      <dsp:nvSpPr>
        <dsp:cNvPr id="0" name=""/>
        <dsp:cNvSpPr/>
      </dsp:nvSpPr>
      <dsp:spPr>
        <a:xfrm>
          <a:off x="2698455" y="2108386"/>
          <a:ext cx="357821" cy="12600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0089"/>
              </a:lnTo>
              <a:lnTo>
                <a:pt x="357821" y="126008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6E5F73-8B32-45AF-A2DC-C5016403B420}">
      <dsp:nvSpPr>
        <dsp:cNvPr id="0" name=""/>
        <dsp:cNvSpPr/>
      </dsp:nvSpPr>
      <dsp:spPr>
        <a:xfrm>
          <a:off x="2698455" y="2108386"/>
          <a:ext cx="322298" cy="5405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0513"/>
              </a:lnTo>
              <a:lnTo>
                <a:pt x="322298" y="54051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93E3F-1D51-41F3-8F5D-3BFE00175461}">
      <dsp:nvSpPr>
        <dsp:cNvPr id="0" name=""/>
        <dsp:cNvSpPr/>
      </dsp:nvSpPr>
      <dsp:spPr>
        <a:xfrm>
          <a:off x="3557918" y="1238047"/>
          <a:ext cx="1436736" cy="334816"/>
        </a:xfrm>
        <a:custGeom>
          <a:avLst/>
          <a:gdLst/>
          <a:ahLst/>
          <a:cxnLst/>
          <a:rect l="0" t="0" r="0" b="0"/>
          <a:pathLst>
            <a:path>
              <a:moveTo>
                <a:pt x="1436736" y="0"/>
              </a:moveTo>
              <a:lnTo>
                <a:pt x="1436736" y="167408"/>
              </a:lnTo>
              <a:lnTo>
                <a:pt x="0" y="167408"/>
              </a:lnTo>
              <a:lnTo>
                <a:pt x="0" y="33481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D9E1A1-94CE-42C2-931D-3A2368874877}">
      <dsp:nvSpPr>
        <dsp:cNvPr id="0" name=""/>
        <dsp:cNvSpPr/>
      </dsp:nvSpPr>
      <dsp:spPr>
        <a:xfrm>
          <a:off x="214979" y="2108386"/>
          <a:ext cx="376395" cy="20250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5068"/>
              </a:lnTo>
              <a:lnTo>
                <a:pt x="376395" y="202506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286ECC-B047-4F70-BA23-6707595CCC92}">
      <dsp:nvSpPr>
        <dsp:cNvPr id="0" name=""/>
        <dsp:cNvSpPr/>
      </dsp:nvSpPr>
      <dsp:spPr>
        <a:xfrm>
          <a:off x="214979" y="2108386"/>
          <a:ext cx="322298" cy="1286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6722"/>
              </a:lnTo>
              <a:lnTo>
                <a:pt x="322298" y="128672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F034BA-8592-443B-9F3C-B3F10B4C7AFF}">
      <dsp:nvSpPr>
        <dsp:cNvPr id="0" name=""/>
        <dsp:cNvSpPr/>
      </dsp:nvSpPr>
      <dsp:spPr>
        <a:xfrm>
          <a:off x="214979" y="2108386"/>
          <a:ext cx="322298" cy="5405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0513"/>
              </a:lnTo>
              <a:lnTo>
                <a:pt x="322298" y="54051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7767F7-76C2-4F05-8152-11B462A31F15}">
      <dsp:nvSpPr>
        <dsp:cNvPr id="0" name=""/>
        <dsp:cNvSpPr/>
      </dsp:nvSpPr>
      <dsp:spPr>
        <a:xfrm>
          <a:off x="1074442" y="1238047"/>
          <a:ext cx="3920212" cy="334816"/>
        </a:xfrm>
        <a:custGeom>
          <a:avLst/>
          <a:gdLst/>
          <a:ahLst/>
          <a:cxnLst/>
          <a:rect l="0" t="0" r="0" b="0"/>
          <a:pathLst>
            <a:path>
              <a:moveTo>
                <a:pt x="3920212" y="0"/>
              </a:moveTo>
              <a:lnTo>
                <a:pt x="3920212" y="167408"/>
              </a:lnTo>
              <a:lnTo>
                <a:pt x="0" y="167408"/>
              </a:lnTo>
              <a:lnTo>
                <a:pt x="0" y="33481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C2CD7-4EED-476E-A988-4B14D7B6251D}">
      <dsp:nvSpPr>
        <dsp:cNvPr id="0" name=""/>
        <dsp:cNvSpPr/>
      </dsp:nvSpPr>
      <dsp:spPr>
        <a:xfrm>
          <a:off x="3315559" y="548835"/>
          <a:ext cx="3358191" cy="68921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/>
            <a:t>项目整体模块功能结构图</a:t>
          </a:r>
          <a:endParaRPr lang="zh-CN" altLang="en-US" sz="1600" b="1" kern="1200" dirty="0"/>
        </a:p>
      </dsp:txBody>
      <dsp:txXfrm>
        <a:off x="3315559" y="548835"/>
        <a:ext cx="3358191" cy="689211"/>
      </dsp:txXfrm>
    </dsp:sp>
    <dsp:sp modelId="{8567B01D-2F56-4D69-A32E-E93DD271E208}">
      <dsp:nvSpPr>
        <dsp:cNvPr id="0" name=""/>
        <dsp:cNvSpPr/>
      </dsp:nvSpPr>
      <dsp:spPr>
        <a:xfrm>
          <a:off x="113" y="1572863"/>
          <a:ext cx="2148659" cy="53552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/>
            <a:t>数据采集和抽取</a:t>
          </a:r>
        </a:p>
      </dsp:txBody>
      <dsp:txXfrm>
        <a:off x="113" y="1572863"/>
        <a:ext cx="2148659" cy="535522"/>
      </dsp:txXfrm>
    </dsp:sp>
    <dsp:sp modelId="{16C2C317-15D4-4F81-B126-FDCCA691D915}">
      <dsp:nvSpPr>
        <dsp:cNvPr id="0" name=""/>
        <dsp:cNvSpPr/>
      </dsp:nvSpPr>
      <dsp:spPr>
        <a:xfrm>
          <a:off x="537278" y="2443202"/>
          <a:ext cx="1828112" cy="411393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/>
            <a:t>数据信息采集（可选）</a:t>
          </a:r>
        </a:p>
      </dsp:txBody>
      <dsp:txXfrm>
        <a:off x="537278" y="2443202"/>
        <a:ext cx="1828112" cy="411393"/>
      </dsp:txXfrm>
    </dsp:sp>
    <dsp:sp modelId="{DAA22AF9-B278-4222-8CB8-29D80C66257A}">
      <dsp:nvSpPr>
        <dsp:cNvPr id="0" name=""/>
        <dsp:cNvSpPr/>
      </dsp:nvSpPr>
      <dsp:spPr>
        <a:xfrm>
          <a:off x="537278" y="3189412"/>
          <a:ext cx="1846655" cy="411393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     采集数据的存储（可选）</a:t>
          </a:r>
          <a:endParaRPr lang="zh-CN" altLang="en-US" sz="1200" kern="1200" dirty="0"/>
        </a:p>
      </dsp:txBody>
      <dsp:txXfrm>
        <a:off x="537278" y="3189412"/>
        <a:ext cx="1846655" cy="411393"/>
      </dsp:txXfrm>
    </dsp:sp>
    <dsp:sp modelId="{1CC5FA0E-B986-45ED-BD7C-598FE8662215}">
      <dsp:nvSpPr>
        <dsp:cNvPr id="0" name=""/>
        <dsp:cNvSpPr/>
      </dsp:nvSpPr>
      <dsp:spPr>
        <a:xfrm>
          <a:off x="591374" y="3935622"/>
          <a:ext cx="1613001" cy="395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评论数据抽取</a:t>
          </a:r>
          <a:endParaRPr lang="zh-CN" altLang="en-US" sz="1200" kern="1200" dirty="0"/>
        </a:p>
      </dsp:txBody>
      <dsp:txXfrm>
        <a:off x="591374" y="3935622"/>
        <a:ext cx="1613001" cy="395665"/>
      </dsp:txXfrm>
    </dsp:sp>
    <dsp:sp modelId="{3B0F072D-07E2-4B95-A380-F33846DD8AA1}">
      <dsp:nvSpPr>
        <dsp:cNvPr id="0" name=""/>
        <dsp:cNvSpPr/>
      </dsp:nvSpPr>
      <dsp:spPr>
        <a:xfrm>
          <a:off x="2483589" y="1572863"/>
          <a:ext cx="2148659" cy="53552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/>
            <a:t>数据探索与预处理</a:t>
          </a:r>
        </a:p>
      </dsp:txBody>
      <dsp:txXfrm>
        <a:off x="2483589" y="1572863"/>
        <a:ext cx="2148659" cy="535522"/>
      </dsp:txXfrm>
    </dsp:sp>
    <dsp:sp modelId="{1E5BFB8A-BF93-41DD-9F70-080F475DEFFA}">
      <dsp:nvSpPr>
        <dsp:cNvPr id="0" name=""/>
        <dsp:cNvSpPr/>
      </dsp:nvSpPr>
      <dsp:spPr>
        <a:xfrm>
          <a:off x="3020754" y="2443202"/>
          <a:ext cx="1594363" cy="4113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/>
            <a:t>文本去重</a:t>
          </a:r>
          <a:endParaRPr lang="zh-CN" sz="1200" kern="1200" dirty="0"/>
        </a:p>
      </dsp:txBody>
      <dsp:txXfrm>
        <a:off x="3020754" y="2443202"/>
        <a:ext cx="1594363" cy="411393"/>
      </dsp:txXfrm>
    </dsp:sp>
    <dsp:sp modelId="{407EA538-B2B1-4C66-A3D1-547C6DBE27FC}">
      <dsp:nvSpPr>
        <dsp:cNvPr id="0" name=""/>
        <dsp:cNvSpPr/>
      </dsp:nvSpPr>
      <dsp:spPr>
        <a:xfrm>
          <a:off x="3056276" y="3162778"/>
          <a:ext cx="1594363" cy="4113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/>
            <a:t>机械压缩</a:t>
          </a:r>
          <a:endParaRPr lang="zh-CN" sz="1200" kern="1200" dirty="0"/>
        </a:p>
      </dsp:txBody>
      <dsp:txXfrm>
        <a:off x="3056276" y="3162778"/>
        <a:ext cx="1594363" cy="411393"/>
      </dsp:txXfrm>
    </dsp:sp>
    <dsp:sp modelId="{87B87A3C-CB72-446C-AFC9-86E261251A92}">
      <dsp:nvSpPr>
        <dsp:cNvPr id="0" name=""/>
        <dsp:cNvSpPr/>
      </dsp:nvSpPr>
      <dsp:spPr>
        <a:xfrm>
          <a:off x="3020754" y="3935622"/>
          <a:ext cx="1617609" cy="395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/>
            <a:t>短句删除</a:t>
          </a:r>
        </a:p>
      </dsp:txBody>
      <dsp:txXfrm>
        <a:off x="3020754" y="3935622"/>
        <a:ext cx="1617609" cy="395665"/>
      </dsp:txXfrm>
    </dsp:sp>
    <dsp:sp modelId="{D7A2C248-7536-429A-913C-8EBB34D7AD53}">
      <dsp:nvSpPr>
        <dsp:cNvPr id="0" name=""/>
        <dsp:cNvSpPr/>
      </dsp:nvSpPr>
      <dsp:spPr>
        <a:xfrm>
          <a:off x="4967065" y="1572863"/>
          <a:ext cx="2148659" cy="53552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/>
            <a:t>建模</a:t>
          </a:r>
          <a:r>
            <a:rPr lang="en-US" altLang="zh-CN" sz="1200" kern="1200" dirty="0"/>
            <a:t>&amp;</a:t>
          </a:r>
          <a:r>
            <a:rPr lang="zh-CN" altLang="en-US" sz="1200" kern="1200" dirty="0"/>
            <a:t>诊断</a:t>
          </a:r>
        </a:p>
      </dsp:txBody>
      <dsp:txXfrm>
        <a:off x="4967065" y="1572863"/>
        <a:ext cx="2148659" cy="535522"/>
      </dsp:txXfrm>
    </dsp:sp>
    <dsp:sp modelId="{7B20F672-5ADB-47A9-9821-CA6660A1A407}">
      <dsp:nvSpPr>
        <dsp:cNvPr id="0" name=""/>
        <dsp:cNvSpPr/>
      </dsp:nvSpPr>
      <dsp:spPr>
        <a:xfrm>
          <a:off x="5504229" y="2443202"/>
          <a:ext cx="2074298" cy="4196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/>
            <a:t>情感倾向分析</a:t>
          </a:r>
          <a:endParaRPr lang="zh-CN" sz="1200" kern="1200" dirty="0"/>
        </a:p>
      </dsp:txBody>
      <dsp:txXfrm>
        <a:off x="5504229" y="2443202"/>
        <a:ext cx="2074298" cy="419692"/>
      </dsp:txXfrm>
    </dsp:sp>
    <dsp:sp modelId="{F9072336-A50D-4F39-A5AC-5FEE8A9B392A}">
      <dsp:nvSpPr>
        <dsp:cNvPr id="0" name=""/>
        <dsp:cNvSpPr/>
      </dsp:nvSpPr>
      <dsp:spPr>
        <a:xfrm>
          <a:off x="5521991" y="3916800"/>
          <a:ext cx="1865213" cy="4175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/>
            <a:t>LDA</a:t>
          </a:r>
          <a:r>
            <a:rPr lang="zh-CN" altLang="en-US" sz="1200" kern="1200" dirty="0"/>
            <a:t>主题分析</a:t>
          </a:r>
        </a:p>
      </dsp:txBody>
      <dsp:txXfrm>
        <a:off x="5521991" y="3916800"/>
        <a:ext cx="1865213" cy="417555"/>
      </dsp:txXfrm>
    </dsp:sp>
    <dsp:sp modelId="{A86887EF-865A-41FE-970E-79EDE369739F}">
      <dsp:nvSpPr>
        <dsp:cNvPr id="0" name=""/>
        <dsp:cNvSpPr/>
      </dsp:nvSpPr>
      <dsp:spPr>
        <a:xfrm>
          <a:off x="5513094" y="3151083"/>
          <a:ext cx="1920012" cy="425870"/>
        </a:xfrm>
        <a:prstGeom prst="rect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语义网络分析</a:t>
          </a:r>
        </a:p>
      </dsp:txBody>
      <dsp:txXfrm>
        <a:off x="5513094" y="3151083"/>
        <a:ext cx="1920012" cy="425870"/>
      </dsp:txXfrm>
    </dsp:sp>
    <dsp:sp modelId="{ADCB7EB2-0EA4-4C81-A6AB-D29053962B24}">
      <dsp:nvSpPr>
        <dsp:cNvPr id="0" name=""/>
        <dsp:cNvSpPr/>
      </dsp:nvSpPr>
      <dsp:spPr>
        <a:xfrm>
          <a:off x="7450540" y="1572863"/>
          <a:ext cx="2538656" cy="53552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/>
            <a:t>  结果</a:t>
          </a:r>
          <a:r>
            <a:rPr lang="en-US" altLang="zh-CN" sz="1200" kern="1200" dirty="0"/>
            <a:t>&amp;</a:t>
          </a:r>
          <a:r>
            <a:rPr lang="zh-CN" altLang="en-US" sz="1200" kern="1200" dirty="0"/>
            <a:t>反馈</a:t>
          </a:r>
        </a:p>
      </dsp:txBody>
      <dsp:txXfrm>
        <a:off x="7450540" y="1572863"/>
        <a:ext cx="2538656" cy="535522"/>
      </dsp:txXfrm>
    </dsp:sp>
    <dsp:sp modelId="{4824D939-6B3F-4E98-87FC-ED204742E3C1}">
      <dsp:nvSpPr>
        <dsp:cNvPr id="0" name=""/>
        <dsp:cNvSpPr/>
      </dsp:nvSpPr>
      <dsp:spPr>
        <a:xfrm>
          <a:off x="8048853" y="2443202"/>
          <a:ext cx="1594363" cy="4113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/>
            <a:t>模型优化与重构</a:t>
          </a:r>
        </a:p>
      </dsp:txBody>
      <dsp:txXfrm>
        <a:off x="8048853" y="2443202"/>
        <a:ext cx="1594363" cy="411393"/>
      </dsp:txXfrm>
    </dsp:sp>
    <dsp:sp modelId="{D0DBDB17-4906-44C3-9FBC-B1FFF562CD0B}">
      <dsp:nvSpPr>
        <dsp:cNvPr id="0" name=""/>
        <dsp:cNvSpPr/>
      </dsp:nvSpPr>
      <dsp:spPr>
        <a:xfrm>
          <a:off x="8085205" y="3189412"/>
          <a:ext cx="1594363" cy="3507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/>
            <a:t>交互诊断</a:t>
          </a:r>
          <a:r>
            <a:rPr lang="en-US" altLang="zh-CN" sz="1200" kern="1200" dirty="0"/>
            <a:t>&amp;</a:t>
          </a:r>
          <a:r>
            <a:rPr lang="zh-CN" altLang="en-US" sz="1200" kern="1200" dirty="0"/>
            <a:t>诊断结果</a:t>
          </a:r>
        </a:p>
      </dsp:txBody>
      <dsp:txXfrm>
        <a:off x="8085205" y="3189412"/>
        <a:ext cx="1594363" cy="3507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E6B13A-72F8-47CA-A6DE-A75034D5F8BD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1CA16-62B3-46EC-8DA0-CF0C2973D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147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B654-1501-43D1-931C-26DFEC84B06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00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1CA16-62B3-46EC-8DA0-CF0C2973DF4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742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1CA16-62B3-46EC-8DA0-CF0C2973DF4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4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B654-1501-43D1-931C-26DFEC84B06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617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B654-1501-43D1-931C-26DFEC84B06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328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B654-1501-43D1-931C-26DFEC84B06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035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B654-1501-43D1-931C-26DFEC84B06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972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B654-1501-43D1-931C-26DFEC84B06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660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B654-1501-43D1-931C-26DFEC84B06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507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B654-1501-43D1-931C-26DFEC84B06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99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49823"/>
            <a:ext cx="9144000" cy="981916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386885"/>
            <a:ext cx="9144000" cy="714468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473635"/>
            <a:ext cx="1628775" cy="5566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chemeClr val="bg1">
                <a:lumMod val="50000"/>
                <a:alpha val="65000"/>
              </a:schemeClr>
            </a:outerShdw>
          </a:effectLst>
        </p:spPr>
      </p:pic>
      <p:sp>
        <p:nvSpPr>
          <p:cNvPr id="8" name="直角三角形 7"/>
          <p:cNvSpPr/>
          <p:nvPr userDrawn="1"/>
        </p:nvSpPr>
        <p:spPr>
          <a:xfrm>
            <a:off x="0" y="3851275"/>
            <a:ext cx="6629400" cy="300672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1270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直角三角形 8"/>
          <p:cNvSpPr/>
          <p:nvPr userDrawn="1"/>
        </p:nvSpPr>
        <p:spPr>
          <a:xfrm>
            <a:off x="0" y="5048361"/>
            <a:ext cx="4168588" cy="1809640"/>
          </a:xfrm>
          <a:prstGeom prst="rtTriangle">
            <a:avLst/>
          </a:prstGeom>
          <a:solidFill>
            <a:schemeClr val="accent4"/>
          </a:solidFill>
          <a:ln>
            <a:noFill/>
          </a:ln>
          <a:effectLst>
            <a:outerShdw blurRad="254000" dist="1270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直角三角形 9"/>
          <p:cNvSpPr/>
          <p:nvPr userDrawn="1"/>
        </p:nvSpPr>
        <p:spPr>
          <a:xfrm rot="16200000">
            <a:off x="7996247" y="2662246"/>
            <a:ext cx="1645565" cy="6745941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362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F3B6-D400-40BC-849F-EE87146FF197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9CDC-52EC-4044-A82C-11CD475D2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70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F3B6-D400-40BC-849F-EE87146FF197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9CDC-52EC-4044-A82C-11CD475D2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80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F3B6-D400-40BC-849F-EE87146FF197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9CDC-52EC-4044-A82C-11CD475D2E8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直角三角形 6"/>
          <p:cNvSpPr/>
          <p:nvPr userDrawn="1"/>
        </p:nvSpPr>
        <p:spPr>
          <a:xfrm rot="10800000">
            <a:off x="8942294" y="-30304"/>
            <a:ext cx="3249706" cy="1953232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角三角形 7"/>
          <p:cNvSpPr/>
          <p:nvPr userDrawn="1"/>
        </p:nvSpPr>
        <p:spPr>
          <a:xfrm rot="10800000">
            <a:off x="10260106" y="-30306"/>
            <a:ext cx="1931894" cy="1140647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48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F3B6-D400-40BC-849F-EE87146FF197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9CDC-52EC-4044-A82C-11CD475D2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493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F3B6-D400-40BC-849F-EE87146FF197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9CDC-52EC-4044-A82C-11CD475D2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08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F3B6-D400-40BC-849F-EE87146FF197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9CDC-52EC-4044-A82C-11CD475D2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495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F3B6-D400-40BC-849F-EE87146FF197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9CDC-52EC-4044-A82C-11CD475D2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299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F3B6-D400-40BC-849F-EE87146FF197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9CDC-52EC-4044-A82C-11CD475D2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0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F3B6-D400-40BC-849F-EE87146FF197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9CDC-52EC-4044-A82C-11CD475D2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931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F3B6-D400-40BC-849F-EE87146FF197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9CDC-52EC-4044-A82C-11CD475D2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483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CF3B6-D400-40BC-849F-EE87146FF197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E9CDC-52EC-4044-A82C-11CD475D2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75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3000" dirty="0"/>
              <a:t>中软国际</a:t>
            </a:r>
            <a:r>
              <a:rPr lang="en-US" altLang="zh-CN" sz="3000" dirty="0"/>
              <a:t>·</a:t>
            </a:r>
            <a:r>
              <a:rPr lang="zh-CN" altLang="en-US" sz="3000" dirty="0"/>
              <a:t>工程实践项目启动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241895"/>
            <a:ext cx="9144000" cy="1352237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项目：</a:t>
            </a:r>
            <a:r>
              <a:rPr lang="en-US" altLang="zh-CN" sz="1600" dirty="0"/>
              <a:t>《</a:t>
            </a:r>
            <a:r>
              <a:rPr lang="zh-CN" altLang="en-US" sz="1600" dirty="0"/>
              <a:t>基于</a:t>
            </a:r>
            <a:r>
              <a:rPr lang="en-US" altLang="zh-CN" sz="1600" dirty="0"/>
              <a:t>python</a:t>
            </a:r>
            <a:r>
              <a:rPr lang="zh-CN" altLang="en-US" sz="1600" dirty="0"/>
              <a:t>的电商产品评论数据情感分析</a:t>
            </a:r>
            <a:r>
              <a:rPr lang="en-US" altLang="zh-CN" sz="1600" dirty="0"/>
              <a:t>》</a:t>
            </a: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741887" y="6226628"/>
            <a:ext cx="5232399" cy="5297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Copyright © </a:t>
            </a:r>
            <a:r>
              <a:rPr lang="en-US" altLang="zh-CN" sz="1400" dirty="0" err="1">
                <a:solidFill>
                  <a:schemeClr val="bg1">
                    <a:lumMod val="85000"/>
                  </a:schemeClr>
                </a:solidFill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Chinasofti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 </a:t>
            </a:r>
            <a:r>
              <a:rPr lang="en-US" altLang="zh-CN" sz="1400" dirty="0" err="1">
                <a:solidFill>
                  <a:schemeClr val="bg1">
                    <a:lumMod val="85000"/>
                  </a:schemeClr>
                </a:solidFill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International·ETC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9035357" y="562996"/>
            <a:ext cx="2728686" cy="38712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荣耀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·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分享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·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共成长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268686" y="3057983"/>
            <a:ext cx="1880761" cy="110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163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2088315" y="1968582"/>
            <a:ext cx="3352801" cy="32112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5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5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CN" altLang="en-US" sz="25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天：</a:t>
            </a:r>
            <a:endParaRPr lang="en-US" altLang="zh-CN" sz="2500" dirty="0">
              <a:ln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工作任务：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学习并实现情感倾向性模型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学习并实现网路语义分析</a:t>
            </a:r>
            <a:endParaRPr lang="en-US" altLang="zh-CN" sz="1600" dirty="0">
              <a:ln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代码走查</a:t>
            </a:r>
          </a:p>
          <a:p>
            <a:pPr lvl="0">
              <a:lnSpc>
                <a:spcPct val="150000"/>
              </a:lnSpc>
            </a:pPr>
            <a:r>
              <a:rPr lang="zh-CN" altLang="en-US" sz="16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提交物：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1.《</a:t>
            </a:r>
            <a:r>
              <a:rPr lang="zh-CN" altLang="en-US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程序员日志</a:t>
            </a:r>
            <a:r>
              <a:rPr lang="en-US" altLang="zh-CN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2.《</a:t>
            </a:r>
            <a:r>
              <a:rPr lang="zh-CN" altLang="en-US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当天任务代码</a:t>
            </a:r>
            <a:r>
              <a:rPr lang="en-US" altLang="zh-CN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1600" dirty="0">
              <a:ln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 bwMode="auto">
          <a:xfrm>
            <a:off x="1012518" y="1188272"/>
            <a:ext cx="5504396" cy="440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1">
                <a:solidFill>
                  <a:srgbClr val="0051A3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b="1">
                <a:solidFill>
                  <a:srgbClr val="0051A3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1">
                <a:solidFill>
                  <a:srgbClr val="0051A3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500" dirty="0" smtClean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 </a:t>
            </a:r>
            <a:r>
              <a:rPr lang="zh-CN" altLang="en-US" sz="25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项目工作安排及每天提交物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531914" y="5813713"/>
            <a:ext cx="997832" cy="58510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861776" y="1787006"/>
            <a:ext cx="3352801" cy="32112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5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5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zh-CN" altLang="en-US" sz="25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天：</a:t>
            </a:r>
            <a:endParaRPr lang="en-US" altLang="zh-CN" sz="2500" dirty="0">
              <a:ln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工作任务：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学习并实现</a:t>
            </a:r>
            <a:r>
              <a:rPr lang="en-US" altLang="zh-CN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LDA</a:t>
            </a:r>
            <a:r>
              <a:rPr lang="zh-CN" altLang="en-US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主题分析</a:t>
            </a:r>
            <a:endParaRPr lang="en-US" altLang="zh-CN" sz="1600" dirty="0">
              <a:ln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优化与重构模型，进行交互诊断并得出诊断结果。</a:t>
            </a:r>
          </a:p>
          <a:p>
            <a:pPr lvl="0">
              <a:lnSpc>
                <a:spcPct val="150000"/>
              </a:lnSpc>
            </a:pPr>
            <a:r>
              <a:rPr lang="zh-CN" altLang="en-US" sz="16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提交物：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1.《</a:t>
            </a:r>
            <a:r>
              <a:rPr lang="zh-CN" altLang="en-US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程序员日志</a:t>
            </a:r>
            <a:r>
              <a:rPr lang="en-US" altLang="zh-CN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2.《</a:t>
            </a:r>
            <a:r>
              <a:rPr lang="zh-CN" altLang="en-US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当天任务代码</a:t>
            </a:r>
            <a:r>
              <a:rPr lang="en-US" altLang="zh-CN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1600" dirty="0">
              <a:ln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170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0" name="标题 1"/>
          <p:cNvSpPr txBox="1">
            <a:spLocks/>
          </p:cNvSpPr>
          <p:nvPr/>
        </p:nvSpPr>
        <p:spPr bwMode="auto">
          <a:xfrm>
            <a:off x="1012518" y="1188272"/>
            <a:ext cx="5504396" cy="440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1">
                <a:solidFill>
                  <a:srgbClr val="0051A3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b="1">
                <a:solidFill>
                  <a:srgbClr val="0051A3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1">
                <a:solidFill>
                  <a:srgbClr val="0051A3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5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 </a:t>
            </a:r>
            <a:r>
              <a:rPr lang="zh-CN" altLang="en-US" sz="25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项目工作安排及每天提交物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531914" y="5813713"/>
            <a:ext cx="997832" cy="58510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12518" y="2015641"/>
            <a:ext cx="3352801" cy="399340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5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5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r>
              <a:rPr lang="zh-CN" altLang="en-US" sz="25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天：</a:t>
            </a:r>
            <a:endParaRPr lang="en-US" altLang="zh-CN" sz="2500" dirty="0">
              <a:ln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工作任务：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整理所有项目提交物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项目结项答辩</a:t>
            </a:r>
          </a:p>
          <a:p>
            <a:pPr lvl="0">
              <a:lnSpc>
                <a:spcPct val="150000"/>
              </a:lnSpc>
            </a:pPr>
            <a:r>
              <a:rPr lang="zh-CN" altLang="en-US" sz="16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提交物：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1.《</a:t>
            </a:r>
            <a:r>
              <a:rPr lang="zh-CN" altLang="en-US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项目需求简报</a:t>
            </a:r>
            <a:r>
              <a:rPr lang="en-US" altLang="zh-CN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2.《</a:t>
            </a:r>
            <a:r>
              <a:rPr lang="zh-CN" altLang="en-US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项目立项申请书</a:t>
            </a:r>
            <a:r>
              <a:rPr lang="en-US" altLang="zh-CN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3.《</a:t>
            </a:r>
            <a:r>
              <a:rPr lang="zh-CN" altLang="en-US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项目开发周期表</a:t>
            </a:r>
            <a:r>
              <a:rPr lang="en-US" altLang="zh-CN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4.《</a:t>
            </a:r>
            <a:r>
              <a:rPr lang="zh-CN" altLang="en-US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程序员日志</a:t>
            </a:r>
            <a:r>
              <a:rPr lang="en-US" altLang="zh-CN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6.《</a:t>
            </a:r>
            <a:r>
              <a:rPr lang="zh-CN" altLang="en-US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项目源代码</a:t>
            </a:r>
            <a:r>
              <a:rPr lang="en-US" altLang="zh-CN" sz="1600" dirty="0" smtClean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en-US" altLang="zh-CN" sz="1600" dirty="0">
              <a:ln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6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1012519" y="1207680"/>
            <a:ext cx="10090910" cy="29546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25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25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5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项目启动说明会</a:t>
            </a:r>
            <a:r>
              <a:rPr lang="en-US" altLang="zh-CN" sz="25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5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完成以下表格填写：</a:t>
            </a:r>
            <a:endParaRPr lang="en-US" altLang="zh-CN" sz="2500" b="1" dirty="0">
              <a:ln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500" b="1" dirty="0">
              <a:ln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zh-CN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项目需求简报</a:t>
            </a:r>
            <a:r>
              <a:rPr lang="en-US" altLang="zh-CN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zh-CN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项目立项申请书</a:t>
            </a:r>
            <a:r>
              <a:rPr lang="en-US" altLang="zh-CN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zh-CN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项目开发周期表</a:t>
            </a:r>
            <a:r>
              <a:rPr lang="en-US" altLang="zh-CN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>
              <a:lnSpc>
                <a:spcPct val="200000"/>
              </a:lnSpc>
            </a:pPr>
            <a:r>
              <a:rPr lang="zh-CN" altLang="en-US" sz="1400" dirty="0">
                <a:ln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以上表格参考</a:t>
            </a:r>
            <a:r>
              <a:rPr lang="en-US" altLang="zh-CN" sz="1400" dirty="0">
                <a:ln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《01.</a:t>
            </a:r>
            <a:r>
              <a:rPr lang="zh-CN" altLang="en-US" sz="1400" dirty="0">
                <a:ln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学生用项目管理文档（空模板）</a:t>
            </a:r>
            <a:r>
              <a:rPr lang="en-US" altLang="zh-CN" sz="1400" dirty="0">
                <a:ln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400" dirty="0">
                <a:ln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，各地线下项目经理进行质量把控并在第</a:t>
            </a:r>
            <a:r>
              <a:rPr lang="en-US" altLang="zh-CN" sz="1400" dirty="0">
                <a:ln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sz="1400" dirty="0">
                <a:ln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天下班结束前提交即可。</a:t>
            </a:r>
            <a:endParaRPr lang="en-US" altLang="zh-CN" sz="1400" dirty="0">
              <a:ln/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0650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1319211" y="4340615"/>
            <a:ext cx="2789024" cy="1582738"/>
          </a:xfrm>
          <a:prstGeom prst="rect">
            <a:avLst/>
          </a:prstGeom>
        </p:spPr>
        <p:txBody>
          <a:bodyPr lIns="68580" tIns="34290" rIns="68580" bIns="3429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l">
              <a:lnSpc>
                <a:spcPct val="150000"/>
              </a:lnSpc>
              <a:defRPr/>
            </a:pP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12518" y="969153"/>
            <a:ext cx="9365195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500" b="1" dirty="0" smtClean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500" b="1" dirty="0" smtClean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中软实训验收评审标准</a:t>
            </a:r>
            <a:endParaRPr lang="zh-CN" altLang="en-US" dirty="0">
              <a:ln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12517" y="1594853"/>
            <a:ext cx="9989311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项目最终评审采用 </a:t>
            </a:r>
            <a:r>
              <a:rPr lang="zh-CN" altLang="en-US" sz="1600" b="1" dirty="0" smtClean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过程管理 </a:t>
            </a:r>
            <a:r>
              <a:rPr lang="en-US" altLang="zh-CN" sz="1600" dirty="0" smtClean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1600" b="1" dirty="0" smtClean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结果评价 </a:t>
            </a:r>
            <a:r>
              <a:rPr lang="zh-CN" altLang="en-US" sz="1600" dirty="0" smtClean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两个部分组成。</a:t>
            </a:r>
            <a:endParaRPr lang="en-US" altLang="zh-CN" sz="1600" dirty="0" smtClean="0">
              <a:ln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最终成绩 </a:t>
            </a:r>
            <a:r>
              <a:rPr lang="en-US" altLang="zh-CN" sz="1600" dirty="0" smtClean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1600" dirty="0" smtClean="0">
                <a:ln/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过程管理 </a:t>
            </a:r>
            <a:r>
              <a:rPr lang="zh-CN" altLang="en-US" sz="1600" dirty="0" smtClean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1600" dirty="0" smtClean="0">
                <a:ln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30%</a:t>
            </a:r>
            <a:r>
              <a:rPr lang="en-US" altLang="zh-CN" sz="1600" dirty="0" smtClean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</a:t>
            </a:r>
            <a:r>
              <a:rPr lang="zh-CN" altLang="en-US" sz="1600" dirty="0" smtClean="0">
                <a:ln/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结果评价 </a:t>
            </a:r>
            <a:r>
              <a:rPr lang="zh-CN" altLang="en-US" sz="1600" dirty="0" smtClean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1600" dirty="0" smtClean="0">
                <a:ln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70%</a:t>
            </a:r>
          </a:p>
        </p:txBody>
      </p:sp>
      <p:sp>
        <p:nvSpPr>
          <p:cNvPr id="20" name="矩形 19"/>
          <p:cNvSpPr/>
          <p:nvPr/>
        </p:nvSpPr>
        <p:spPr>
          <a:xfrm>
            <a:off x="1012517" y="2802697"/>
            <a:ext cx="5083483" cy="35394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过程管理</a:t>
            </a:r>
            <a:r>
              <a:rPr lang="zh-CN" altLang="en-US" sz="1600" dirty="0" smtClean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（平日累计，满分</a:t>
            </a:r>
            <a:r>
              <a:rPr lang="en-US" altLang="zh-CN" sz="1600" dirty="0" smtClean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600" dirty="0" smtClean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分）：</a:t>
            </a:r>
            <a:endParaRPr lang="en-US" altLang="zh-CN" sz="1600" dirty="0" smtClean="0">
              <a:ln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 smtClean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1.  </a:t>
            </a:r>
            <a:r>
              <a:rPr lang="zh-CN" altLang="en-US" sz="1600" dirty="0" smtClean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考勤管理 （满分</a:t>
            </a:r>
            <a:r>
              <a:rPr lang="en-US" altLang="zh-CN" sz="1600" dirty="0" smtClean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1600" dirty="0" smtClean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  <a:endParaRPr lang="en-US" altLang="zh-CN" sz="1600" dirty="0" smtClean="0">
              <a:ln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项目周期内全勤满工时（</a:t>
            </a:r>
            <a:r>
              <a:rPr lang="en-US" altLang="zh-CN" sz="1600" dirty="0" smtClean="0">
                <a:ln/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+50</a:t>
            </a:r>
            <a:r>
              <a:rPr lang="zh-CN" altLang="en-US" sz="1600" dirty="0" smtClean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  <a:endParaRPr lang="en-US" altLang="zh-CN" sz="1600" dirty="0" smtClean="0">
              <a:ln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缺勤</a:t>
            </a:r>
            <a:r>
              <a:rPr lang="en-US" altLang="zh-CN" sz="1600" dirty="0" smtClean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工时（含请假） 每次</a:t>
            </a:r>
            <a:r>
              <a:rPr lang="en-US" altLang="zh-CN" sz="1600" dirty="0" smtClean="0">
                <a:ln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r>
              <a:rPr lang="zh-CN" altLang="en-US" sz="1600" dirty="0" smtClean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lang="en-US" altLang="zh-CN" sz="1600" dirty="0" smtClean="0">
              <a:ln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超出工时部分（</a:t>
            </a:r>
            <a:r>
              <a:rPr lang="en-US" altLang="zh-CN" sz="1600" dirty="0" smtClean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工时</a:t>
            </a:r>
            <a:r>
              <a:rPr lang="en-US" altLang="zh-CN" sz="1600" dirty="0">
                <a:ln/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+3</a:t>
            </a:r>
            <a:r>
              <a:rPr lang="zh-CN" altLang="en-US" sz="1600" dirty="0" smtClean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  <a:endParaRPr lang="en-US" altLang="zh-CN" sz="1600" dirty="0">
              <a:ln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 smtClean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2.  </a:t>
            </a:r>
            <a:r>
              <a:rPr lang="zh-CN" altLang="en-US" sz="1600" dirty="0" smtClean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任务阶段管控（满分</a:t>
            </a:r>
            <a:r>
              <a:rPr lang="en-US" altLang="zh-CN" sz="1600" dirty="0" smtClean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sz="1600" dirty="0" smtClean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  <a:endParaRPr lang="en-US" altLang="zh-CN" sz="1600" dirty="0" smtClean="0">
              <a:ln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每天任务完成整度（</a:t>
            </a:r>
            <a:r>
              <a:rPr lang="en-US" altLang="zh-CN" sz="1600" dirty="0">
                <a:ln/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当天</a:t>
            </a:r>
            <a:r>
              <a:rPr lang="en-US" altLang="zh-CN" sz="1600" dirty="0" smtClean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backlog </a:t>
            </a:r>
            <a:r>
              <a:rPr lang="en-US" altLang="zh-CN" sz="1600" dirty="0" smtClean="0">
                <a:ln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-5</a:t>
            </a:r>
            <a:r>
              <a:rPr lang="zh-CN" altLang="en-US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sz="1600" dirty="0" smtClean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endParaRPr lang="en-US" altLang="zh-CN" sz="1600" dirty="0" smtClean="0">
              <a:ln/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096000" y="2802697"/>
            <a:ext cx="5083483" cy="35394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结果评价</a:t>
            </a:r>
            <a:r>
              <a:rPr lang="zh-CN" altLang="en-US" sz="1600" dirty="0" smtClean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（最终评审，满分</a:t>
            </a:r>
            <a:r>
              <a:rPr lang="en-US" altLang="zh-CN" sz="1600" dirty="0" smtClean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600" dirty="0" smtClean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分）：</a:t>
            </a:r>
            <a:endParaRPr lang="en-US" altLang="zh-CN" sz="1600" dirty="0" smtClean="0">
              <a:ln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 smtClean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1.  </a:t>
            </a:r>
            <a:r>
              <a:rPr lang="zh-CN" altLang="en-US" sz="1600" dirty="0" smtClean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功能实现（满分</a:t>
            </a:r>
            <a:r>
              <a:rPr lang="en-US" altLang="zh-CN" sz="1600" dirty="0" smtClean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1600" dirty="0" smtClean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  <a:endParaRPr lang="en-US" altLang="zh-CN" sz="1600" dirty="0" smtClean="0">
              <a:ln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</a:t>
            </a:r>
            <a:r>
              <a:rPr lang="en-US" altLang="zh-CN" sz="1600" dirty="0" smtClean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600" dirty="0" smtClean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立项申请书</a:t>
            </a:r>
            <a:r>
              <a:rPr lang="en-US" altLang="zh-CN" sz="1600" dirty="0" smtClean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600" dirty="0" smtClean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全部实现（</a:t>
            </a:r>
            <a:r>
              <a:rPr lang="en-US" altLang="zh-CN" sz="1600" dirty="0" smtClean="0">
                <a:ln/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+50</a:t>
            </a:r>
            <a:r>
              <a:rPr lang="zh-CN" altLang="en-US" sz="1600" dirty="0" smtClean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  <a:endParaRPr lang="en-US" altLang="zh-CN" sz="1600" dirty="0" smtClean="0">
              <a:ln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未能完全实现（</a:t>
            </a:r>
            <a:r>
              <a:rPr lang="en-US" altLang="zh-CN" sz="1600" dirty="0" smtClean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个问题</a:t>
            </a:r>
            <a:r>
              <a:rPr lang="en-US" altLang="zh-CN" sz="1600" dirty="0" smtClean="0">
                <a:ln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-3</a:t>
            </a:r>
            <a:r>
              <a:rPr lang="zh-CN" altLang="en-US" sz="1600" dirty="0" smtClean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  <a:endParaRPr lang="en-US" altLang="zh-CN" sz="1600" dirty="0" smtClean="0">
              <a:ln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实现扩展部分（一个功能 </a:t>
            </a:r>
            <a:r>
              <a:rPr lang="en-US" altLang="zh-CN" sz="1600" dirty="0">
                <a:ln/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+5</a:t>
            </a:r>
            <a:r>
              <a:rPr lang="zh-CN" altLang="en-US" sz="1600" dirty="0" smtClean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  <a:endParaRPr lang="en-US" altLang="zh-CN" sz="1600" dirty="0">
              <a:ln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 smtClean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2.  </a:t>
            </a:r>
            <a:r>
              <a:rPr lang="zh-CN" altLang="en-US" sz="1600" dirty="0" smtClean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提交物管理（满分</a:t>
            </a:r>
            <a:r>
              <a:rPr lang="en-US" altLang="zh-CN" sz="1600" dirty="0" smtClean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1600" dirty="0" smtClean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  <a:endParaRPr lang="en-US" altLang="zh-CN" sz="1600" dirty="0" smtClean="0">
              <a:ln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</a:t>
            </a:r>
            <a:r>
              <a:rPr lang="zh-CN" altLang="en-US" sz="1600" dirty="0" smtClean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任务提交完整度（</a:t>
            </a:r>
            <a:r>
              <a:rPr lang="en-US" altLang="zh-CN" sz="1600" dirty="0">
                <a:ln/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+50</a:t>
            </a:r>
            <a:r>
              <a:rPr lang="zh-CN" altLang="en-US" sz="1600" dirty="0" smtClean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分，差</a:t>
            </a:r>
            <a:r>
              <a:rPr lang="en-US" altLang="zh-CN" sz="1600" dirty="0" smtClean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 dirty="0">
                <a:ln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-10</a:t>
            </a:r>
            <a:r>
              <a:rPr lang="zh-CN" altLang="en-US" sz="1600" dirty="0" smtClean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分） </a:t>
            </a:r>
            <a:endParaRPr lang="en-US" altLang="zh-CN" sz="1600" dirty="0" smtClean="0">
              <a:ln/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3842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33436"/>
            <a:ext cx="10515600" cy="1503135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/>
              <a:t>Thanks</a:t>
            </a:r>
            <a:br>
              <a:rPr lang="en-US" altLang="zh-CN" dirty="0"/>
            </a:br>
            <a:r>
              <a:rPr lang="zh-CN" altLang="en-US" dirty="0"/>
              <a:t>感谢</a:t>
            </a:r>
          </a:p>
        </p:txBody>
      </p:sp>
    </p:spTree>
    <p:extLst>
      <p:ext uri="{BB962C8B-B14F-4D97-AF65-F5344CB8AC3E}">
        <p14:creationId xmlns:p14="http://schemas.microsoft.com/office/powerpoint/2010/main" val="4181562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68256" y="1990727"/>
            <a:ext cx="4038602" cy="1325563"/>
          </a:xfrm>
        </p:spPr>
        <p:txBody>
          <a:bodyPr/>
          <a:lstStyle/>
          <a:p>
            <a:r>
              <a:rPr lang="zh-CN" altLang="en-US" dirty="0"/>
              <a:t>项目说明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368797" y="2034269"/>
            <a:ext cx="979714" cy="800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r"/>
            <a:r>
              <a:rPr lang="en-US" altLang="zh-CN" sz="5000" dirty="0">
                <a:solidFill>
                  <a:schemeClr val="accent2"/>
                </a:solidFill>
                <a:latin typeface="Broadway" panose="04040905080B02020502" pitchFamily="82" charset="0"/>
              </a:rPr>
              <a:t>01</a:t>
            </a:r>
            <a:endParaRPr lang="zh-CN" altLang="en-US" sz="5000" dirty="0">
              <a:solidFill>
                <a:schemeClr val="accent2"/>
              </a:solidFill>
              <a:latin typeface="Broadway" panose="04040905080B02020502" pitchFamily="82" charset="0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5279567" y="3338803"/>
            <a:ext cx="2962728" cy="2474910"/>
          </a:xfrm>
        </p:spPr>
        <p:txBody>
          <a:bodyPr>
            <a:normAutofit/>
          </a:bodyPr>
          <a:lstStyle/>
          <a:p>
            <a:r>
              <a:rPr lang="zh-CN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项目整体说明</a:t>
            </a:r>
            <a:endParaRPr lang="en-US" altLang="zh-CN" sz="15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r>
              <a:rPr lang="zh-CN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项目需求分析</a:t>
            </a:r>
            <a:endParaRPr lang="en-US" altLang="zh-CN" sz="15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r>
              <a:rPr lang="zh-CN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项目技术分析</a:t>
            </a:r>
            <a:endParaRPr lang="en-US" altLang="zh-CN" sz="15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473635"/>
            <a:ext cx="1628775" cy="5566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chemeClr val="bg1">
                <a:lumMod val="50000"/>
                <a:alpha val="65000"/>
              </a:schemeClr>
            </a:outerShdw>
          </a:effectLst>
        </p:spPr>
      </p:pic>
      <p:sp>
        <p:nvSpPr>
          <p:cNvPr id="8" name="标题 1"/>
          <p:cNvSpPr txBox="1">
            <a:spLocks/>
          </p:cNvSpPr>
          <p:nvPr/>
        </p:nvSpPr>
        <p:spPr>
          <a:xfrm>
            <a:off x="3545110" y="2493513"/>
            <a:ext cx="1734457" cy="800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r"/>
            <a:r>
              <a:rPr lang="en-US" altLang="zh-CN" sz="2000" dirty="0">
                <a:solidFill>
                  <a:schemeClr val="accent2"/>
                </a:solidFill>
                <a:latin typeface="Adobe 明體 Std L" panose="02020300000000000000" pitchFamily="18" charset="-128"/>
                <a:ea typeface="Adobe 明體 Std L" panose="02020300000000000000" pitchFamily="18" charset="-128"/>
              </a:rPr>
              <a:t>PART 01</a:t>
            </a:r>
            <a:endParaRPr lang="zh-CN" altLang="en-US" sz="2000" dirty="0">
              <a:solidFill>
                <a:schemeClr val="accent2"/>
              </a:solidFill>
              <a:latin typeface="Adobe 明體 Std L" panose="02020300000000000000" pitchFamily="18" charset="-128"/>
              <a:ea typeface="Adobe 明體 Std L" panose="02020300000000000000" pitchFamily="18" charset="-128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348511" y="2034269"/>
            <a:ext cx="0" cy="1118961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直角三角形 10"/>
          <p:cNvSpPr/>
          <p:nvPr/>
        </p:nvSpPr>
        <p:spPr>
          <a:xfrm>
            <a:off x="0" y="3851275"/>
            <a:ext cx="6629400" cy="300672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1270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直角三角形 11"/>
          <p:cNvSpPr/>
          <p:nvPr/>
        </p:nvSpPr>
        <p:spPr>
          <a:xfrm>
            <a:off x="0" y="5048361"/>
            <a:ext cx="4168588" cy="1809640"/>
          </a:xfrm>
          <a:prstGeom prst="rtTriangle">
            <a:avLst/>
          </a:prstGeom>
          <a:solidFill>
            <a:schemeClr val="accent4"/>
          </a:solidFill>
          <a:ln>
            <a:noFill/>
          </a:ln>
          <a:effectLst>
            <a:outerShdw blurRad="254000" dist="1270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531914" y="5813713"/>
            <a:ext cx="997832" cy="58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52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弧形箭头 3"/>
          <p:cNvSpPr/>
          <p:nvPr/>
        </p:nvSpPr>
        <p:spPr>
          <a:xfrm rot="13394198">
            <a:off x="8612449" y="2420865"/>
            <a:ext cx="556993" cy="1290378"/>
          </a:xfrm>
          <a:prstGeom prst="curvedLeftArrow">
            <a:avLst>
              <a:gd name="adj1" fmla="val 25000"/>
              <a:gd name="adj2" fmla="val 50000"/>
              <a:gd name="adj3" fmla="val 6311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左弧形箭头 4"/>
          <p:cNvSpPr/>
          <p:nvPr/>
        </p:nvSpPr>
        <p:spPr>
          <a:xfrm rot="18724729">
            <a:off x="6217052" y="3589304"/>
            <a:ext cx="667159" cy="1456917"/>
          </a:xfrm>
          <a:prstGeom prst="curvedRightArrow">
            <a:avLst>
              <a:gd name="adj1" fmla="val 25000"/>
              <a:gd name="adj2" fmla="val 50000"/>
              <a:gd name="adj3" fmla="val 58789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左弧形箭头 5"/>
          <p:cNvSpPr/>
          <p:nvPr/>
        </p:nvSpPr>
        <p:spPr>
          <a:xfrm rot="18724729">
            <a:off x="1547520" y="3390633"/>
            <a:ext cx="667159" cy="1456917"/>
          </a:xfrm>
          <a:prstGeom prst="curvedRightArrow">
            <a:avLst>
              <a:gd name="adj1" fmla="val 25000"/>
              <a:gd name="adj2" fmla="val 50000"/>
              <a:gd name="adj3" fmla="val 58789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右弧形箭头 6"/>
          <p:cNvSpPr/>
          <p:nvPr/>
        </p:nvSpPr>
        <p:spPr>
          <a:xfrm rot="13394198">
            <a:off x="3451757" y="2326077"/>
            <a:ext cx="556993" cy="1290378"/>
          </a:xfrm>
          <a:prstGeom prst="curvedLeftArrow">
            <a:avLst>
              <a:gd name="adj1" fmla="val 25000"/>
              <a:gd name="adj2" fmla="val 50000"/>
              <a:gd name="adj3" fmla="val 6311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418799" y="1714952"/>
            <a:ext cx="2224087" cy="1790239"/>
          </a:xfrm>
          <a:prstGeom prst="rect">
            <a:avLst/>
          </a:prstGeom>
        </p:spPr>
        <p:txBody>
          <a:bodyPr lIns="68580" tIns="34290" rIns="68580" bIns="3429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l">
              <a:lnSpc>
                <a:spcPct val="150000"/>
              </a:lnSpc>
              <a:defRPr/>
            </a:pPr>
            <a:r>
              <a:rPr lang="zh-CN" alt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项目开发专用技术储备</a:t>
            </a:r>
            <a:endParaRPr lang="en-US" altLang="zh-CN" sz="1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>
              <a:lnSpc>
                <a:spcPct val="150000"/>
              </a:lnSpc>
              <a:defRPr/>
            </a:pPr>
            <a:r>
              <a:rPr lang="zh-CN" alt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项目代码开发</a:t>
            </a:r>
            <a:endParaRPr lang="en-US" altLang="zh-CN" sz="1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>
              <a:lnSpc>
                <a:spcPct val="150000"/>
              </a:lnSpc>
              <a:defRPr/>
            </a:pPr>
            <a:r>
              <a:rPr lang="zh-CN" altLang="en-US" sz="1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提交物</a:t>
            </a:r>
            <a:r>
              <a:rPr lang="en-US" altLang="zh-CN" sz="1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：</a:t>
            </a:r>
            <a:r>
              <a:rPr lang="en-US" altLang="zh-CN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lang="zh-CN" altLang="en-US" sz="1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工作</a:t>
            </a:r>
            <a:r>
              <a:rPr lang="zh-CN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日志</a:t>
            </a:r>
            <a:r>
              <a:rPr lang="en-US" altLang="zh-CN" sz="1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</a:p>
          <a:p>
            <a:pPr algn="l">
              <a:lnSpc>
                <a:spcPct val="150000"/>
              </a:lnSpc>
              <a:defRPr/>
            </a:pPr>
            <a:r>
              <a:rPr lang="zh-CN" altLang="en-US" sz="1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提交物</a:t>
            </a:r>
            <a:r>
              <a:rPr lang="en-US" altLang="zh-CN" sz="1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：</a:t>
            </a:r>
            <a:r>
              <a:rPr lang="en-US" altLang="zh-CN" sz="1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lang="zh-CN" altLang="en-US" sz="1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阶段代码</a:t>
            </a:r>
            <a:r>
              <a:rPr lang="en-US" altLang="zh-CN" sz="1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 bwMode="auto">
          <a:xfrm>
            <a:off x="9417049" y="1567542"/>
            <a:ext cx="2250856" cy="1859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3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提交物</a:t>
            </a:r>
            <a:r>
              <a:rPr lang="en-US" altLang="zh-CN" sz="13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zh-CN" altLang="en-US" sz="13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：</a:t>
            </a:r>
            <a:r>
              <a:rPr lang="en-US" altLang="zh-CN" sz="13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r>
              <a:rPr lang="zh-CN" altLang="en-US" sz="13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项目源代码</a:t>
            </a:r>
            <a:r>
              <a:rPr lang="en-US" altLang="zh-CN" sz="13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》</a:t>
            </a: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3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提交物</a:t>
            </a:r>
            <a:r>
              <a:rPr lang="en-US" altLang="zh-CN" sz="13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zh-CN" altLang="en-US" sz="13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：</a:t>
            </a:r>
            <a:r>
              <a:rPr lang="en-US" altLang="zh-CN" sz="13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r>
              <a:rPr lang="zh-CN" altLang="en-US" sz="13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项目总结报告</a:t>
            </a:r>
            <a:r>
              <a:rPr lang="en-US" altLang="zh-CN" sz="13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》</a:t>
            </a: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3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活动</a:t>
            </a:r>
            <a:r>
              <a:rPr lang="en-US" altLang="zh-CN" sz="13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zh-CN" altLang="en-US" sz="13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：项目验收</a:t>
            </a:r>
            <a:r>
              <a:rPr lang="zh-CN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评审</a:t>
            </a:r>
            <a:endParaRPr lang="en-US" altLang="zh-CN" sz="13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95925" y="3321416"/>
            <a:ext cx="1640101" cy="487363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项目启动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规划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36026" y="3321415"/>
            <a:ext cx="2918972" cy="487363"/>
          </a:xfrm>
          <a:prstGeom prst="rect">
            <a:avLst/>
          </a:prstGeom>
          <a:solidFill>
            <a:srgbClr val="70AD47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项目实施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194998" y="3324024"/>
            <a:ext cx="1988457" cy="4873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项目收尾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235817" y="4009713"/>
            <a:ext cx="3425413" cy="1258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活动</a:t>
            </a:r>
            <a:r>
              <a:rPr lang="en-US" altLang="zh-CN" sz="1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1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：项目代码走查</a:t>
            </a:r>
            <a:endParaRPr lang="en-US" altLang="zh-CN" sz="1300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活动</a:t>
            </a:r>
            <a:r>
              <a:rPr lang="en-US" altLang="zh-CN" sz="1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1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：中期项目汇报</a:t>
            </a:r>
            <a:endParaRPr lang="en-US" altLang="zh-CN" sz="1300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活动</a:t>
            </a:r>
            <a:r>
              <a:rPr lang="en-US" altLang="zh-CN" sz="1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1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：项目代码抽检</a:t>
            </a:r>
            <a:endParaRPr lang="en-US" altLang="zh-CN" sz="1300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活动</a:t>
            </a:r>
            <a:r>
              <a:rPr lang="en-US" altLang="zh-CN" sz="1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4</a:t>
            </a:r>
            <a:r>
              <a:rPr lang="zh-CN" altLang="en-US" sz="1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：优秀经验分享</a:t>
            </a:r>
            <a:endParaRPr lang="en-US" altLang="zh-CN" sz="1300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657853" y="3321415"/>
            <a:ext cx="2537145" cy="487363"/>
          </a:xfrm>
          <a:prstGeom prst="rect">
            <a:avLst/>
          </a:prstGeom>
          <a:solidFill>
            <a:srgbClr val="CC66FF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实施监控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508041" y="4009713"/>
            <a:ext cx="2370351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项目启动会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项目验收质量标准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提交物</a:t>
            </a:r>
            <a:r>
              <a:rPr lang="en-US" altLang="zh-CN" sz="1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1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1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《</a:t>
            </a:r>
            <a:r>
              <a:rPr lang="zh-CN" altLang="en-US" sz="1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项目需求简报</a:t>
            </a:r>
            <a:r>
              <a:rPr lang="en-US" altLang="zh-CN" sz="1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》</a:t>
            </a: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提交物</a:t>
            </a:r>
            <a:r>
              <a:rPr lang="en-US" altLang="zh-CN" sz="1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1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1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《</a:t>
            </a:r>
            <a:r>
              <a:rPr lang="zh-CN" altLang="en-US" sz="1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项目立项申请书</a:t>
            </a:r>
            <a:r>
              <a:rPr lang="en-US" altLang="zh-CN" sz="1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》</a:t>
            </a: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提交物</a:t>
            </a:r>
            <a:r>
              <a:rPr lang="en-US" altLang="zh-CN" sz="1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1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1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《</a:t>
            </a:r>
            <a:r>
              <a:rPr lang="zh-CN" altLang="en-US" sz="1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项目开发周期表</a:t>
            </a:r>
            <a:r>
              <a:rPr lang="en-US" altLang="zh-CN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》</a:t>
            </a:r>
            <a:endParaRPr lang="en-US" altLang="zh-CN" sz="1300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12519" y="1207680"/>
            <a:ext cx="6694565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2500" b="1" dirty="0" smtClean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500" b="1" dirty="0" smtClean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实践标准流程</a:t>
            </a:r>
            <a:endParaRPr lang="zh-CN" altLang="en-US" sz="2500" b="1" dirty="0">
              <a:ln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5479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012519" y="1207680"/>
            <a:ext cx="6694565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5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25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项目整体说明</a:t>
            </a:r>
          </a:p>
        </p:txBody>
      </p:sp>
      <p:sp>
        <p:nvSpPr>
          <p:cNvPr id="22" name="矩形 21"/>
          <p:cNvSpPr/>
          <p:nvPr/>
        </p:nvSpPr>
        <p:spPr>
          <a:xfrm>
            <a:off x="1012518" y="1964006"/>
            <a:ext cx="9989311" cy="35394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项目名称：</a:t>
            </a:r>
            <a:r>
              <a:rPr lang="en-US" altLang="zh-CN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的电商产品评论数据情感分析</a:t>
            </a:r>
            <a:r>
              <a:rPr lang="en-US" altLang="zh-CN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项目编号</a:t>
            </a:r>
            <a:r>
              <a:rPr lang="zh-CN" altLang="en-US" sz="1600" b="1" dirty="0" smtClean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600" dirty="0" smtClean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PG20200629-LDA-01</a:t>
            </a:r>
            <a:endParaRPr lang="en-US" altLang="zh-CN" sz="1600" dirty="0">
              <a:ln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项目周期</a:t>
            </a:r>
            <a:r>
              <a:rPr lang="zh-CN" altLang="en-US" sz="1600" b="1" dirty="0" smtClean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600" dirty="0" smtClean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600" dirty="0" smtClean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工作日（总计标准</a:t>
            </a:r>
            <a:r>
              <a:rPr lang="en-US" altLang="zh-CN" sz="1600" dirty="0" smtClean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48</a:t>
            </a:r>
            <a:r>
              <a:rPr lang="zh-CN" altLang="en-US" sz="1600" dirty="0" smtClean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工时</a:t>
            </a:r>
            <a:r>
              <a:rPr lang="zh-CN" altLang="en-US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，含项目结项评审）</a:t>
            </a:r>
            <a:endParaRPr lang="en-US" altLang="zh-CN" sz="1600" dirty="0">
              <a:ln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项目时间</a:t>
            </a:r>
            <a:r>
              <a:rPr lang="zh-CN" altLang="en-US" sz="1600" b="1" dirty="0" smtClean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600" dirty="0" smtClean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20200713-20200718</a:t>
            </a:r>
            <a:endParaRPr lang="en-US" altLang="zh-CN" sz="1600" b="1" dirty="0">
              <a:ln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项目类型</a:t>
            </a:r>
            <a:r>
              <a:rPr lang="zh-CN" altLang="en-US" sz="1600" b="1" dirty="0" smtClean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zh-CN" altLang="en-US" sz="1600" dirty="0" smtClean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  <a:endParaRPr lang="en-US" altLang="zh-CN" sz="1600" dirty="0">
              <a:ln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项目领域</a:t>
            </a:r>
            <a:r>
              <a:rPr lang="zh-CN" altLang="en-US" sz="1600" b="1" dirty="0" smtClean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zh-CN" altLang="en-US" sz="1600" dirty="0" smtClean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</a:t>
            </a:r>
            <a:endParaRPr lang="en-US" altLang="zh-CN" sz="1600" dirty="0">
              <a:ln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ln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531914" y="5813713"/>
            <a:ext cx="997832" cy="58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43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3" name="副标题 2">
            <a:extLst>
              <a:ext uri="{FF2B5EF4-FFF2-40B4-BE49-F238E27FC236}">
                <a16:creationId xmlns:a16="http://schemas.microsoft.com/office/drawing/2014/main" xmlns="" id="{DF3EF7DE-C760-4677-ACB9-3AE88DDD917F}"/>
              </a:ext>
            </a:extLst>
          </p:cNvPr>
          <p:cNvSpPr txBox="1">
            <a:spLocks/>
          </p:cNvSpPr>
          <p:nvPr/>
        </p:nvSpPr>
        <p:spPr>
          <a:xfrm>
            <a:off x="438853" y="764019"/>
            <a:ext cx="10690290" cy="540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核心项目介绍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r>
              <a:rPr lang="zh-CN" altLang="en-US" sz="2500" b="1" dirty="0">
                <a:solidFill>
                  <a:srgbClr val="4472C4"/>
                </a:solidFill>
              </a:rPr>
              <a:t>基于</a:t>
            </a:r>
            <a:r>
              <a:rPr lang="en-US" altLang="zh-CN" sz="2500" b="1" dirty="0">
                <a:solidFill>
                  <a:srgbClr val="4472C4"/>
                </a:solidFill>
              </a:rPr>
              <a:t>python</a:t>
            </a:r>
            <a:r>
              <a:rPr lang="zh-CN" altLang="en-US" sz="2500" b="1" dirty="0">
                <a:solidFill>
                  <a:srgbClr val="4472C4"/>
                </a:solidFill>
              </a:rPr>
              <a:t>的电商产品评论数据情感分析</a:t>
            </a:r>
            <a:endParaRPr lang="zh-CN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42396784-45C0-4E3E-B6FE-AF1CA6A2C803}"/>
              </a:ext>
            </a:extLst>
          </p:cNvPr>
          <p:cNvSpPr/>
          <p:nvPr/>
        </p:nvSpPr>
        <p:spPr>
          <a:xfrm>
            <a:off x="467804" y="1235765"/>
            <a:ext cx="5726246" cy="226485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实现：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针对京东商场上的“美的”品牌热水器的消费者的文本评论数据，在对文本进行基本的预处理、中文分词、停用词过滤后，通过建立包括栈式自编码深度学习、语义网络与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LDA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主题模型等多种主题模型的多种数据挖掘模型，实现对文本评论数据的倾向性判断以及隐蔽的信息的挖掘并分析，以期望的得到有价值的内在内容。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34E4B33A-57D4-4CD6-9C32-6F8BCCE374C1}"/>
              </a:ext>
            </a:extLst>
          </p:cNvPr>
          <p:cNvSpPr/>
          <p:nvPr/>
        </p:nvSpPr>
        <p:spPr>
          <a:xfrm>
            <a:off x="467804" y="3644125"/>
            <a:ext cx="5508026" cy="189551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目标：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本项目对京东平台上的热水器评论进行文本挖掘分析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）分析某一品牌热水器的用户情感倾向。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2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）从评论文本中挖掘出该品牌热水器的优点和不足。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3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）提炼某一品牌热水器的卖点，并给出优化建议。</a:t>
            </a: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B197EE4F-16F8-4E33-BD71-B6A48554B4A3}"/>
              </a:ext>
            </a:extLst>
          </p:cNvPr>
          <p:cNvSpPr/>
          <p:nvPr/>
        </p:nvSpPr>
        <p:spPr>
          <a:xfrm>
            <a:off x="438853" y="5498339"/>
            <a:ext cx="5508026" cy="7875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技术：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模块、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gensim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库（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LDA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）、结巴分词、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ROSTCM6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9A5D05DF-38BC-4E03-ACBA-D820C755BE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55" t="8025" r="9855" b="5114"/>
          <a:stretch/>
        </p:blipFill>
        <p:spPr>
          <a:xfrm>
            <a:off x="6673737" y="1378160"/>
            <a:ext cx="3489696" cy="190527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F65DD308-D096-4283-BFBA-8F4FFBD428F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169" y="5799325"/>
            <a:ext cx="769257" cy="262903"/>
          </a:xfrm>
          <a:prstGeom prst="rect">
            <a:avLst/>
          </a:prstGeom>
        </p:spPr>
      </p:pic>
      <p:pic>
        <p:nvPicPr>
          <p:cNvPr id="19" name="table">
            <a:extLst>
              <a:ext uri="{FF2B5EF4-FFF2-40B4-BE49-F238E27FC236}">
                <a16:creationId xmlns:a16="http://schemas.microsoft.com/office/drawing/2014/main" xmlns="" id="{3A003F5C-E0A9-448C-B1B8-54E812E7A6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8870" y="3925928"/>
            <a:ext cx="3179430" cy="2560320"/>
          </a:xfrm>
          <a:prstGeom prst="rect">
            <a:avLst/>
          </a:prstGeom>
        </p:spPr>
      </p:pic>
      <p:sp>
        <p:nvSpPr>
          <p:cNvPr id="20" name="文本框 28">
            <a:extLst>
              <a:ext uri="{FF2B5EF4-FFF2-40B4-BE49-F238E27FC236}">
                <a16:creationId xmlns:a16="http://schemas.microsoft.com/office/drawing/2014/main" xmlns="" id="{0F74F01A-CD92-429C-9F59-A41EC4493124}"/>
              </a:ext>
            </a:extLst>
          </p:cNvPr>
          <p:cNvSpPr txBox="1"/>
          <p:nvPr/>
        </p:nvSpPr>
        <p:spPr>
          <a:xfrm>
            <a:off x="7058282" y="3463463"/>
            <a:ext cx="2720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美的的负面评价潜在主题</a:t>
            </a:r>
          </a:p>
        </p:txBody>
      </p:sp>
    </p:spTree>
    <p:extLst>
      <p:ext uri="{BB962C8B-B14F-4D97-AF65-F5344CB8AC3E}">
        <p14:creationId xmlns:p14="http://schemas.microsoft.com/office/powerpoint/2010/main" val="4087282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0" name="标题 1"/>
          <p:cNvSpPr txBox="1">
            <a:spLocks/>
          </p:cNvSpPr>
          <p:nvPr/>
        </p:nvSpPr>
        <p:spPr bwMode="auto">
          <a:xfrm>
            <a:off x="1012518" y="1188272"/>
            <a:ext cx="4380702" cy="440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1">
                <a:solidFill>
                  <a:srgbClr val="0051A3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b="1">
                <a:solidFill>
                  <a:srgbClr val="0051A3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1">
                <a:solidFill>
                  <a:srgbClr val="0051A3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5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25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项目开发环境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531914" y="5813713"/>
            <a:ext cx="997832" cy="58510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012518" y="1964006"/>
            <a:ext cx="9989311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编程语言：</a:t>
            </a:r>
            <a:r>
              <a:rPr lang="en-US" altLang="zh-CN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en-US" altLang="zh-CN" sz="1600" dirty="0" smtClean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3.8.0</a:t>
            </a:r>
            <a:endParaRPr lang="en-US" altLang="zh-CN" sz="1600" dirty="0">
              <a:ln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en-US" altLang="zh-CN" sz="16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</a:t>
            </a:r>
            <a:r>
              <a:rPr lang="zh-CN" altLang="en-US" sz="16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Microsoft </a:t>
            </a:r>
            <a:r>
              <a:rPr lang="en-US" altLang="zh-CN" sz="1600" dirty="0" err="1" smtClean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VSCode</a:t>
            </a:r>
            <a:r>
              <a:rPr lang="en-US" altLang="zh-CN" sz="1600" dirty="0" smtClean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1600" dirty="0" err="1" smtClean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pycharm</a:t>
            </a:r>
            <a:r>
              <a:rPr lang="en-US" altLang="zh-CN" sz="1600" dirty="0" smtClean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1600" dirty="0" err="1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CN" sz="1600" dirty="0" err="1" smtClean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upyter</a:t>
            </a:r>
            <a:r>
              <a:rPr lang="en-US" altLang="zh-CN" sz="1600" dirty="0" smtClean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notebook</a:t>
            </a:r>
            <a:endParaRPr lang="en-US" altLang="zh-CN" sz="1600" dirty="0">
              <a:ln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使用技术：</a:t>
            </a:r>
            <a:r>
              <a:rPr lang="zh-CN" altLang="en-US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语义网络分析、</a:t>
            </a:r>
            <a:r>
              <a:rPr lang="en-US" altLang="zh-CN" sz="1600" dirty="0" err="1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gensim</a:t>
            </a:r>
            <a:r>
              <a:rPr lang="zh-CN" altLang="en-US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LDA</a:t>
            </a:r>
            <a:r>
              <a:rPr lang="zh-CN" altLang="en-US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ln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其他应用模块库：</a:t>
            </a:r>
            <a:r>
              <a:rPr lang="en-US" altLang="zh-CN" sz="1600" dirty="0" err="1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operator</a:t>
            </a:r>
            <a:r>
              <a:rPr lang="zh-CN" altLang="en-US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</a:t>
            </a:r>
            <a:r>
              <a:rPr lang="zh-CN" altLang="en-US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，结巴分词，</a:t>
            </a:r>
            <a:endParaRPr lang="en-US" altLang="zh-CN" sz="1600" dirty="0">
              <a:ln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ln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185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0" name="标题 1"/>
          <p:cNvSpPr txBox="1">
            <a:spLocks/>
          </p:cNvSpPr>
          <p:nvPr/>
        </p:nvSpPr>
        <p:spPr bwMode="auto">
          <a:xfrm>
            <a:off x="1012518" y="1188272"/>
            <a:ext cx="4380702" cy="440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1">
                <a:solidFill>
                  <a:srgbClr val="0051A3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b="1">
                <a:solidFill>
                  <a:srgbClr val="0051A3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1">
                <a:solidFill>
                  <a:srgbClr val="0051A3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5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25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项目功能需求说明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531914" y="5813713"/>
            <a:ext cx="997832" cy="585104"/>
          </a:xfrm>
          <a:prstGeom prst="rect">
            <a:avLst/>
          </a:prstGeom>
        </p:spPr>
      </p:pic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022374280"/>
              </p:ext>
            </p:extLst>
          </p:nvPr>
        </p:nvGraphicFramePr>
        <p:xfrm>
          <a:off x="1101344" y="1181476"/>
          <a:ext cx="9989311" cy="49247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4" name="矩形 3"/>
          <p:cNvSpPr/>
          <p:nvPr/>
        </p:nvSpPr>
        <p:spPr>
          <a:xfrm>
            <a:off x="1012517" y="5652377"/>
            <a:ext cx="80589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个模块 </a:t>
            </a:r>
            <a:r>
              <a:rPr lang="en-US" altLang="zh-CN" b="1" dirty="0" smtClean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b="1" dirty="0" smtClean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en-US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en-US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dirty="0" smtClean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模块为可选，若实现则加分）</a:t>
            </a:r>
          </a:p>
        </p:txBody>
      </p:sp>
    </p:spTree>
    <p:extLst>
      <p:ext uri="{BB962C8B-B14F-4D97-AF65-F5344CB8AC3E}">
        <p14:creationId xmlns:p14="http://schemas.microsoft.com/office/powerpoint/2010/main" val="87249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1291770" y="1964006"/>
            <a:ext cx="10174515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lvl="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1600" dirty="0" smtClean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en-US" sz="1600" dirty="0" smtClean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en-US" altLang="zh-CN" sz="1600" dirty="0" smtClean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600" dirty="0" err="1" smtClean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scrapy</a:t>
            </a:r>
            <a:r>
              <a:rPr lang="zh-CN" altLang="en-US" sz="1600" dirty="0" smtClean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r>
              <a:rPr lang="en-US" altLang="zh-CN" sz="1600" dirty="0" smtClean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（可选）</a:t>
            </a:r>
            <a:endParaRPr lang="zh-CN" altLang="zh-CN" sz="1600" dirty="0">
              <a:ln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XPath</a:t>
            </a:r>
            <a:r>
              <a:rPr lang="zh-CN" altLang="zh-CN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语义解析技术</a:t>
            </a:r>
            <a:r>
              <a:rPr lang="en-US" altLang="zh-CN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（可选）</a:t>
            </a:r>
            <a:endParaRPr lang="zh-CN" altLang="zh-CN" sz="1600" dirty="0">
              <a:ln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数据抽取和预处理</a:t>
            </a:r>
            <a:r>
              <a:rPr lang="zh-CN" altLang="zh-CN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</a:t>
            </a:r>
            <a:r>
              <a:rPr lang="zh-CN" altLang="en-US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zh-CN" altLang="zh-CN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342900" lvl="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文本分</a:t>
            </a:r>
            <a:r>
              <a:rPr lang="zh-CN" altLang="zh-CN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结巴分词</a:t>
            </a:r>
            <a:r>
              <a:rPr lang="zh-CN" altLang="zh-CN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342900" lvl="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情感倾向性分析和网络语义化分析</a:t>
            </a:r>
            <a:r>
              <a:rPr lang="zh-CN" altLang="zh-CN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ROST+</a:t>
            </a:r>
            <a:r>
              <a:rPr lang="zh-CN" altLang="en-US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系列大数据计算工具 </a:t>
            </a:r>
            <a:r>
              <a:rPr lang="zh-CN" altLang="zh-CN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342900" lvl="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LDA</a:t>
            </a:r>
            <a:r>
              <a:rPr lang="zh-CN" altLang="en-US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模型的主题分析（</a:t>
            </a:r>
            <a:r>
              <a:rPr lang="en-US" altLang="zh-CN" sz="1600" dirty="0"/>
              <a:t> </a:t>
            </a:r>
            <a:r>
              <a:rPr lang="en-US" altLang="zh-CN" sz="1600" dirty="0" err="1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gensim</a:t>
            </a:r>
            <a:r>
              <a:rPr lang="en-US" altLang="zh-CN" sz="1600" dirty="0"/>
              <a:t> </a:t>
            </a:r>
            <a:r>
              <a:rPr lang="zh-CN" altLang="en-US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0" name="标题 1"/>
          <p:cNvSpPr txBox="1">
            <a:spLocks/>
          </p:cNvSpPr>
          <p:nvPr/>
        </p:nvSpPr>
        <p:spPr bwMode="auto">
          <a:xfrm>
            <a:off x="1012518" y="1188272"/>
            <a:ext cx="4380702" cy="440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1">
                <a:solidFill>
                  <a:srgbClr val="0051A3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b="1">
                <a:solidFill>
                  <a:srgbClr val="0051A3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1">
                <a:solidFill>
                  <a:srgbClr val="0051A3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5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25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项目使用技术说明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531914" y="5813713"/>
            <a:ext cx="997832" cy="58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04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2088315" y="1968582"/>
            <a:ext cx="3352801" cy="431925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5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5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sz="25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天：</a:t>
            </a:r>
            <a:endParaRPr lang="en-US" altLang="zh-CN" sz="2500" dirty="0">
              <a:ln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工作任务：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参加项目启动会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学习并数据采集（可选）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学习并实现评论数据的抽取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代码走查</a:t>
            </a:r>
          </a:p>
          <a:p>
            <a:pPr lvl="0">
              <a:lnSpc>
                <a:spcPct val="150000"/>
              </a:lnSpc>
            </a:pPr>
            <a:r>
              <a:rPr lang="zh-CN" altLang="en-US" sz="16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提交物：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1.《</a:t>
            </a:r>
            <a:r>
              <a:rPr lang="zh-CN" altLang="en-US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项目需求简报</a:t>
            </a:r>
            <a:r>
              <a:rPr lang="en-US" altLang="zh-CN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2.《</a:t>
            </a:r>
            <a:r>
              <a:rPr lang="zh-CN" altLang="en-US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项目立项申请书</a:t>
            </a:r>
            <a:r>
              <a:rPr lang="en-US" altLang="zh-CN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3.《</a:t>
            </a:r>
            <a:r>
              <a:rPr lang="zh-CN" altLang="en-US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当天任务代码</a:t>
            </a:r>
            <a:r>
              <a:rPr lang="en-US" altLang="zh-CN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4.《</a:t>
            </a:r>
            <a:r>
              <a:rPr lang="zh-CN" altLang="en-US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程序员日志</a:t>
            </a:r>
            <a:r>
              <a:rPr lang="en-US" altLang="zh-CN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1600" dirty="0">
              <a:ln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 bwMode="auto">
          <a:xfrm>
            <a:off x="1012518" y="1188272"/>
            <a:ext cx="5504396" cy="440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1">
                <a:solidFill>
                  <a:srgbClr val="0051A3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b="1">
                <a:solidFill>
                  <a:srgbClr val="0051A3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1">
                <a:solidFill>
                  <a:srgbClr val="0051A3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500" dirty="0" smtClean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 </a:t>
            </a:r>
            <a:r>
              <a:rPr lang="zh-CN" altLang="en-US" sz="25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项目工作安排及每天提交物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531914" y="5813713"/>
            <a:ext cx="997832" cy="58510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861776" y="2006764"/>
            <a:ext cx="3809183" cy="35805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5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5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en-US" sz="25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天：</a:t>
            </a:r>
            <a:endParaRPr lang="en-US" altLang="zh-CN" sz="2500" dirty="0">
              <a:ln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工作任务：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学习并实现文本去重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学习并实现机械压缩去词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学习并实现短词删除和文本评论分词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代码走查</a:t>
            </a:r>
          </a:p>
          <a:p>
            <a:pPr lvl="0">
              <a:lnSpc>
                <a:spcPct val="150000"/>
              </a:lnSpc>
            </a:pPr>
            <a:r>
              <a:rPr lang="zh-CN" altLang="en-US" sz="16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提交物：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1.《</a:t>
            </a:r>
            <a:r>
              <a:rPr lang="zh-CN" altLang="en-US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程序员日志</a:t>
            </a:r>
            <a:r>
              <a:rPr lang="en-US" altLang="zh-CN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2.《</a:t>
            </a:r>
            <a:r>
              <a:rPr lang="zh-CN" altLang="en-US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当天任务代码</a:t>
            </a:r>
            <a:r>
              <a:rPr lang="en-US" altLang="zh-CN" sz="160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1600" dirty="0">
              <a:ln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6659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4148</TotalTime>
  <Words>1134</Words>
  <Application>Microsoft Office PowerPoint</Application>
  <PresentationFormat>自定义</PresentationFormat>
  <Paragraphs>158</Paragraphs>
  <Slides>14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中软国际·工程实践项目启动</vt:lpstr>
      <vt:lpstr>项目说明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 感谢</vt:lpstr>
    </vt:vector>
  </TitlesOfParts>
  <Company>Personal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alvin yan</dc:creator>
  <cp:lastModifiedBy>admin</cp:lastModifiedBy>
  <cp:revision>1151</cp:revision>
  <dcterms:created xsi:type="dcterms:W3CDTF">2018-01-05T04:40:06Z</dcterms:created>
  <dcterms:modified xsi:type="dcterms:W3CDTF">2020-06-29T01:21:47Z</dcterms:modified>
</cp:coreProperties>
</file>