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605" r:id="rId4"/>
    <p:sldId id="649" r:id="rId5"/>
    <p:sldId id="617" r:id="rId6"/>
    <p:sldId id="646" r:id="rId7"/>
    <p:sldId id="648" r:id="rId8"/>
    <p:sldId id="647" r:id="rId9"/>
    <p:sldId id="650" r:id="rId10"/>
    <p:sldId id="651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7" r:id="rId25"/>
    <p:sldId id="668" r:id="rId26"/>
    <p:sldId id="28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CA2A2A"/>
    <a:srgbClr val="ED7D31"/>
    <a:srgbClr val="FFD966"/>
    <a:srgbClr val="990000"/>
    <a:srgbClr val="E0A1F1"/>
    <a:srgbClr val="70AD47"/>
    <a:srgbClr val="5B9BD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14" autoAdjust="0"/>
  </p:normalViewPr>
  <p:slideViewPr>
    <p:cSldViewPr snapToGrid="0" showGuides="1">
      <p:cViewPr varScale="1">
        <p:scale>
          <a:sx n="60" d="100"/>
          <a:sy n="60" d="100"/>
        </p:scale>
        <p:origin x="-834" y="-9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6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0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513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07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章：文本数据</a:t>
            </a:r>
            <a:r>
              <a: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预处理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机械压缩分词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句内去重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52732" y="313250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式编程实现不同长度重复词汇文本的句内去重</a:t>
            </a:r>
            <a:endParaRPr lang="en-US" altLang="zh-CN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需求分析：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10464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判断一每一句总共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可能产生的词汇长度有多少个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去除每一句中的句内重复词汇，并打印出来 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8296" y="3477704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1692" y="4179865"/>
            <a:ext cx="10464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使用句内去重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8117" y="252538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需处理文字：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8117" y="2840575"/>
            <a:ext cx="1046471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今天天气真好呀真好呀，可以出去玩了。这里的天好蓝蓝蓝的天白白的云真的真的很舒服。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42" y="3876608"/>
            <a:ext cx="5428998" cy="23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5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1036" y="978368"/>
            <a:ext cx="29787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文本处理中去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词的判断可通过建立两个存放字符的列表来完成，并按照不同情况，将其放入</a:t>
            </a:r>
            <a:r>
              <a:rPr lang="en-US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列表或触发压缩判断，若得出重复则压缩去除，这样当然就要有相关的放置判断及压缩规则。判断连续重复，以及设定压缩规则的时候，应要考虑到词法结构的问题，综合文字表达特点，设定如下规则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96774" y="3751576"/>
            <a:ext cx="9757026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非空，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如果新读入的字符</a:t>
            </a:r>
            <a:r>
              <a:rPr lang="en-US" altLang="zh-CN" sz="200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中首字符相同，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list2.append(</a:t>
            </a:r>
            <a:r>
              <a:rPr lang="en-US" altLang="zh-CN" sz="200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46" y="4748371"/>
            <a:ext cx="5579654" cy="129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642494" y="6184593"/>
            <a:ext cx="8577262" cy="418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个词再次出现往往意味着上一个词或者上一个语句结束，下一个词或者下一个语句的开始。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2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6774" y="1998976"/>
            <a:ext cx="975702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非空的，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非空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如果新读入的字符</a:t>
            </a:r>
            <a:r>
              <a:rPr lang="en-US" altLang="zh-CN" sz="200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中的首字符相同，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则触发压缩判断（去判段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是否完全相等）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2.1   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若判断得出相等，则清空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list2.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29787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93" y="3897978"/>
            <a:ext cx="5581287" cy="13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678791" y="5552408"/>
            <a:ext cx="558128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重复的最直接办法。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3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6774" y="1998976"/>
            <a:ext cx="9757026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.2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Reg2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的基础上，若判断不相等，则同时清空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list2.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并将</a:t>
            </a:r>
            <a:r>
              <a:rPr lang="en-US" altLang="zh-CN" sz="200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放入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 </a:t>
            </a:r>
          </a:p>
          <a:p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的首位。     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1036" y="978368"/>
            <a:ext cx="29787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565" y="3131821"/>
            <a:ext cx="5558155" cy="172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869565" y="5090743"/>
            <a:ext cx="5581287" cy="418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判断得出两个词是不相同的，这个词应该保留。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0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6774" y="1998976"/>
            <a:ext cx="9757026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空时，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未知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如果新读入的字符</a:t>
            </a:r>
            <a:r>
              <a:rPr lang="en-US" altLang="zh-CN" sz="200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中的首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0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不相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同，触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发压缩判断（判断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list1[0]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是否相等）。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3.1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list2= list1[0]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00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&gt;=2,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则进行压缩操作，清空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</a:t>
            </a:r>
          </a:p>
          <a:p>
            <a:r>
              <a:rPr lang="en-US" altLang="zh-CN" sz="20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 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n/>
              <a:solidFill>
                <a:srgbClr val="ED7D3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1036" y="978368"/>
            <a:ext cx="29787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306" y="3476303"/>
            <a:ext cx="5162550" cy="284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787640" y="4255753"/>
            <a:ext cx="323088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避免去除‘滔滔不绝’的滔，顺带去除另一类重复。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4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6774" y="1998976"/>
            <a:ext cx="9757026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3.2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Reg3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的基础上，若判断得出</a:t>
            </a:r>
            <a:r>
              <a:rPr lang="en-US" altLang="zh-CN" sz="20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list2= list1[0]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2000" b="1" dirty="0" smtClean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list1.append(</a:t>
            </a:r>
            <a:r>
              <a:rPr lang="en-US" altLang="zh-CN" sz="200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29787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0840" y="3009256"/>
            <a:ext cx="652272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没有发现重复字，意味着没有重复连续语料， 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未启用。则继续将</a:t>
            </a: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继续放入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list1,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直到出现重复为止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6774" y="4150352"/>
            <a:ext cx="9757026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3.3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Reg3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的基础上，若判断得出</a:t>
            </a:r>
            <a:r>
              <a:rPr lang="en-US" altLang="zh-CN" sz="20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list2= list1[0] 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2000" b="1" dirty="0" smtClean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非空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list2.append(</a:t>
            </a:r>
            <a:r>
              <a:rPr lang="en-US" altLang="zh-CN" sz="200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6774" y="1998976"/>
            <a:ext cx="9757026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读完所有的字符后（即需要判断的字符全部读完），触发压缩判断。对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list1 </a:t>
            </a:r>
            <a:endParaRPr lang="en-US" altLang="zh-CN" sz="20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list2</a:t>
            </a: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有意义部分进行比较，若得出重复，则进行压缩去除。</a:t>
            </a:r>
            <a:endParaRPr lang="zh-CN" altLang="en-US" sz="1400" i="1" dirty="0">
              <a:ln/>
              <a:solidFill>
                <a:srgbClr val="ED7D3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1036" y="978368"/>
            <a:ext cx="29787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576320"/>
            <a:ext cx="17335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773680" y="4959976"/>
            <a:ext cx="6522720" cy="787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Reg1-3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，在读完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所有字符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后不会再触发压缩判断条件，故为了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实例连续重复情况，补充这一规则</a:t>
            </a:r>
          </a:p>
        </p:txBody>
      </p:sp>
    </p:spTree>
    <p:extLst>
      <p:ext uri="{BB962C8B-B14F-4D97-AF65-F5344CB8AC3E}">
        <p14:creationId xmlns:p14="http://schemas.microsoft.com/office/powerpoint/2010/main" val="3220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0" y="2353625"/>
            <a:ext cx="5181334" cy="188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71036" y="978368"/>
            <a:ext cx="36199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机械压缩去词示例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0" y="4852977"/>
            <a:ext cx="5181334" cy="39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16330" y="1672560"/>
            <a:ext cx="122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en-US" altLang="zh-CN" sz="24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16330" y="4251928"/>
            <a:ext cx="1427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en-US" altLang="zh-CN" sz="24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90443" y="2671667"/>
            <a:ext cx="419100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Char_list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中的值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规则中的</a:t>
            </a: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lang="en-US" altLang="zh-CN" sz="160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6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6330" y="1672560"/>
            <a:ext cx="122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en-US" altLang="zh-CN" sz="24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1036" y="978368"/>
            <a:ext cx="36199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机械压缩去词示例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0443" y="2880762"/>
            <a:ext cx="4191000" cy="418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 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在这里执行，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Reg1-3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下执行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48" y="2265998"/>
            <a:ext cx="53340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1248147" y="1872795"/>
            <a:ext cx="8940882" cy="2423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：文本去重</a:t>
            </a:r>
            <a:endParaRPr lang="en-US" altLang="zh-CN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：机械</a:t>
            </a: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压缩去</a:t>
            </a:r>
            <a:r>
              <a:rPr lang="zh-CN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词</a:t>
            </a:r>
            <a:endParaRPr lang="en-US" altLang="zh-CN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1036" y="978368"/>
            <a:ext cx="36199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机械压缩去词示例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6330" y="1899552"/>
            <a:ext cx="122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en-US" altLang="zh-CN" sz="24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0" y="2528888"/>
            <a:ext cx="62865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116330" y="5075322"/>
            <a:ext cx="41910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2 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为空，都不触发压缩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5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17" y="2566988"/>
            <a:ext cx="58007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1036" y="978368"/>
            <a:ext cx="36199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机械压缩去词示例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6330" y="1899552"/>
            <a:ext cx="122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en-US" altLang="zh-CN" sz="24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81850" y="3792959"/>
            <a:ext cx="419100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2 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不为空，都触发判断，如果判断不重复则不压缩，如果重复则压缩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7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36199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机械压缩去词示例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6330" y="1899552"/>
            <a:ext cx="122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en-US" altLang="zh-CN" sz="24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0" y="2522220"/>
            <a:ext cx="638016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9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0" y="2718435"/>
            <a:ext cx="62103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1036" y="978368"/>
            <a:ext cx="36199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机械压缩去词示例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6330" y="1899552"/>
            <a:ext cx="122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en-US" altLang="zh-CN" sz="24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23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960373" cy="81053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京东电商数据压缩去词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52732" y="313250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使用机械压缩方法对爬取的京东电商数据进行压缩去词</a:t>
            </a:r>
            <a:endParaRPr lang="en-US" altLang="zh-CN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4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036427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需求分析：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4432" y="1632607"/>
            <a:ext cx="104647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评论重复项删除，短句删除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去除标点符号，转化成字符列表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压缩前缀重复。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压缩后缀重复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1035" y="3716231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1692" y="4630395"/>
            <a:ext cx="10464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使用机械压缩去词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8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</a:p>
        </p:txBody>
      </p:sp>
    </p:spTree>
    <p:extLst>
      <p:ext uri="{BB962C8B-B14F-4D97-AF65-F5344CB8AC3E}">
        <p14:creationId xmlns:p14="http://schemas.microsoft.com/office/powerpoint/2010/main" val="2602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文本去重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文本数据预处理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介绍不同大小的文本文件，文本数据去重的处理方法。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文本去重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19479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文本去重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7321" y="4045788"/>
            <a:ext cx="89050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一些电商平台会在用户超过一定时间，没有做出评论的情况下，系统自动设置默认好评，这类数据意义不大，因此去重保留一条即可。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同一用户同类商品可能出现重复评论，但是有价值的只有一条，因此去重保留一条有价值的。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自然语言的特性，大多数情况下，不同的用户给出的评价不会完全一样，如果不同的人之间出现了完全一样的评价。大概率都是一些信息量很小的如：‘好评’‘好好好’之类的评价。因此去重保留一条即可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8673" y="3413674"/>
            <a:ext cx="863348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电商评论有以下特征，我们可以根据相应的特征，选择去重保留一条信息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8673" y="1801328"/>
            <a:ext cx="890500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从网络上抓取的文本数据，有很多价值含量很低，甚至没有价值的数据，如果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将这些数据进行分词、词频统计甚至建模，必然会对结果产生很大的影响。因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此我们需要对文本数据进行清洗，去重、语料压缩等。</a:t>
            </a:r>
            <a:endParaRPr lang="en-US" altLang="zh-CN" sz="200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3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文本去重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30107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文本文件去重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07388"/>
            <a:ext cx="10057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对于较小的文本文件，可以将文本文件读取文件，然后用集合、列表等方式去重。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文本文件如果直接加载内存，则可能出现内存报错等情况，因此不选择此类方法。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3838" y="2697709"/>
            <a:ext cx="25683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：集合方式去重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15" y="3134684"/>
            <a:ext cx="6820082" cy="29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8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文本去重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30107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大文本文件去重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1529700"/>
            <a:ext cx="5489303" cy="488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19089" y="1896948"/>
            <a:ext cx="3437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将文件按行读取，根据内容生成一个指纹（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值或者其他唯一可识别的值），将指纹存集合中，当逐行读取的过程中判断集合中是否已经含有该行元素的指纹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如果指纹没有添加到集合中，则添加指纹到集合中并将此行追加输出到输出文件中。如果指纹已经在集合中了，说明此行与上面的某一行重复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97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机械压缩去词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文本数据预处理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459412" y="3217006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介绍机械压缩去词的不同原则和方法，并实现电商评论的压缩去词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25891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1F0AD94-8545-4E6A-B79D-7E198BF67036}"/>
              </a:ext>
            </a:extLst>
          </p:cNvPr>
          <p:cNvSpPr/>
          <p:nvPr/>
        </p:nvSpPr>
        <p:spPr>
          <a:xfrm>
            <a:off x="1274536" y="1869201"/>
            <a:ext cx="1024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机械压缩去词思想：非常好非常好非常好非常好</a:t>
            </a:r>
            <a:r>
              <a:rPr lang="en-US" altLang="zh-CN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——》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非常好</a:t>
            </a:r>
            <a:endParaRPr lang="en-US" altLang="zh-CN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机械压缩去词处理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的语料</a:t>
            </a:r>
            <a:r>
              <a:rPr lang="zh-CN" alt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结构：只处理在开头或者结尾的</a:t>
            </a:r>
            <a:r>
              <a:rPr lang="zh-CN" altLang="en-US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endParaRPr lang="en-US" altLang="zh-CN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1918" y="3119857"/>
            <a:ext cx="3620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举例说明： </a:t>
            </a:r>
            <a:r>
              <a:rPr lang="en-US" altLang="zh-CN" sz="16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demo01 compressed.py</a:t>
            </a:r>
            <a:endParaRPr lang="zh-CN" altLang="en-US" sz="16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37" y="3709988"/>
            <a:ext cx="45529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2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机械压缩去词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036" y="978368"/>
            <a:ext cx="32993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多字词句内去重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590800"/>
            <a:ext cx="45148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229" y="2590800"/>
            <a:ext cx="45434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481138" y="5026353"/>
            <a:ext cx="857726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观察上述三个不同的长度词汇去重的代码，可以用函数编程，以便于复用去重不同长度的词汇。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2" y="1777951"/>
            <a:ext cx="10057337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针对不同长度的重复词汇，都可以通过类似的方法进行去重。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5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17827</TotalTime>
  <Words>1406</Words>
  <Application>Microsoft Office PowerPoint</Application>
  <PresentationFormat>自定义</PresentationFormat>
  <Paragraphs>128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第07章：文本数据预处理</vt:lpstr>
      <vt:lpstr>PowerPoint 演示文稿</vt:lpstr>
      <vt:lpstr>1. 文本去重</vt:lpstr>
      <vt:lpstr>PowerPoint 演示文稿</vt:lpstr>
      <vt:lpstr>PowerPoint 演示文稿</vt:lpstr>
      <vt:lpstr>PowerPoint 演示文稿</vt:lpstr>
      <vt:lpstr>2. 机械压缩去词</vt:lpstr>
      <vt:lpstr>PowerPoint 演示文稿</vt:lpstr>
      <vt:lpstr>PowerPoint 演示文稿</vt:lpstr>
      <vt:lpstr>实战任务1： 句内去重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实战任务2： 京东电商数据压缩去词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</cp:lastModifiedBy>
  <cp:revision>5382</cp:revision>
  <dcterms:created xsi:type="dcterms:W3CDTF">2017-04-17T02:08:04Z</dcterms:created>
  <dcterms:modified xsi:type="dcterms:W3CDTF">2020-07-03T23:58:36Z</dcterms:modified>
</cp:coreProperties>
</file>