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5" d="100"/>
          <a:sy n="25" d="100"/>
        </p:scale>
        <p:origin x="298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1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2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0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2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1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91A8-5ED1-4AF7-BD35-A2759F9D13D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A54C250-A169-4E63-ACD4-06FE0DBC8F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30709"/>
            <a:ext cx="21945600" cy="16478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CE113-2679-45A6-A773-B0F230E5D4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22573657"/>
            <a:ext cx="19145252" cy="93242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59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6859D-A084-4196-9780-217BE33F6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6187" y="1359137"/>
            <a:ext cx="7319239" cy="9324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FE657C-9B2A-4597-A0A5-09A0706A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174" y="1359137"/>
            <a:ext cx="7319239" cy="9324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C3B99A-AF7E-4FC2-81A3-6DA9448F659C}"/>
              </a:ext>
            </a:extLst>
          </p:cNvPr>
          <p:cNvSpPr txBox="1"/>
          <p:nvPr/>
        </p:nvSpPr>
        <p:spPr>
          <a:xfrm>
            <a:off x="5157787" y="21003997"/>
            <a:ext cx="11630025" cy="156966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Can You Escape?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A95136-030D-4B66-9728-0F6F9864699E}"/>
              </a:ext>
            </a:extLst>
          </p:cNvPr>
          <p:cNvSpPr txBox="1"/>
          <p:nvPr/>
        </p:nvSpPr>
        <p:spPr>
          <a:xfrm>
            <a:off x="13387387" y="160020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EEE2E-B759-49A0-B60F-6FAE049D398F}"/>
              </a:ext>
            </a:extLst>
          </p:cNvPr>
          <p:cNvSpPr txBox="1"/>
          <p:nvPr/>
        </p:nvSpPr>
        <p:spPr>
          <a:xfrm>
            <a:off x="685797" y="12919840"/>
            <a:ext cx="21031199" cy="4278094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Bahnschrift" panose="020B0502040204020203" pitchFamily="34" charset="0"/>
              </a:rPr>
              <a:t>The Design of a Virtual Reality Game for STEM Education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Bahnschrift" panose="020B0502040204020203" pitchFamily="34" charset="0"/>
              </a:rPr>
              <a:t>By: Tyler Gantz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Bahnschrift" panose="020B0502040204020203" pitchFamily="34" charset="0"/>
              </a:rPr>
              <a:t>May 13</a:t>
            </a:r>
            <a:r>
              <a:rPr lang="en-US" sz="4000" baseline="30000" dirty="0">
                <a:solidFill>
                  <a:schemeClr val="bg1"/>
                </a:solidFill>
                <a:latin typeface="Bahnschrift" panose="020B0502040204020203" pitchFamily="34" charset="0"/>
              </a:rPr>
              <a:t>th</a:t>
            </a:r>
            <a:r>
              <a:rPr lang="en-US" sz="4000" dirty="0">
                <a:solidFill>
                  <a:schemeClr val="bg1"/>
                </a:solidFill>
                <a:latin typeface="Bahnschrift" panose="020B0502040204020203" pitchFamily="34" charset="0"/>
              </a:rPr>
              <a:t>, 2019 at 1:15 PM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D72392-7F33-4C88-AB9A-75037A7D5C93}"/>
              </a:ext>
            </a:extLst>
          </p:cNvPr>
          <p:cNvSpPr txBox="1"/>
          <p:nvPr/>
        </p:nvSpPr>
        <p:spPr>
          <a:xfrm>
            <a:off x="1278730" y="11036243"/>
            <a:ext cx="7562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" panose="020B0502040204020203" pitchFamily="34" charset="0"/>
              </a:rPr>
              <a:t>Use your circuit knowledge to solve puzzles to escape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582986-925F-4647-9195-CF8323EEAB41}"/>
              </a:ext>
            </a:extLst>
          </p:cNvPr>
          <p:cNvSpPr txBox="1"/>
          <p:nvPr/>
        </p:nvSpPr>
        <p:spPr>
          <a:xfrm>
            <a:off x="13226186" y="11067896"/>
            <a:ext cx="7319240" cy="147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" panose="020B0502040204020203" pitchFamily="34" charset="0"/>
              </a:rPr>
              <a:t>Fend off enemies as they try to stop your mission</a:t>
            </a:r>
          </a:p>
        </p:txBody>
      </p:sp>
      <p:pic>
        <p:nvPicPr>
          <p:cNvPr id="1026" name="Picture 2" descr="Image result for umes logo">
            <a:extLst>
              <a:ext uri="{FF2B5EF4-FFF2-40B4-BE49-F238E27FC236}">
                <a16:creationId xmlns:a16="http://schemas.microsoft.com/office/drawing/2014/main" id="{E3ADFFFD-43CF-4B2F-8FAB-379C14F4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979" y="17873446"/>
            <a:ext cx="4971639" cy="261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8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44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Copperplate Gothic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Gantz</dc:creator>
  <cp:lastModifiedBy>Tyler Gantz</cp:lastModifiedBy>
  <cp:revision>7</cp:revision>
  <dcterms:created xsi:type="dcterms:W3CDTF">2019-04-30T00:29:43Z</dcterms:created>
  <dcterms:modified xsi:type="dcterms:W3CDTF">2019-05-01T18:59:33Z</dcterms:modified>
</cp:coreProperties>
</file>