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0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2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A729C5-0D28-45E6-998E-DE9892C40013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D9F92-E488-429B-A079-65ADC24A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jyJack/DistributedDatasto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8041-DF3A-4184-B280-222474BE7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86B1F-B09F-4908-9357-3DDFF4E83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 by Tuvia Goldstein, Binyamin </a:t>
            </a:r>
            <a:r>
              <a:rPr lang="en-US" dirty="0" err="1"/>
              <a:t>Jachter</a:t>
            </a:r>
            <a:r>
              <a:rPr lang="en-US" dirty="0"/>
              <a:t>, Seth Jacobs, Yonatan </a:t>
            </a:r>
            <a:r>
              <a:rPr lang="en-US" dirty="0" err="1"/>
              <a:t>Olshin</a:t>
            </a:r>
            <a:endParaRPr lang="en-US" dirty="0"/>
          </a:p>
          <a:p>
            <a:r>
              <a:rPr lang="en-US" dirty="0">
                <a:hlinkClick r:id="rId2"/>
              </a:rPr>
              <a:t>https://github.com/BenjyJack/DistributedDatastore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0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2E2A-CA9C-4C23-9E2D-629B787F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AFEA-5C19-445A-B951-028C9DC9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Logging</a:t>
            </a:r>
          </a:p>
          <a:p>
            <a:pPr lvl="1"/>
            <a:r>
              <a:rPr lang="en-US" dirty="0"/>
              <a:t>Gives an ID to each request made</a:t>
            </a:r>
          </a:p>
          <a:p>
            <a:pPr lvl="1"/>
            <a:r>
              <a:rPr lang="en-US" dirty="0"/>
              <a:t>Allows tracking of individual requests across servers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35035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ADC-9897-4C60-8A5F-37EE37C1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070E-F4AD-452F-9A84-01935724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distributed system that handles:</a:t>
            </a:r>
          </a:p>
          <a:p>
            <a:pPr lvl="1"/>
            <a:r>
              <a:rPr lang="en-US" dirty="0"/>
              <a:t>The major CRUD operations</a:t>
            </a:r>
          </a:p>
          <a:p>
            <a:pPr lvl="1"/>
            <a:r>
              <a:rPr lang="en-US" dirty="0"/>
              <a:t>Persistent data</a:t>
            </a:r>
          </a:p>
          <a:p>
            <a:pPr lvl="1"/>
            <a:r>
              <a:rPr lang="en-US" dirty="0"/>
              <a:t>Partitioned data</a:t>
            </a:r>
          </a:p>
          <a:p>
            <a:pPr lvl="1"/>
            <a:r>
              <a:rPr lang="en-US" dirty="0"/>
              <a:t>Leader election</a:t>
            </a:r>
          </a:p>
          <a:p>
            <a:pPr lvl="1"/>
            <a:r>
              <a:rPr lang="en-US" dirty="0"/>
              <a:t>Resilience</a:t>
            </a:r>
          </a:p>
          <a:p>
            <a:pPr lvl="1"/>
            <a:r>
              <a:rPr lang="en-US" dirty="0"/>
              <a:t>Distributed logging</a:t>
            </a:r>
          </a:p>
        </p:txBody>
      </p:sp>
    </p:spTree>
    <p:extLst>
      <p:ext uri="{BB962C8B-B14F-4D97-AF65-F5344CB8AC3E}">
        <p14:creationId xmlns:p14="http://schemas.microsoft.com/office/powerpoint/2010/main" val="16574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6901-B74C-4CEF-82AD-C8F2108A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2C5C-3A16-4432-8DD6-840A3DDB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cluster of bookstores that can interact with each other</a:t>
            </a:r>
          </a:p>
          <a:p>
            <a:r>
              <a:rPr lang="en-US" dirty="0"/>
              <a:t>Each bookstore is capable of handling the CRUD operations</a:t>
            </a:r>
          </a:p>
          <a:p>
            <a:r>
              <a:rPr lang="en-US" dirty="0"/>
              <a:t>Each bookstore can interact with every other bookstore</a:t>
            </a:r>
          </a:p>
          <a:p>
            <a:r>
              <a:rPr lang="en-US" dirty="0"/>
              <a:t>Each bookstore is persistent, saving its inventory upon shutdown</a:t>
            </a:r>
          </a:p>
          <a:p>
            <a:r>
              <a:rPr lang="en-US" dirty="0"/>
              <a:t>Safely partitioned data</a:t>
            </a:r>
          </a:p>
          <a:p>
            <a:r>
              <a:rPr lang="en-US" dirty="0"/>
              <a:t>A Hub capable of interacting with each bookstore</a:t>
            </a:r>
          </a:p>
        </p:txBody>
      </p:sp>
    </p:spTree>
    <p:extLst>
      <p:ext uri="{BB962C8B-B14F-4D97-AF65-F5344CB8AC3E}">
        <p14:creationId xmlns:p14="http://schemas.microsoft.com/office/powerpoint/2010/main" val="273824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D539DE-2824-4CB4-854F-B6534D437645}"/>
              </a:ext>
            </a:extLst>
          </p:cNvPr>
          <p:cNvSpPr/>
          <p:nvPr/>
        </p:nvSpPr>
        <p:spPr>
          <a:xfrm>
            <a:off x="6096000" y="4191829"/>
            <a:ext cx="1379737" cy="1373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D7CA00B-4446-4ADC-AB9A-BA5C1D92A8C6}"/>
              </a:ext>
            </a:extLst>
          </p:cNvPr>
          <p:cNvSpPr/>
          <p:nvPr/>
        </p:nvSpPr>
        <p:spPr>
          <a:xfrm>
            <a:off x="3154163" y="4191829"/>
            <a:ext cx="1379737" cy="1373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791B48B-72AF-4A78-B60C-6A313C74AACE}"/>
              </a:ext>
            </a:extLst>
          </p:cNvPr>
          <p:cNvSpPr/>
          <p:nvPr/>
        </p:nvSpPr>
        <p:spPr>
          <a:xfrm>
            <a:off x="9220200" y="4191829"/>
            <a:ext cx="1379737" cy="13732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155E8-4F62-48C0-9EC8-658591E1BA79}"/>
              </a:ext>
            </a:extLst>
          </p:cNvPr>
          <p:cNvSpPr/>
          <p:nvPr/>
        </p:nvSpPr>
        <p:spPr>
          <a:xfrm>
            <a:off x="5680969" y="944363"/>
            <a:ext cx="2209800" cy="137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587D8-5467-4A8B-969A-2C0C0BC173AC}"/>
              </a:ext>
            </a:extLst>
          </p:cNvPr>
          <p:cNvSpPr txBox="1"/>
          <p:nvPr/>
        </p:nvSpPr>
        <p:spPr>
          <a:xfrm>
            <a:off x="3258243" y="5577594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Bookstore 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1A0CF-3CFA-4D18-A497-0848AF949D8A}"/>
              </a:ext>
            </a:extLst>
          </p:cNvPr>
          <p:cNvSpPr txBox="1"/>
          <p:nvPr/>
        </p:nvSpPr>
        <p:spPr>
          <a:xfrm>
            <a:off x="6200080" y="5577594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Bookstore 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98FC3-40E2-42E3-9FFE-DCC192B81E00}"/>
              </a:ext>
            </a:extLst>
          </p:cNvPr>
          <p:cNvSpPr txBox="1"/>
          <p:nvPr/>
        </p:nvSpPr>
        <p:spPr>
          <a:xfrm>
            <a:off x="9324280" y="5577594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Bookstore 3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27E298-2D16-4916-859B-2C44B10CDAD5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7130803" y="4878461"/>
            <a:ext cx="24343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5EEDCC-B259-432E-9C20-B9A4024494FF}"/>
              </a:ext>
            </a:extLst>
          </p:cNvPr>
          <p:cNvCxnSpPr>
            <a:stCxn id="3" idx="5"/>
            <a:endCxn id="2" idx="1"/>
          </p:cNvCxnSpPr>
          <p:nvPr/>
        </p:nvCxnSpPr>
        <p:spPr>
          <a:xfrm>
            <a:off x="4188966" y="4878461"/>
            <a:ext cx="22519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85A42D8-B06F-49F9-99DE-EF681748CF97}"/>
              </a:ext>
            </a:extLst>
          </p:cNvPr>
          <p:cNvCxnSpPr>
            <a:stCxn id="3" idx="1"/>
            <a:endCxn id="4" idx="5"/>
          </p:cNvCxnSpPr>
          <p:nvPr/>
        </p:nvCxnSpPr>
        <p:spPr>
          <a:xfrm rot="10800000" flipH="1">
            <a:off x="3499097" y="4878461"/>
            <a:ext cx="6755906" cy="12700"/>
          </a:xfrm>
          <a:prstGeom prst="bentConnector5">
            <a:avLst>
              <a:gd name="adj1" fmla="val -7896"/>
              <a:gd name="adj2" fmla="val -11393457"/>
              <a:gd name="adj3" fmla="val 10803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780BA-7310-4C56-A2C7-65E473C3301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475737" y="2317625"/>
            <a:ext cx="2434332" cy="18742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7DA5EC-5980-44B2-8C2A-BE7B6F997B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44032" y="2317625"/>
            <a:ext cx="2251970" cy="18742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8D1B6E-16A0-4D8B-92B3-895CF12FD469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785869" y="2317625"/>
            <a:ext cx="0" cy="18742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044-E6DF-49D3-B8AD-A67BDF90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94BB-822F-42CC-8CCE-CD698F99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nitty gritty of Spring Boot Magic</a:t>
            </a:r>
          </a:p>
          <a:p>
            <a:r>
              <a:rPr lang="en-US" dirty="0"/>
              <a:t>Learning to work as a group</a:t>
            </a:r>
          </a:p>
          <a:p>
            <a:r>
              <a:rPr lang="en-US" dirty="0"/>
              <a:t>Implementing a distributed system</a:t>
            </a:r>
          </a:p>
          <a:p>
            <a:r>
              <a:rPr lang="en-US" dirty="0"/>
              <a:t>Debugging across multiple servers</a:t>
            </a:r>
          </a:p>
        </p:txBody>
      </p:sp>
    </p:spTree>
    <p:extLst>
      <p:ext uri="{BB962C8B-B14F-4D97-AF65-F5344CB8AC3E}">
        <p14:creationId xmlns:p14="http://schemas.microsoft.com/office/powerpoint/2010/main" val="35512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7C84-79E5-47DB-80ED-B3FB9D6B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4635-7CF1-4505-B8A7-4AD81FEE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Architecture used to create a web application across servers</a:t>
            </a:r>
            <a:endParaRPr lang="en-US" dirty="0"/>
          </a:p>
          <a:p>
            <a:r>
              <a:rPr lang="en-US" dirty="0"/>
              <a:t>JPA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 database to keep data persistent on shut down by storing the data in storage, not just memory</a:t>
            </a:r>
            <a:endParaRPr lang="en-US" dirty="0"/>
          </a:p>
          <a:p>
            <a:r>
              <a:rPr lang="en-US" dirty="0"/>
              <a:t>Partitioned data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Split across multiple servers with a bookstore on each</a:t>
            </a:r>
          </a:p>
        </p:txBody>
      </p:sp>
    </p:spTree>
    <p:extLst>
      <p:ext uri="{BB962C8B-B14F-4D97-AF65-F5344CB8AC3E}">
        <p14:creationId xmlns:p14="http://schemas.microsoft.com/office/powerpoint/2010/main" val="256409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7D58-77BA-483C-9596-EF95BAA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B576-0EB2-4283-9002-0CEBB83E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Are able to be performed by the clients, no matter which server on the network they are connected to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Create, Read, Update, and Delete books from any bookstore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By returning…</a:t>
            </a:r>
            <a:endParaRPr lang="en-US" dirty="0"/>
          </a:p>
          <a:p>
            <a:r>
              <a:rPr lang="en-US" dirty="0"/>
              <a:t>Redirects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To the client to connect to the intended bookstore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1F3D-3D42-44F1-8BCC-028EA2A5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3297-25C4-4E39-B277-6CE106D7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0423"/>
            <a:ext cx="10572707" cy="44217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Hub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map of our servers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Storing the addresses of each server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Keeping the server-side maps up to date</a:t>
            </a:r>
            <a:endParaRPr lang="en-US" dirty="0"/>
          </a:p>
          <a:p>
            <a:r>
              <a:rPr lang="en-US" dirty="0"/>
              <a:t>Service discovery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Checks to see if the servers are up</a:t>
            </a:r>
            <a:endParaRPr lang="en-US" dirty="0"/>
          </a:p>
          <a:p>
            <a:r>
              <a:rPr lang="en-US" dirty="0"/>
              <a:t>Leader election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Select a leader for specific operations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Keep the data being written without multiple sources writing to the same data</a:t>
            </a:r>
            <a:endParaRPr lang="en-US" dirty="0"/>
          </a:p>
          <a:p>
            <a:r>
              <a:rPr lang="en-US" dirty="0"/>
              <a:t>Health checks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To make sure the leader is still functioning as intended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If shut down or running too slow, the hub will choose a new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B82-6B65-485D-AA01-FE9B854D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E7F8-43C5-4E2F-AC3A-3BB3AAFF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Requests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Leader takes all batch requests and distributes the individual requests via ...</a:t>
            </a:r>
            <a:endParaRPr lang="en-US" dirty="0"/>
          </a:p>
          <a:p>
            <a:r>
              <a:rPr lang="en-US" dirty="0"/>
              <a:t>Request Forwarding</a:t>
            </a:r>
          </a:p>
        </p:txBody>
      </p:sp>
    </p:spTree>
    <p:extLst>
      <p:ext uri="{BB962C8B-B14F-4D97-AF65-F5344CB8AC3E}">
        <p14:creationId xmlns:p14="http://schemas.microsoft.com/office/powerpoint/2010/main" val="28131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2414-0410-4BD0-8432-6524AE36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D7F3-BEA8-4F2D-9310-7B60D946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Resilience using the resilience4j library</a:t>
            </a:r>
          </a:p>
          <a:p>
            <a:pPr lvl="1"/>
            <a:r>
              <a:rPr lang="en-US" dirty="0"/>
              <a:t>Retry</a:t>
            </a:r>
          </a:p>
          <a:p>
            <a:pPr lvl="1"/>
            <a:r>
              <a:rPr lang="en-US" dirty="0" err="1"/>
              <a:t>RateLimiter</a:t>
            </a:r>
            <a:endParaRPr lang="en-US" dirty="0"/>
          </a:p>
          <a:p>
            <a:pPr lvl="2"/>
            <a:r>
              <a:rPr lang="en-US" dirty="0"/>
              <a:t>DDoS</a:t>
            </a:r>
          </a:p>
          <a:p>
            <a:pPr lvl="1"/>
            <a:r>
              <a:rPr lang="en-US" dirty="0" err="1"/>
              <a:t>CircuitBreaker</a:t>
            </a:r>
            <a:endParaRPr lang="en-US" dirty="0"/>
          </a:p>
          <a:p>
            <a:pPr lvl="2"/>
            <a:r>
              <a:rPr lang="en-US" dirty="0"/>
              <a:t>Stops waste of resources on calls to down servers</a:t>
            </a:r>
          </a:p>
        </p:txBody>
      </p:sp>
    </p:spTree>
    <p:extLst>
      <p:ext uri="{BB962C8B-B14F-4D97-AF65-F5344CB8AC3E}">
        <p14:creationId xmlns:p14="http://schemas.microsoft.com/office/powerpoint/2010/main" val="2280643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350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Distributed Bookstore</vt:lpstr>
      <vt:lpstr>The Application</vt:lpstr>
      <vt:lpstr>PowerPoint Presentation</vt:lpstr>
      <vt:lpstr>Challenges</vt:lpstr>
      <vt:lpstr>Architecture</vt:lpstr>
      <vt:lpstr>Architecture</vt:lpstr>
      <vt:lpstr>Architecture</vt:lpstr>
      <vt:lpstr>Architecture</vt:lpstr>
      <vt:lpstr>Architecture</vt:lpstr>
      <vt:lpstr>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Bookstore</dc:title>
  <dc:creator>Tuvia Goldstein</dc:creator>
  <cp:lastModifiedBy>Yonatan Olshin</cp:lastModifiedBy>
  <cp:revision>19</cp:revision>
  <dcterms:created xsi:type="dcterms:W3CDTF">2021-08-02T14:06:07Z</dcterms:created>
  <dcterms:modified xsi:type="dcterms:W3CDTF">2021-08-04T18:00:39Z</dcterms:modified>
</cp:coreProperties>
</file>