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79" d="100"/>
          <a:sy n="79" d="100"/>
        </p:scale>
        <p:origin x="114"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25-Sep-17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25-Sep-17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25-Sep-17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25-Sep-17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23A6-353B-4598-9511-C6FDB80E7A94}"/>
              </a:ext>
            </a:extLst>
          </p:cNvPr>
          <p:cNvSpPr>
            <a:spLocks noGrp="1"/>
          </p:cNvSpPr>
          <p:nvPr>
            <p:ph type="ctrTitle"/>
          </p:nvPr>
        </p:nvSpPr>
        <p:spPr/>
        <p:txBody>
          <a:bodyPr/>
          <a:lstStyle/>
          <a:p>
            <a:r>
              <a:rPr lang="en-US" dirty="0"/>
              <a:t>V2.1.0</a:t>
            </a:r>
          </a:p>
        </p:txBody>
      </p:sp>
      <p:sp>
        <p:nvSpPr>
          <p:cNvPr id="3" name="Subtitle 2">
            <a:extLst>
              <a:ext uri="{FF2B5EF4-FFF2-40B4-BE49-F238E27FC236}">
                <a16:creationId xmlns:a16="http://schemas.microsoft.com/office/drawing/2014/main" id="{EEF1A926-A053-4956-B30F-D2D13009030E}"/>
              </a:ext>
            </a:extLst>
          </p:cNvPr>
          <p:cNvSpPr>
            <a:spLocks noGrp="1"/>
          </p:cNvSpPr>
          <p:nvPr>
            <p:ph type="subTitle" idx="1"/>
          </p:nvPr>
        </p:nvSpPr>
        <p:spPr/>
        <p:txBody>
          <a:bodyPr/>
          <a:lstStyle/>
          <a:p>
            <a:r>
              <a:rPr lang="en-US" dirty="0"/>
              <a:t>What’s new and how to do it</a:t>
            </a:r>
          </a:p>
        </p:txBody>
      </p:sp>
    </p:spTree>
    <p:extLst>
      <p:ext uri="{BB962C8B-B14F-4D97-AF65-F5344CB8AC3E}">
        <p14:creationId xmlns:p14="http://schemas.microsoft.com/office/powerpoint/2010/main" val="398596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79F-1672-4235-9167-7B8C6DA9A193}"/>
              </a:ext>
            </a:extLst>
          </p:cNvPr>
          <p:cNvSpPr>
            <a:spLocks noGrp="1"/>
          </p:cNvSpPr>
          <p:nvPr>
            <p:ph type="title"/>
          </p:nvPr>
        </p:nvSpPr>
        <p:spPr/>
        <p:txBody>
          <a:bodyPr/>
          <a:lstStyle/>
          <a:p>
            <a:r>
              <a:rPr lang="en-US" dirty="0"/>
              <a:t>Processing Returns Cont.</a:t>
            </a:r>
          </a:p>
        </p:txBody>
      </p:sp>
      <p:sp>
        <p:nvSpPr>
          <p:cNvPr id="4" name="Content Placeholder 3">
            <a:extLst>
              <a:ext uri="{FF2B5EF4-FFF2-40B4-BE49-F238E27FC236}">
                <a16:creationId xmlns:a16="http://schemas.microsoft.com/office/drawing/2014/main" id="{7D7208B2-95AF-4603-B8C8-D84948624B48}"/>
              </a:ext>
            </a:extLst>
          </p:cNvPr>
          <p:cNvSpPr>
            <a:spLocks noGrp="1"/>
          </p:cNvSpPr>
          <p:nvPr>
            <p:ph sz="half" idx="1"/>
          </p:nvPr>
        </p:nvSpPr>
        <p:spPr/>
        <p:txBody>
          <a:bodyPr/>
          <a:lstStyle/>
          <a:p>
            <a:r>
              <a:rPr lang="en-US" dirty="0"/>
              <a:t>Similar to the checkout screen, the user can now select which method(s) they want to use to refund the customer.</a:t>
            </a:r>
          </a:p>
        </p:txBody>
      </p:sp>
      <p:pic>
        <p:nvPicPr>
          <p:cNvPr id="6" name="Content Placeholder 5">
            <a:extLst>
              <a:ext uri="{FF2B5EF4-FFF2-40B4-BE49-F238E27FC236}">
                <a16:creationId xmlns:a16="http://schemas.microsoft.com/office/drawing/2014/main" id="{60026ECA-153E-4206-8417-917CA5190930}"/>
              </a:ext>
            </a:extLst>
          </p:cNvPr>
          <p:cNvPicPr>
            <a:picLocks noGrp="1" noChangeAspect="1"/>
          </p:cNvPicPr>
          <p:nvPr>
            <p:ph sz="half" idx="2"/>
          </p:nvPr>
        </p:nvPicPr>
        <p:blipFill>
          <a:blip r:embed="rId2"/>
          <a:stretch>
            <a:fillRect/>
          </a:stretch>
        </p:blipFill>
        <p:spPr>
          <a:xfrm>
            <a:off x="5089352" y="2160589"/>
            <a:ext cx="4184650" cy="2449551"/>
          </a:xfrm>
          <a:prstGeom prst="rect">
            <a:avLst/>
          </a:prstGeom>
        </p:spPr>
      </p:pic>
    </p:spTree>
    <p:extLst>
      <p:ext uri="{BB962C8B-B14F-4D97-AF65-F5344CB8AC3E}">
        <p14:creationId xmlns:p14="http://schemas.microsoft.com/office/powerpoint/2010/main" val="253855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C50F-9EDC-49AD-94DA-5E99DAC9D391}"/>
              </a:ext>
            </a:extLst>
          </p:cNvPr>
          <p:cNvSpPr>
            <a:spLocks noGrp="1"/>
          </p:cNvSpPr>
          <p:nvPr>
            <p:ph type="title"/>
          </p:nvPr>
        </p:nvSpPr>
        <p:spPr/>
        <p:txBody>
          <a:bodyPr/>
          <a:lstStyle/>
          <a:p>
            <a:r>
              <a:rPr lang="en-US" dirty="0"/>
              <a:t>Home page</a:t>
            </a:r>
          </a:p>
        </p:txBody>
      </p:sp>
      <p:sp>
        <p:nvSpPr>
          <p:cNvPr id="3" name="Content Placeholder 2">
            <a:extLst>
              <a:ext uri="{FF2B5EF4-FFF2-40B4-BE49-F238E27FC236}">
                <a16:creationId xmlns:a16="http://schemas.microsoft.com/office/drawing/2014/main" id="{E069A399-7A4D-43E3-BFD9-608D1A98B3D0}"/>
              </a:ext>
            </a:extLst>
          </p:cNvPr>
          <p:cNvSpPr>
            <a:spLocks noGrp="1"/>
          </p:cNvSpPr>
          <p:nvPr>
            <p:ph idx="1"/>
          </p:nvPr>
        </p:nvSpPr>
        <p:spPr/>
        <p:txBody>
          <a:bodyPr/>
          <a:lstStyle/>
          <a:p>
            <a:r>
              <a:rPr lang="en-US" dirty="0"/>
              <a:t>The location dropdown now allows the user to view both locations sales for the day.</a:t>
            </a:r>
          </a:p>
        </p:txBody>
      </p:sp>
      <p:pic>
        <p:nvPicPr>
          <p:cNvPr id="4" name="Picture 3">
            <a:extLst>
              <a:ext uri="{FF2B5EF4-FFF2-40B4-BE49-F238E27FC236}">
                <a16:creationId xmlns:a16="http://schemas.microsoft.com/office/drawing/2014/main" id="{B171C8CB-410B-4A28-AEE9-E880503F6F8D}"/>
              </a:ext>
            </a:extLst>
          </p:cNvPr>
          <p:cNvPicPr>
            <a:picLocks noChangeAspect="1"/>
          </p:cNvPicPr>
          <p:nvPr/>
        </p:nvPicPr>
        <p:blipFill>
          <a:blip r:embed="rId2"/>
          <a:stretch>
            <a:fillRect/>
          </a:stretch>
        </p:blipFill>
        <p:spPr>
          <a:xfrm>
            <a:off x="677334" y="2935115"/>
            <a:ext cx="2457450" cy="800100"/>
          </a:xfrm>
          <a:prstGeom prst="rect">
            <a:avLst/>
          </a:prstGeom>
        </p:spPr>
      </p:pic>
    </p:spTree>
    <p:extLst>
      <p:ext uri="{BB962C8B-B14F-4D97-AF65-F5344CB8AC3E}">
        <p14:creationId xmlns:p14="http://schemas.microsoft.com/office/powerpoint/2010/main" val="382008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DE9B-0D52-449F-8297-2D4D11018A32}"/>
              </a:ext>
            </a:extLst>
          </p:cNvPr>
          <p:cNvSpPr>
            <a:spLocks noGrp="1"/>
          </p:cNvSpPr>
          <p:nvPr>
            <p:ph type="title"/>
          </p:nvPr>
        </p:nvSpPr>
        <p:spPr>
          <a:xfrm>
            <a:off x="677334" y="609600"/>
            <a:ext cx="8596668" cy="1320800"/>
          </a:xfrm>
        </p:spPr>
        <p:txBody>
          <a:bodyPr/>
          <a:lstStyle/>
          <a:p>
            <a:r>
              <a:rPr lang="en-US" dirty="0"/>
              <a:t>Sales page</a:t>
            </a:r>
          </a:p>
        </p:txBody>
      </p:sp>
      <p:sp>
        <p:nvSpPr>
          <p:cNvPr id="3" name="Content Placeholder 2">
            <a:extLst>
              <a:ext uri="{FF2B5EF4-FFF2-40B4-BE49-F238E27FC236}">
                <a16:creationId xmlns:a16="http://schemas.microsoft.com/office/drawing/2014/main" id="{291A249C-5AE2-4B3A-A027-1B76F3CC03EB}"/>
              </a:ext>
            </a:extLst>
          </p:cNvPr>
          <p:cNvSpPr>
            <a:spLocks noGrp="1"/>
          </p:cNvSpPr>
          <p:nvPr>
            <p:ph idx="1"/>
          </p:nvPr>
        </p:nvSpPr>
        <p:spPr>
          <a:xfrm>
            <a:off x="677334" y="2160589"/>
            <a:ext cx="8596668" cy="3880773"/>
          </a:xfrm>
        </p:spPr>
        <p:txBody>
          <a:bodyPr/>
          <a:lstStyle/>
          <a:p>
            <a:r>
              <a:rPr lang="en-US" dirty="0"/>
              <a:t>New button for process returns.</a:t>
            </a:r>
          </a:p>
          <a:p>
            <a:r>
              <a:rPr lang="en-US" dirty="0"/>
              <a:t>Invoice search and viewing function moved here.</a:t>
            </a:r>
          </a:p>
          <a:p>
            <a:pPr lvl="1"/>
            <a:r>
              <a:rPr lang="en-US" dirty="0"/>
              <a:t>Previous location: Reports page</a:t>
            </a:r>
          </a:p>
        </p:txBody>
      </p:sp>
      <p:pic>
        <p:nvPicPr>
          <p:cNvPr id="4" name="Picture 3">
            <a:extLst>
              <a:ext uri="{FF2B5EF4-FFF2-40B4-BE49-F238E27FC236}">
                <a16:creationId xmlns:a16="http://schemas.microsoft.com/office/drawing/2014/main" id="{E0337D87-5FAE-4E2B-8474-DCE720B813AB}"/>
              </a:ext>
            </a:extLst>
          </p:cNvPr>
          <p:cNvPicPr>
            <a:picLocks noChangeAspect="1"/>
          </p:cNvPicPr>
          <p:nvPr/>
        </p:nvPicPr>
        <p:blipFill>
          <a:blip r:embed="rId2"/>
          <a:stretch>
            <a:fillRect/>
          </a:stretch>
        </p:blipFill>
        <p:spPr>
          <a:xfrm>
            <a:off x="677334" y="3410084"/>
            <a:ext cx="6555297" cy="3447916"/>
          </a:xfrm>
          <a:prstGeom prst="rect">
            <a:avLst/>
          </a:prstGeom>
        </p:spPr>
      </p:pic>
    </p:spTree>
    <p:extLst>
      <p:ext uri="{BB962C8B-B14F-4D97-AF65-F5344CB8AC3E}">
        <p14:creationId xmlns:p14="http://schemas.microsoft.com/office/powerpoint/2010/main" val="185455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B724-8AEE-4C0E-A567-D990EDDA0CFD}"/>
              </a:ext>
            </a:extLst>
          </p:cNvPr>
          <p:cNvSpPr>
            <a:spLocks noGrp="1"/>
          </p:cNvSpPr>
          <p:nvPr>
            <p:ph type="title"/>
          </p:nvPr>
        </p:nvSpPr>
        <p:spPr>
          <a:xfrm>
            <a:off x="677334" y="609600"/>
            <a:ext cx="8596668" cy="1320800"/>
          </a:xfrm>
        </p:spPr>
        <p:txBody>
          <a:bodyPr anchor="t">
            <a:normAutofit/>
          </a:bodyPr>
          <a:lstStyle/>
          <a:p>
            <a:r>
              <a:rPr lang="en-US" dirty="0"/>
              <a:t>Settings page</a:t>
            </a:r>
          </a:p>
        </p:txBody>
      </p:sp>
      <p:sp>
        <p:nvSpPr>
          <p:cNvPr id="3" name="Content Placeholder 2">
            <a:extLst>
              <a:ext uri="{FF2B5EF4-FFF2-40B4-BE49-F238E27FC236}">
                <a16:creationId xmlns:a16="http://schemas.microsoft.com/office/drawing/2014/main" id="{689A6E0E-5C06-4234-98FA-3F50E2B89F56}"/>
              </a:ext>
            </a:extLst>
          </p:cNvPr>
          <p:cNvSpPr>
            <a:spLocks noGrp="1"/>
          </p:cNvSpPr>
          <p:nvPr>
            <p:ph idx="1"/>
          </p:nvPr>
        </p:nvSpPr>
        <p:spPr>
          <a:xfrm>
            <a:off x="677334" y="2160589"/>
            <a:ext cx="3957349" cy="3749323"/>
          </a:xfrm>
        </p:spPr>
        <p:txBody>
          <a:bodyPr>
            <a:normAutofit/>
          </a:bodyPr>
          <a:lstStyle/>
          <a:p>
            <a:r>
              <a:rPr lang="en-US" dirty="0"/>
              <a:t>The user can now change taxes.</a:t>
            </a:r>
          </a:p>
          <a:p>
            <a:r>
              <a:rPr lang="en-US" dirty="0"/>
              <a:t>Export invoices button moved here.</a:t>
            </a:r>
          </a:p>
          <a:p>
            <a:pPr lvl="1"/>
            <a:r>
              <a:rPr lang="en-US" dirty="0"/>
              <a:t>Previous location: Reports page</a:t>
            </a:r>
          </a:p>
          <a:p>
            <a:pPr marL="457200" lvl="1" indent="0">
              <a:buNone/>
            </a:pPr>
            <a:endParaRPr lang="en-US" dirty="0"/>
          </a:p>
        </p:txBody>
      </p:sp>
      <p:pic>
        <p:nvPicPr>
          <p:cNvPr id="5" name="Picture 4">
            <a:extLst>
              <a:ext uri="{FF2B5EF4-FFF2-40B4-BE49-F238E27FC236}">
                <a16:creationId xmlns:a16="http://schemas.microsoft.com/office/drawing/2014/main" id="{2AA1FD5E-91D8-4796-82E2-022D978D0303}"/>
              </a:ext>
            </a:extLst>
          </p:cNvPr>
          <p:cNvPicPr>
            <a:picLocks noChangeAspect="1"/>
          </p:cNvPicPr>
          <p:nvPr/>
        </p:nvPicPr>
        <p:blipFill>
          <a:blip r:embed="rId2"/>
          <a:stretch>
            <a:fillRect/>
          </a:stretch>
        </p:blipFill>
        <p:spPr>
          <a:xfrm>
            <a:off x="677334" y="3608641"/>
            <a:ext cx="7458075" cy="1152525"/>
          </a:xfrm>
          <a:prstGeom prst="rect">
            <a:avLst/>
          </a:prstGeom>
        </p:spPr>
      </p:pic>
    </p:spTree>
    <p:extLst>
      <p:ext uri="{BB962C8B-B14F-4D97-AF65-F5344CB8AC3E}">
        <p14:creationId xmlns:p14="http://schemas.microsoft.com/office/powerpoint/2010/main" val="217230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C240-1010-425E-BA46-BF7CE6C7DF59}"/>
              </a:ext>
            </a:extLst>
          </p:cNvPr>
          <p:cNvSpPr>
            <a:spLocks noGrp="1"/>
          </p:cNvSpPr>
          <p:nvPr>
            <p:ph type="title"/>
          </p:nvPr>
        </p:nvSpPr>
        <p:spPr/>
        <p:txBody>
          <a:bodyPr/>
          <a:lstStyle/>
          <a:p>
            <a:r>
              <a:rPr lang="en-US" dirty="0"/>
              <a:t>Employee Management	</a:t>
            </a:r>
          </a:p>
        </p:txBody>
      </p:sp>
      <p:sp>
        <p:nvSpPr>
          <p:cNvPr id="3" name="Content Placeholder 2">
            <a:extLst>
              <a:ext uri="{FF2B5EF4-FFF2-40B4-BE49-F238E27FC236}">
                <a16:creationId xmlns:a16="http://schemas.microsoft.com/office/drawing/2014/main" id="{657D3EDB-53F9-4678-9C54-054836E33C5A}"/>
              </a:ext>
            </a:extLst>
          </p:cNvPr>
          <p:cNvSpPr>
            <a:spLocks noGrp="1"/>
          </p:cNvSpPr>
          <p:nvPr>
            <p:ph idx="1"/>
          </p:nvPr>
        </p:nvSpPr>
        <p:spPr/>
        <p:txBody>
          <a:bodyPr/>
          <a:lstStyle/>
          <a:p>
            <a:r>
              <a:rPr lang="en-US" dirty="0"/>
              <a:t>Employees can now have passwords added to their account via the edit employee or add employee screens. </a:t>
            </a:r>
          </a:p>
          <a:p>
            <a:r>
              <a:rPr lang="en-US" dirty="0"/>
              <a:t>If an employee forgets their password, a new one can also be assigned using the same method.</a:t>
            </a:r>
          </a:p>
        </p:txBody>
      </p:sp>
      <p:pic>
        <p:nvPicPr>
          <p:cNvPr id="4" name="Picture 3">
            <a:extLst>
              <a:ext uri="{FF2B5EF4-FFF2-40B4-BE49-F238E27FC236}">
                <a16:creationId xmlns:a16="http://schemas.microsoft.com/office/drawing/2014/main" id="{44ECBF5B-CDD8-4AB5-9E25-6477671F0D7C}"/>
              </a:ext>
            </a:extLst>
          </p:cNvPr>
          <p:cNvPicPr>
            <a:picLocks noChangeAspect="1"/>
          </p:cNvPicPr>
          <p:nvPr/>
        </p:nvPicPr>
        <p:blipFill>
          <a:blip r:embed="rId2"/>
          <a:stretch>
            <a:fillRect/>
          </a:stretch>
        </p:blipFill>
        <p:spPr>
          <a:xfrm>
            <a:off x="1068705" y="3479183"/>
            <a:ext cx="6762750" cy="781050"/>
          </a:xfrm>
          <a:prstGeom prst="rect">
            <a:avLst/>
          </a:prstGeom>
        </p:spPr>
      </p:pic>
    </p:spTree>
    <p:extLst>
      <p:ext uri="{BB962C8B-B14F-4D97-AF65-F5344CB8AC3E}">
        <p14:creationId xmlns:p14="http://schemas.microsoft.com/office/powerpoint/2010/main" val="292691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B0A9-F5CD-4C29-9CEF-A67BF2579524}"/>
              </a:ext>
            </a:extLst>
          </p:cNvPr>
          <p:cNvSpPr>
            <a:spLocks noGrp="1"/>
          </p:cNvSpPr>
          <p:nvPr>
            <p:ph type="title"/>
          </p:nvPr>
        </p:nvSpPr>
        <p:spPr/>
        <p:txBody>
          <a:bodyPr/>
          <a:lstStyle/>
          <a:p>
            <a:r>
              <a:rPr lang="en-US" dirty="0"/>
              <a:t>Editing Taxes</a:t>
            </a:r>
          </a:p>
        </p:txBody>
      </p:sp>
      <p:pic>
        <p:nvPicPr>
          <p:cNvPr id="4" name="Content Placeholder 3">
            <a:extLst>
              <a:ext uri="{FF2B5EF4-FFF2-40B4-BE49-F238E27FC236}">
                <a16:creationId xmlns:a16="http://schemas.microsoft.com/office/drawing/2014/main" id="{A2D52ADB-C678-47EF-A9D2-1C8375CDD5B5}"/>
              </a:ext>
            </a:extLst>
          </p:cNvPr>
          <p:cNvPicPr>
            <a:picLocks noGrp="1" noChangeAspect="1"/>
          </p:cNvPicPr>
          <p:nvPr>
            <p:ph sz="half" idx="1"/>
          </p:nvPr>
        </p:nvPicPr>
        <p:blipFill>
          <a:blip r:embed="rId2"/>
          <a:stretch>
            <a:fillRect/>
          </a:stretch>
        </p:blipFill>
        <p:spPr>
          <a:xfrm>
            <a:off x="5140152" y="1930400"/>
            <a:ext cx="4133850" cy="2514600"/>
          </a:xfrm>
          <a:prstGeom prst="rect">
            <a:avLst/>
          </a:prstGeom>
        </p:spPr>
      </p:pic>
      <p:sp>
        <p:nvSpPr>
          <p:cNvPr id="5" name="Content Placeholder 4">
            <a:extLst>
              <a:ext uri="{FF2B5EF4-FFF2-40B4-BE49-F238E27FC236}">
                <a16:creationId xmlns:a16="http://schemas.microsoft.com/office/drawing/2014/main" id="{5477D06C-E4CA-4F88-A3F6-9BF5C0A95FD5}"/>
              </a:ext>
            </a:extLst>
          </p:cNvPr>
          <p:cNvSpPr>
            <a:spLocks noGrp="1"/>
          </p:cNvSpPr>
          <p:nvPr>
            <p:ph sz="half" idx="2"/>
          </p:nvPr>
        </p:nvSpPr>
        <p:spPr>
          <a:xfrm>
            <a:off x="677334" y="1930400"/>
            <a:ext cx="4184034" cy="3880773"/>
          </a:xfrm>
        </p:spPr>
        <p:txBody>
          <a:bodyPr/>
          <a:lstStyle/>
          <a:p>
            <a:r>
              <a:rPr lang="en-US" dirty="0"/>
              <a:t>Select the province or territory that the tax is changing in.</a:t>
            </a:r>
          </a:p>
          <a:p>
            <a:r>
              <a:rPr lang="en-US" dirty="0"/>
              <a:t>Select the tax that is changing.</a:t>
            </a:r>
          </a:p>
          <a:p>
            <a:r>
              <a:rPr lang="en-US" dirty="0"/>
              <a:t>Enter in the new rate.</a:t>
            </a:r>
          </a:p>
          <a:p>
            <a:r>
              <a:rPr lang="en-US" dirty="0"/>
              <a:t>Modify the as of date as needed.</a:t>
            </a:r>
          </a:p>
          <a:p>
            <a:r>
              <a:rPr lang="en-US" dirty="0"/>
              <a:t>Click the button to set the new tax rate.</a:t>
            </a:r>
          </a:p>
        </p:txBody>
      </p:sp>
    </p:spTree>
    <p:extLst>
      <p:ext uri="{BB962C8B-B14F-4D97-AF65-F5344CB8AC3E}">
        <p14:creationId xmlns:p14="http://schemas.microsoft.com/office/powerpoint/2010/main" val="343122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08BE-2492-4BC0-AE9B-4097691430F9}"/>
              </a:ext>
            </a:extLst>
          </p:cNvPr>
          <p:cNvSpPr>
            <a:spLocks noGrp="1"/>
          </p:cNvSpPr>
          <p:nvPr>
            <p:ph type="title"/>
          </p:nvPr>
        </p:nvSpPr>
        <p:spPr/>
        <p:txBody>
          <a:bodyPr/>
          <a:lstStyle/>
          <a:p>
            <a:r>
              <a:rPr lang="en-US" dirty="0"/>
              <a:t>Processing Returns</a:t>
            </a:r>
          </a:p>
        </p:txBody>
      </p:sp>
      <p:sp>
        <p:nvSpPr>
          <p:cNvPr id="3" name="Content Placeholder 2">
            <a:extLst>
              <a:ext uri="{FF2B5EF4-FFF2-40B4-BE49-F238E27FC236}">
                <a16:creationId xmlns:a16="http://schemas.microsoft.com/office/drawing/2014/main" id="{17EBFD26-03F0-4DB6-AC1E-598615E08D5E}"/>
              </a:ext>
            </a:extLst>
          </p:cNvPr>
          <p:cNvSpPr>
            <a:spLocks noGrp="1"/>
          </p:cNvSpPr>
          <p:nvPr>
            <p:ph sz="half" idx="1"/>
          </p:nvPr>
        </p:nvSpPr>
        <p:spPr/>
        <p:txBody>
          <a:bodyPr/>
          <a:lstStyle/>
          <a:p>
            <a:r>
              <a:rPr lang="en-US" dirty="0"/>
              <a:t>Choose either to search by customer name or invoice number.</a:t>
            </a:r>
          </a:p>
          <a:p>
            <a:r>
              <a:rPr lang="en-US" dirty="0"/>
              <a:t>Once the required information is entered, click the search button.</a:t>
            </a:r>
          </a:p>
        </p:txBody>
      </p:sp>
      <p:pic>
        <p:nvPicPr>
          <p:cNvPr id="8" name="Content Placeholder 7">
            <a:extLst>
              <a:ext uri="{FF2B5EF4-FFF2-40B4-BE49-F238E27FC236}">
                <a16:creationId xmlns:a16="http://schemas.microsoft.com/office/drawing/2014/main" id="{C76BB75E-F438-468F-8FED-D1FFB277EDF5}"/>
              </a:ext>
            </a:extLst>
          </p:cNvPr>
          <p:cNvPicPr>
            <a:picLocks noGrp="1" noChangeAspect="1"/>
          </p:cNvPicPr>
          <p:nvPr>
            <p:ph sz="half" idx="2"/>
          </p:nvPr>
        </p:nvPicPr>
        <p:blipFill>
          <a:blip r:embed="rId2"/>
          <a:stretch>
            <a:fillRect/>
          </a:stretch>
        </p:blipFill>
        <p:spPr>
          <a:xfrm>
            <a:off x="677333" y="3574698"/>
            <a:ext cx="8812315" cy="1704438"/>
          </a:xfrm>
          <a:prstGeom prst="rect">
            <a:avLst/>
          </a:prstGeom>
        </p:spPr>
      </p:pic>
    </p:spTree>
    <p:extLst>
      <p:ext uri="{BB962C8B-B14F-4D97-AF65-F5344CB8AC3E}">
        <p14:creationId xmlns:p14="http://schemas.microsoft.com/office/powerpoint/2010/main" val="3221712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DD4767-81F5-41A2-8398-1D1EC51E8193}"/>
              </a:ext>
            </a:extLst>
          </p:cNvPr>
          <p:cNvSpPr>
            <a:spLocks noGrp="1"/>
          </p:cNvSpPr>
          <p:nvPr>
            <p:ph type="title"/>
          </p:nvPr>
        </p:nvSpPr>
        <p:spPr/>
        <p:txBody>
          <a:bodyPr/>
          <a:lstStyle/>
          <a:p>
            <a:r>
              <a:rPr lang="en-US" dirty="0"/>
              <a:t>Processing Returns Cont.</a:t>
            </a:r>
          </a:p>
        </p:txBody>
      </p:sp>
      <p:sp>
        <p:nvSpPr>
          <p:cNvPr id="6" name="Content Placeholder 5">
            <a:extLst>
              <a:ext uri="{FF2B5EF4-FFF2-40B4-BE49-F238E27FC236}">
                <a16:creationId xmlns:a16="http://schemas.microsoft.com/office/drawing/2014/main" id="{64FC421C-4BFB-4D63-B117-B14A04BBFFD5}"/>
              </a:ext>
            </a:extLst>
          </p:cNvPr>
          <p:cNvSpPr>
            <a:spLocks noGrp="1"/>
          </p:cNvSpPr>
          <p:nvPr>
            <p:ph idx="1"/>
          </p:nvPr>
        </p:nvSpPr>
        <p:spPr/>
        <p:txBody>
          <a:bodyPr/>
          <a:lstStyle/>
          <a:p>
            <a:r>
              <a:rPr lang="en-US" dirty="0"/>
              <a:t>After locating the invoice that you want to want to return, click on the invoice number to be taken to a screen that looks like the following:</a:t>
            </a:r>
          </a:p>
          <a:p>
            <a:endParaRPr lang="en-US" dirty="0"/>
          </a:p>
        </p:txBody>
      </p:sp>
      <p:pic>
        <p:nvPicPr>
          <p:cNvPr id="8" name="Picture 7">
            <a:extLst>
              <a:ext uri="{FF2B5EF4-FFF2-40B4-BE49-F238E27FC236}">
                <a16:creationId xmlns:a16="http://schemas.microsoft.com/office/drawing/2014/main" id="{1385F18B-A127-45E7-9C85-371E8D11FCA3}"/>
              </a:ext>
            </a:extLst>
          </p:cNvPr>
          <p:cNvPicPr>
            <a:picLocks noChangeAspect="1"/>
          </p:cNvPicPr>
          <p:nvPr/>
        </p:nvPicPr>
        <p:blipFill>
          <a:blip r:embed="rId2"/>
          <a:stretch>
            <a:fillRect/>
          </a:stretch>
        </p:blipFill>
        <p:spPr>
          <a:xfrm>
            <a:off x="677334" y="3115247"/>
            <a:ext cx="8718293" cy="2358962"/>
          </a:xfrm>
          <a:prstGeom prst="rect">
            <a:avLst/>
          </a:prstGeom>
        </p:spPr>
      </p:pic>
    </p:spTree>
    <p:extLst>
      <p:ext uri="{BB962C8B-B14F-4D97-AF65-F5344CB8AC3E}">
        <p14:creationId xmlns:p14="http://schemas.microsoft.com/office/powerpoint/2010/main" val="327490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1D82-54BA-470E-9509-15AA1C8D3100}"/>
              </a:ext>
            </a:extLst>
          </p:cNvPr>
          <p:cNvSpPr>
            <a:spLocks noGrp="1"/>
          </p:cNvSpPr>
          <p:nvPr>
            <p:ph type="title"/>
          </p:nvPr>
        </p:nvSpPr>
        <p:spPr/>
        <p:txBody>
          <a:bodyPr/>
          <a:lstStyle/>
          <a:p>
            <a:r>
              <a:rPr lang="en-US" dirty="0"/>
              <a:t>Processing Returns Cont.</a:t>
            </a:r>
          </a:p>
        </p:txBody>
      </p:sp>
      <p:sp>
        <p:nvSpPr>
          <p:cNvPr id="7" name="Content Placeholder 6">
            <a:extLst>
              <a:ext uri="{FF2B5EF4-FFF2-40B4-BE49-F238E27FC236}">
                <a16:creationId xmlns:a16="http://schemas.microsoft.com/office/drawing/2014/main" id="{8381F9A8-EE8E-4195-9030-F3B5C24FB6BD}"/>
              </a:ext>
            </a:extLst>
          </p:cNvPr>
          <p:cNvSpPr>
            <a:spLocks noGrp="1"/>
          </p:cNvSpPr>
          <p:nvPr>
            <p:ph idx="1"/>
          </p:nvPr>
        </p:nvSpPr>
        <p:spPr>
          <a:xfrm>
            <a:off x="677334" y="1490029"/>
            <a:ext cx="8596668" cy="3880773"/>
          </a:xfrm>
        </p:spPr>
        <p:txBody>
          <a:bodyPr/>
          <a:lstStyle/>
          <a:p>
            <a:r>
              <a:rPr lang="en-US" dirty="0"/>
              <a:t>Here you can view all items that are on the invoice. It works similar to the cart where the top list is filled with items, and you “add” them to the return cart. </a:t>
            </a:r>
          </a:p>
          <a:p>
            <a:r>
              <a:rPr lang="en-US" dirty="0"/>
              <a:t>The default return amount is set to 100%, but a custom amount can be entered before adding it to the return cart.</a:t>
            </a:r>
          </a:p>
          <a:p>
            <a:r>
              <a:rPr lang="en-US" dirty="0"/>
              <a:t>Once the items that are to be returned are in the return cart, continue by clicking reimburse customer.</a:t>
            </a:r>
          </a:p>
        </p:txBody>
      </p:sp>
      <p:pic>
        <p:nvPicPr>
          <p:cNvPr id="8" name="Picture 7">
            <a:extLst>
              <a:ext uri="{FF2B5EF4-FFF2-40B4-BE49-F238E27FC236}">
                <a16:creationId xmlns:a16="http://schemas.microsoft.com/office/drawing/2014/main" id="{E0846F93-9F31-45FD-AB67-94B850470DE3}"/>
              </a:ext>
            </a:extLst>
          </p:cNvPr>
          <p:cNvPicPr>
            <a:picLocks noChangeAspect="1"/>
          </p:cNvPicPr>
          <p:nvPr/>
        </p:nvPicPr>
        <p:blipFill>
          <a:blip r:embed="rId2"/>
          <a:stretch>
            <a:fillRect/>
          </a:stretch>
        </p:blipFill>
        <p:spPr>
          <a:xfrm>
            <a:off x="677334" y="3781425"/>
            <a:ext cx="7527882" cy="2501549"/>
          </a:xfrm>
          <a:prstGeom prst="rect">
            <a:avLst/>
          </a:prstGeom>
        </p:spPr>
      </p:pic>
    </p:spTree>
    <p:extLst>
      <p:ext uri="{BB962C8B-B14F-4D97-AF65-F5344CB8AC3E}">
        <p14:creationId xmlns:p14="http://schemas.microsoft.com/office/powerpoint/2010/main" val="33494091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TotalTime>
  <Words>324</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V2.1.0</vt:lpstr>
      <vt:lpstr>Home page</vt:lpstr>
      <vt:lpstr>Sales page</vt:lpstr>
      <vt:lpstr>Settings page</vt:lpstr>
      <vt:lpstr>Employee Management </vt:lpstr>
      <vt:lpstr>Editing Taxes</vt:lpstr>
      <vt:lpstr>Processing Returns</vt:lpstr>
      <vt:lpstr>Processing Returns Cont.</vt:lpstr>
      <vt:lpstr>Processing Returns Cont.</vt:lpstr>
      <vt:lpstr>Processing Returns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V2.1.0</dc:title>
  <dc:creator>Tyler Guillaume</dc:creator>
  <cp:lastModifiedBy>Tyler Guillaume</cp:lastModifiedBy>
  <cp:revision>7</cp:revision>
  <dcterms:created xsi:type="dcterms:W3CDTF">2017-09-25T16:20:06Z</dcterms:created>
  <dcterms:modified xsi:type="dcterms:W3CDTF">2017-09-25T17:43:32Z</dcterms:modified>
</cp:coreProperties>
</file>