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V2.2.0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579F-1672-4235-9167-7B8C6DA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Process = New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208B2-95AF-4603-B8C8-D84948624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 the new process to make purchase comes a new report</a:t>
            </a:r>
          </a:p>
          <a:p>
            <a:r>
              <a:rPr lang="en-US" dirty="0"/>
              <a:t>From the Reports Home page select the location, date or encompassing dates and click the Purchases Report button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DB63C-090A-474E-A88E-3B9358C86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05637-A200-4539-B9B4-82DCB838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9" y="2160589"/>
            <a:ext cx="5181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579F-1672-4235-9167-7B8C6DA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Purchases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208B2-95AF-4603-B8C8-D8494862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24000"/>
            <a:ext cx="3020023" cy="4517361"/>
          </a:xfrm>
        </p:spPr>
        <p:txBody>
          <a:bodyPr/>
          <a:lstStyle/>
          <a:p>
            <a:r>
              <a:rPr lang="en-US" dirty="0"/>
              <a:t>This report will display:</a:t>
            </a:r>
          </a:p>
          <a:p>
            <a:r>
              <a:rPr lang="en-US" dirty="0"/>
              <a:t>The Receipt numbers</a:t>
            </a:r>
          </a:p>
          <a:p>
            <a:r>
              <a:rPr lang="en-US" dirty="0"/>
              <a:t>The </a:t>
            </a:r>
            <a:r>
              <a:rPr lang="en-US" dirty="0" err="1"/>
              <a:t>Cheque</a:t>
            </a:r>
            <a:r>
              <a:rPr lang="en-US" dirty="0"/>
              <a:t> numbers</a:t>
            </a:r>
          </a:p>
          <a:p>
            <a:r>
              <a:rPr lang="en-US" dirty="0"/>
              <a:t>The total number of purchase</a:t>
            </a:r>
          </a:p>
          <a:p>
            <a:r>
              <a:rPr lang="en-US" dirty="0"/>
              <a:t>The total number of </a:t>
            </a:r>
            <a:r>
              <a:rPr lang="en-US" dirty="0" err="1"/>
              <a:t>cheques</a:t>
            </a:r>
            <a:r>
              <a:rPr lang="en-US" dirty="0"/>
              <a:t> issued</a:t>
            </a:r>
          </a:p>
          <a:p>
            <a:r>
              <a:rPr lang="en-US" dirty="0"/>
              <a:t>And the total amount purchased during the selected time period</a:t>
            </a:r>
          </a:p>
          <a:p>
            <a:r>
              <a:rPr lang="en-US" dirty="0"/>
              <a:t>The report can also be printed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2ABF0-9F67-4198-AA4C-0B88CD67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90" y="3002886"/>
            <a:ext cx="77533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0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579F-1672-4235-9167-7B8C6DA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208B2-95AF-4603-B8C8-D8494862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10109936" cy="4110961"/>
          </a:xfrm>
        </p:spPr>
        <p:txBody>
          <a:bodyPr>
            <a:normAutofit/>
          </a:bodyPr>
          <a:lstStyle/>
          <a:p>
            <a:r>
              <a:rPr lang="en-US" dirty="0"/>
              <a:t>You may also notice:</a:t>
            </a:r>
          </a:p>
          <a:p>
            <a:r>
              <a:rPr lang="en-US" dirty="0"/>
              <a:t>Most of the amounts have now been formatted to display in a currency format</a:t>
            </a:r>
          </a:p>
          <a:p>
            <a:r>
              <a:rPr lang="en-US" dirty="0"/>
              <a:t>Most of the views are now getting centered making readability easier</a:t>
            </a:r>
          </a:p>
          <a:p>
            <a:r>
              <a:rPr lang="en-US" dirty="0"/>
              <a:t>Some views are now showing column totals </a:t>
            </a:r>
          </a:p>
        </p:txBody>
      </p:sp>
    </p:spTree>
    <p:extLst>
      <p:ext uri="{BB962C8B-B14F-4D97-AF65-F5344CB8AC3E}">
        <p14:creationId xmlns:p14="http://schemas.microsoft.com/office/powerpoint/2010/main" val="393715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C50F-9EDC-49AD-94DA-5E99DAC9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A399-7A4D-43E3-BFD9-608D1A98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searches were not returning all matching items</a:t>
            </a:r>
          </a:p>
          <a:p>
            <a:r>
              <a:rPr lang="en-US" dirty="0"/>
              <a:t>New logic has been added to the search queries and will now return any matches from all available fields for all items</a:t>
            </a:r>
          </a:p>
          <a:p>
            <a:r>
              <a:rPr lang="en-US" dirty="0"/>
              <a:t>This function has been updated on the Inventory Home Page and on the Sales Cart page when searching for inventory</a:t>
            </a:r>
          </a:p>
        </p:txBody>
      </p:sp>
    </p:spTree>
    <p:extLst>
      <p:ext uri="{BB962C8B-B14F-4D97-AF65-F5344CB8AC3E}">
        <p14:creationId xmlns:p14="http://schemas.microsoft.com/office/powerpoint/2010/main" val="38200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E9B-0D52-449F-8297-2D4D1101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Settings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249C-5AE2-4B3A-A027-1B76F3CC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Import Inventory Items from Excel sheet</a:t>
            </a:r>
          </a:p>
          <a:p>
            <a:r>
              <a:rPr lang="en-US" dirty="0"/>
              <a:t>Previously when completing an Import the locations were restricted to the stores</a:t>
            </a:r>
          </a:p>
          <a:p>
            <a:r>
              <a:rPr lang="en-US" dirty="0"/>
              <a:t> One location for Calgary and one location for Moose Jaw</a:t>
            </a:r>
          </a:p>
          <a:p>
            <a:r>
              <a:rPr lang="en-US" dirty="0"/>
              <a:t>Now when completing an upload additional locations have been added</a:t>
            </a:r>
          </a:p>
        </p:txBody>
      </p:sp>
    </p:spTree>
    <p:extLst>
      <p:ext uri="{BB962C8B-B14F-4D97-AF65-F5344CB8AC3E}">
        <p14:creationId xmlns:p14="http://schemas.microsoft.com/office/powerpoint/2010/main" val="185455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B724-8AEE-4C0E-A567-D990EDDA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New Feature -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6E0E-5C06-4234-98FA-3F50E2B8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The system can now track the purchase of Inventory</a:t>
            </a:r>
          </a:p>
          <a:p>
            <a:r>
              <a:rPr lang="en-US" dirty="0"/>
              <a:t>These purchases do not affect the Sales Margin for that day</a:t>
            </a:r>
          </a:p>
          <a:p>
            <a:r>
              <a:rPr lang="en-US" dirty="0"/>
              <a:t>There is no GST charged on any purchase</a:t>
            </a:r>
          </a:p>
          <a:p>
            <a:r>
              <a:rPr lang="en-US" dirty="0" err="1"/>
              <a:t>Cheques</a:t>
            </a:r>
            <a:r>
              <a:rPr lang="en-US" dirty="0"/>
              <a:t> can be used to make a purchase and the </a:t>
            </a:r>
            <a:r>
              <a:rPr lang="en-US" dirty="0" err="1"/>
              <a:t>cheque</a:t>
            </a:r>
            <a:r>
              <a:rPr lang="en-US" dirty="0"/>
              <a:t> numbers can be logged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0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C240-1010-425E-BA46-BF7CE6C7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3EDB-53F9-4678-9C54-054836E3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purchase can be initiated by going to the Inventory Home Page</a:t>
            </a:r>
          </a:p>
          <a:p>
            <a:r>
              <a:rPr lang="en-US" dirty="0"/>
              <a:t>From here there is a new button “Make Purchase”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B1788-D215-4B6A-848C-42482D28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91804"/>
            <a:ext cx="7581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B0A9-F5CD-4C29-9CEF-A67BF257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–Cont.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7D06C-E4CA-4F88-A3F6-9BF5C0A9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1930400"/>
            <a:ext cx="9155779" cy="3880773"/>
          </a:xfrm>
        </p:spPr>
        <p:txBody>
          <a:bodyPr/>
          <a:lstStyle/>
          <a:p>
            <a:r>
              <a:rPr lang="en-US" dirty="0"/>
              <a:t>Currently all purchases will be made under Guest Customer</a:t>
            </a:r>
          </a:p>
          <a:p>
            <a:r>
              <a:rPr lang="en-US" dirty="0"/>
              <a:t>Click on Add Purchase</a:t>
            </a:r>
          </a:p>
          <a:p>
            <a:r>
              <a:rPr lang="en-US" dirty="0"/>
              <a:t>Edit the item</a:t>
            </a:r>
          </a:p>
          <a:p>
            <a:r>
              <a:rPr lang="en-US" dirty="0"/>
              <a:t>Enter description and the cost amount to pay</a:t>
            </a:r>
          </a:p>
          <a:p>
            <a:r>
              <a:rPr lang="en-US" dirty="0"/>
              <a:t>Click Update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3A33E-1E78-4819-B97A-CF95B731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43" y="4193417"/>
            <a:ext cx="74199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2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08BE-2492-4BC0-AE9B-40976914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FD26-03F0-4DB6-AC1E-598615E08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the item is updated the purchase amount will display</a:t>
            </a:r>
          </a:p>
          <a:p>
            <a:r>
              <a:rPr lang="en-US" dirty="0"/>
              <a:t>Now proceed to pay out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93C12-DD8E-4F6E-BB21-BF85FAE5C6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6669" y="2160589"/>
            <a:ext cx="4184650" cy="19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DD4767-81F5-41A2-8398-1D1EC51E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–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C421C-4BFB-4D63-B117-B14A04BB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04336" cy="3880773"/>
          </a:xfrm>
        </p:spPr>
        <p:txBody>
          <a:bodyPr/>
          <a:lstStyle/>
          <a:p>
            <a:r>
              <a:rPr lang="en-US" dirty="0"/>
              <a:t>If paying by </a:t>
            </a:r>
            <a:r>
              <a:rPr lang="en-US" dirty="0" err="1"/>
              <a:t>Cheque</a:t>
            </a:r>
            <a:r>
              <a:rPr lang="en-US" dirty="0"/>
              <a:t> enter a </a:t>
            </a:r>
            <a:r>
              <a:rPr lang="en-US" dirty="0" err="1"/>
              <a:t>cheque</a:t>
            </a:r>
            <a:r>
              <a:rPr lang="en-US" dirty="0"/>
              <a:t> number</a:t>
            </a:r>
          </a:p>
          <a:p>
            <a:r>
              <a:rPr lang="en-US" dirty="0"/>
              <a:t>Select the Payment type</a:t>
            </a:r>
          </a:p>
          <a:p>
            <a:r>
              <a:rPr lang="en-US" dirty="0"/>
              <a:t>A list of payments will display showing the payout amounts and </a:t>
            </a:r>
            <a:r>
              <a:rPr lang="en-US" dirty="0" err="1"/>
              <a:t>cheque</a:t>
            </a:r>
            <a:r>
              <a:rPr lang="en-US" dirty="0"/>
              <a:t> numbers</a:t>
            </a:r>
          </a:p>
          <a:p>
            <a:r>
              <a:rPr lang="en-US" dirty="0"/>
              <a:t>Process Purchase to provide the customer with a receipt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58FC7-E1D4-4983-9737-317C6142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6438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1D82-54BA-470E-9509-15AA1C8D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- 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81F9A8-EE8E-4195-9030-F3B5C24F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029"/>
            <a:ext cx="1867083" cy="3880773"/>
          </a:xfrm>
        </p:spPr>
        <p:txBody>
          <a:bodyPr>
            <a:normAutofit/>
          </a:bodyPr>
          <a:lstStyle/>
          <a:p>
            <a:r>
              <a:rPr lang="en-US" dirty="0"/>
              <a:t>A full receipt will be displayed and can be printed for the customer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37EB6-0A04-4234-86E2-917AFE75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79" y="1490029"/>
            <a:ext cx="84486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9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387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V2.2.0</vt:lpstr>
      <vt:lpstr>Searching</vt:lpstr>
      <vt:lpstr>Settings page</vt:lpstr>
      <vt:lpstr>New Feature - Purchase</vt:lpstr>
      <vt:lpstr>Purchase</vt:lpstr>
      <vt:lpstr>Purchase –Cont.</vt:lpstr>
      <vt:lpstr>Purchase – Cont.</vt:lpstr>
      <vt:lpstr>Purchase – Cont.</vt:lpstr>
      <vt:lpstr>Purchase - Cont.</vt:lpstr>
      <vt:lpstr>New Process = New Report</vt:lpstr>
      <vt:lpstr>Purchases Report</vt:lpstr>
      <vt:lpstr>Other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V2.1.0</dc:title>
  <dc:creator>Tyler Guillaume</dc:creator>
  <cp:lastModifiedBy>Nathan Scherr</cp:lastModifiedBy>
  <cp:revision>17</cp:revision>
  <dcterms:created xsi:type="dcterms:W3CDTF">2017-09-25T16:20:06Z</dcterms:created>
  <dcterms:modified xsi:type="dcterms:W3CDTF">2017-10-02T22:53:48Z</dcterms:modified>
</cp:coreProperties>
</file>