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A8ACD-89BC-4A69-9E2D-55FC95B5BF38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3CAD5-C2B0-4BD5-AE0F-19388382F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673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A8ACD-89BC-4A69-9E2D-55FC95B5BF38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3CAD5-C2B0-4BD5-AE0F-19388382F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705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4ECA8ACD-89BC-4A69-9E2D-55FC95B5BF38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EBA3CAD5-C2B0-4BD5-AE0F-19388382F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352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A8ACD-89BC-4A69-9E2D-55FC95B5BF38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3CAD5-C2B0-4BD5-AE0F-19388382F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434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ECA8ACD-89BC-4A69-9E2D-55FC95B5BF38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BA3CAD5-C2B0-4BD5-AE0F-19388382F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4616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A8ACD-89BC-4A69-9E2D-55FC95B5BF38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3CAD5-C2B0-4BD5-AE0F-19388382F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86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A8ACD-89BC-4A69-9E2D-55FC95B5BF38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3CAD5-C2B0-4BD5-AE0F-19388382F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684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A8ACD-89BC-4A69-9E2D-55FC95B5BF38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3CAD5-C2B0-4BD5-AE0F-19388382F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19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A8ACD-89BC-4A69-9E2D-55FC95B5BF38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3CAD5-C2B0-4BD5-AE0F-19388382F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31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A8ACD-89BC-4A69-9E2D-55FC95B5BF38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3CAD5-C2B0-4BD5-AE0F-19388382F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361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A8ACD-89BC-4A69-9E2D-55FC95B5BF38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3CAD5-C2B0-4BD5-AE0F-19388382F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489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4ECA8ACD-89BC-4A69-9E2D-55FC95B5BF38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EBA3CAD5-C2B0-4BD5-AE0F-19388382F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5021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SSM – Send Secure Message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039427" y="6088559"/>
            <a:ext cx="55169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www.ssmessage.com</a:t>
            </a:r>
            <a:endParaRPr lang="en-US" sz="4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951" y="4008120"/>
            <a:ext cx="5605095" cy="268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944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8999" y="183114"/>
            <a:ext cx="9784080" cy="1508760"/>
          </a:xfrm>
        </p:spPr>
        <p:txBody>
          <a:bodyPr/>
          <a:lstStyle/>
          <a:p>
            <a:r>
              <a:rPr lang="en-US" dirty="0" smtClean="0"/>
              <a:t>SSL - </a:t>
            </a:r>
            <a:r>
              <a:rPr lang="en-US" dirty="0"/>
              <a:t>Secure Sockets Layer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4234" y="1792936"/>
            <a:ext cx="4898008" cy="285829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067313" y="4853352"/>
            <a:ext cx="27718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TCP/IP Model</a:t>
            </a:r>
            <a:endParaRPr lang="en-US" sz="36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39" y="284176"/>
            <a:ext cx="1212351" cy="123584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39" y="1899920"/>
            <a:ext cx="3125889" cy="409067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3939" y="1899920"/>
            <a:ext cx="5668056" cy="449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868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00" y="1759005"/>
            <a:ext cx="10882812" cy="4893049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30759" y="71354"/>
            <a:ext cx="9784080" cy="1508760"/>
          </a:xfrm>
        </p:spPr>
        <p:txBody>
          <a:bodyPr/>
          <a:lstStyle/>
          <a:p>
            <a:r>
              <a:rPr lang="en-US" dirty="0" smtClean="0"/>
              <a:t>SSLstrip Attack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7038" y="352299"/>
            <a:ext cx="2186326" cy="1406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559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62839" y="263856"/>
            <a:ext cx="9784080" cy="1508760"/>
          </a:xfrm>
        </p:spPr>
        <p:txBody>
          <a:bodyPr/>
          <a:lstStyle/>
          <a:p>
            <a:r>
              <a:rPr lang="en-US" dirty="0"/>
              <a:t>WebSocket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1880" y="2185903"/>
            <a:ext cx="4386212" cy="395184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239" y="1772616"/>
            <a:ext cx="6453099" cy="2401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093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RSA &amp; AES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3713" y="2631440"/>
            <a:ext cx="848691" cy="848691"/>
          </a:xfrm>
        </p:spPr>
      </p:pic>
      <p:pic>
        <p:nvPicPr>
          <p:cNvPr id="5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273" y="2631440"/>
            <a:ext cx="848691" cy="848691"/>
          </a:xfrm>
          <a:prstGeom prst="rect">
            <a:avLst/>
          </a:prstGeom>
        </p:spPr>
      </p:pic>
      <p:cxnSp>
        <p:nvCxnSpPr>
          <p:cNvPr id="8" name="Straight Connector 7"/>
          <p:cNvCxnSpPr>
            <a:stCxn id="4" idx="3"/>
          </p:cNvCxnSpPr>
          <p:nvPr/>
        </p:nvCxnSpPr>
        <p:spPr>
          <a:xfrm flipV="1">
            <a:off x="2722404" y="3055785"/>
            <a:ext cx="6624796" cy="1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9159" y="2369985"/>
            <a:ext cx="1371600" cy="13716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444496" y="3853322"/>
            <a:ext cx="1628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RSA Public Key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2192" y="3736836"/>
            <a:ext cx="602304" cy="60230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273" y="3904476"/>
            <a:ext cx="901099" cy="901099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8729726" y="4572167"/>
            <a:ext cx="2076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AES Symmetric Key</a:t>
            </a:r>
          </a:p>
          <a:p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2444496" y="2361276"/>
            <a:ext cx="2299063" cy="8709"/>
          </a:xfrm>
          <a:prstGeom prst="straightConnector1">
            <a:avLst/>
          </a:prstGeom>
          <a:ln>
            <a:solidFill>
              <a:schemeClr val="accent3">
                <a:lumMod val="40000"/>
                <a:lumOff val="60000"/>
              </a:schemeClr>
            </a:solidFill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296465" y="2702947"/>
            <a:ext cx="77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 1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9784095" y="2674531"/>
            <a:ext cx="79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2700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122</TotalTime>
  <Words>29</Words>
  <Application>Microsoft Office PowerPoint</Application>
  <PresentationFormat>Widescreen</PresentationFormat>
  <Paragraphs>11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Corbel</vt:lpstr>
      <vt:lpstr>Wingdings</vt:lpstr>
      <vt:lpstr>Banded</vt:lpstr>
      <vt:lpstr>SSM – Send Secure Message</vt:lpstr>
      <vt:lpstr>SSL - Secure Sockets Layer</vt:lpstr>
      <vt:lpstr>SSLstrip Attack</vt:lpstr>
      <vt:lpstr>WebSocket</vt:lpstr>
      <vt:lpstr>RSA &amp; AES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SSM – Send Secure Message</dc:title>
  <dc:creator>Grigor Temejikyan</dc:creator>
  <cp:lastModifiedBy>Grigor Temejikyan</cp:lastModifiedBy>
  <cp:revision>10</cp:revision>
  <dcterms:created xsi:type="dcterms:W3CDTF">2018-05-09T13:12:47Z</dcterms:created>
  <dcterms:modified xsi:type="dcterms:W3CDTF">2018-05-09T15:15:03Z</dcterms:modified>
</cp:coreProperties>
</file>