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5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06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21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09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125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3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4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539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3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934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2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6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D232-DDCF-4350-A56C-C3906CCACEAC}" type="datetimeFigureOut">
              <a:rPr lang="en-IE" smtClean="0"/>
              <a:t>31/07/2014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3906-EF42-4EE3-B91E-ED536A2BF9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0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772205"/>
            <a:ext cx="1707747" cy="16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2014-07-31T14:38:25Z</dcterms:created>
  <dcterms:modified xsi:type="dcterms:W3CDTF">2014-07-31T14:40:25Z</dcterms:modified>
</cp:coreProperties>
</file>