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5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6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6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1444-4E6E-4CEE-8736-B00447B90B41}" type="datetimeFigureOut">
              <a:rPr lang="en-IE" smtClean="0"/>
              <a:t>01/08/2014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32656"/>
            <a:ext cx="7920880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56" y="374699"/>
            <a:ext cx="6678672" cy="612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25880" y="6228020"/>
            <a:ext cx="21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Species’ average PC1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8446" y="3161602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Species’ average PC2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5227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227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07665" y="34552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6235" y="34377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98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2014-07-25T11:08:46Z</dcterms:created>
  <dcterms:modified xsi:type="dcterms:W3CDTF">2014-08-01T09:44:59Z</dcterms:modified>
</cp:coreProperties>
</file>