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22" y="-4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04/11/2014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19027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04/11/2014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263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04/11/2014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116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04/11/2014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667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04/11/2014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8884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04/11/2014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536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04/11/2014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78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04/11/2014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316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04/11/2014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25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04/11/2014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003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1444-4E6E-4CEE-8736-B00447B90B41}" type="datetimeFigureOut">
              <a:rPr lang="en-IE" smtClean="0"/>
              <a:t>04/11/2014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99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61444-4E6E-4CEE-8736-B00447B90B41}" type="datetimeFigureOut">
              <a:rPr lang="en-IE" smtClean="0"/>
              <a:t>04/11/2014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67C6D-26CF-4610-9719-2A63471684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8940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tiff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7544" y="116632"/>
            <a:ext cx="8064896" cy="6624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209550"/>
            <a:ext cx="7689850" cy="643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25880" y="6372036"/>
            <a:ext cx="208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Species </a:t>
            </a:r>
            <a:r>
              <a:rPr lang="en-IE" dirty="0" smtClean="0"/>
              <a:t>average PC1</a:t>
            </a:r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417185" y="3161602"/>
            <a:ext cx="2138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Species </a:t>
            </a:r>
            <a:r>
              <a:rPr lang="en-IE" dirty="0" smtClean="0"/>
              <a:t>average PC2</a:t>
            </a:r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>
            <a:off x="1223536" y="39537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A</a:t>
            </a:r>
            <a:endParaRPr lang="en-IE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49578" y="39537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B</a:t>
            </a:r>
            <a:endParaRPr lang="en-IE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87624" y="357301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/>
              <a:t>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33548" y="357301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/>
              <a:t>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83" y="3757682"/>
            <a:ext cx="449556" cy="2744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283655"/>
            <a:ext cx="449556" cy="27446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757682"/>
            <a:ext cx="449556" cy="2744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569" y="2420888"/>
            <a:ext cx="449556" cy="2744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251" y="364724"/>
            <a:ext cx="645258" cy="3999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795" y="692696"/>
            <a:ext cx="881096" cy="5461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354861"/>
            <a:ext cx="834193" cy="51709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247" y="5301208"/>
            <a:ext cx="834193" cy="51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0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496" y="116632"/>
            <a:ext cx="9001000" cy="6624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27" y="209550"/>
            <a:ext cx="7689850" cy="643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93832" y="6372036"/>
            <a:ext cx="208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Species </a:t>
            </a:r>
            <a:r>
              <a:rPr lang="en-IE" dirty="0" smtClean="0"/>
              <a:t>average PC1</a:t>
            </a:r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849233" y="3161602"/>
            <a:ext cx="2138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 smtClean="0"/>
              <a:t>Species </a:t>
            </a:r>
            <a:r>
              <a:rPr lang="en-IE" dirty="0" smtClean="0"/>
              <a:t>average PC2</a:t>
            </a:r>
            <a:endParaRPr lang="en-IE" dirty="0"/>
          </a:p>
        </p:txBody>
      </p:sp>
      <p:sp>
        <p:nvSpPr>
          <p:cNvPr id="7" name="TextBox 6"/>
          <p:cNvSpPr txBox="1"/>
          <p:nvPr/>
        </p:nvSpPr>
        <p:spPr>
          <a:xfrm>
            <a:off x="791488" y="39537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A</a:t>
            </a:r>
            <a:endParaRPr lang="en-IE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17530" y="39537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 smtClean="0"/>
              <a:t>B</a:t>
            </a:r>
            <a:endParaRPr lang="en-IE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55576" y="357301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/>
              <a:t>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01500" y="357301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/>
              <a:t>D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656472" y="2997984"/>
            <a:ext cx="1327904" cy="1303091"/>
            <a:chOff x="3995936" y="2780928"/>
            <a:chExt cx="2460474" cy="2592288"/>
          </a:xfrm>
        </p:grpSpPr>
        <p:sp>
          <p:nvSpPr>
            <p:cNvPr id="28" name="Rectangle 27"/>
            <p:cNvSpPr/>
            <p:nvPr/>
          </p:nvSpPr>
          <p:spPr>
            <a:xfrm>
              <a:off x="3995936" y="2780928"/>
              <a:ext cx="2460474" cy="259228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2041" y="2944015"/>
              <a:ext cx="1879332" cy="1164952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9700" y="4109711"/>
              <a:ext cx="1651217" cy="1008112"/>
            </a:xfrm>
            <a:prstGeom prst="rect">
              <a:avLst/>
            </a:prstGeom>
          </p:spPr>
        </p:pic>
        <p:sp>
          <p:nvSpPr>
            <p:cNvPr id="31" name="Oval 30"/>
            <p:cNvSpPr/>
            <p:nvPr/>
          </p:nvSpPr>
          <p:spPr>
            <a:xfrm>
              <a:off x="4254009" y="4579334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32" name="Isosceles Triangle 31"/>
            <p:cNvSpPr/>
            <p:nvPr/>
          </p:nvSpPr>
          <p:spPr>
            <a:xfrm>
              <a:off x="4228244" y="3346471"/>
              <a:ext cx="360040" cy="36004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343841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6512" y="0"/>
            <a:ext cx="9144000" cy="6957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27" y="281558"/>
            <a:ext cx="7689850" cy="643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93832" y="6444044"/>
            <a:ext cx="2292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dirty="0" smtClean="0"/>
              <a:t>Species </a:t>
            </a:r>
            <a:r>
              <a:rPr lang="en-IE" sz="2000" dirty="0" smtClean="0"/>
              <a:t>average PC1</a:t>
            </a:r>
            <a:endParaRPr lang="en-IE" sz="2000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935598" y="3228945"/>
            <a:ext cx="2292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000" dirty="0" smtClean="0"/>
              <a:t>Species </a:t>
            </a:r>
            <a:r>
              <a:rPr lang="en-IE" sz="2000" dirty="0" smtClean="0"/>
              <a:t>average PC2</a:t>
            </a:r>
            <a:endParaRPr lang="en-IE" sz="20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5744"/>
            <a:ext cx="1487150" cy="698960"/>
          </a:xfrm>
          <a:prstGeom prst="rect">
            <a:avLst/>
          </a:prstGeom>
          <a:ln>
            <a:noFill/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133" y="84747"/>
            <a:ext cx="1487150" cy="660954"/>
          </a:xfrm>
          <a:prstGeom prst="rect">
            <a:avLst/>
          </a:prstGeom>
          <a:ln>
            <a:noFill/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00" y="3405840"/>
            <a:ext cx="1487150" cy="533171"/>
          </a:xfrm>
          <a:prstGeom prst="rect">
            <a:avLst/>
          </a:prstGeom>
          <a:ln>
            <a:noFill/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996" y="3405840"/>
            <a:ext cx="1486999" cy="623964"/>
          </a:xfrm>
          <a:prstGeom prst="rect">
            <a:avLst/>
          </a:prstGeom>
          <a:ln>
            <a:noFill/>
          </a:ln>
        </p:spPr>
      </p:pic>
      <p:grpSp>
        <p:nvGrpSpPr>
          <p:cNvPr id="25" name="Group 24"/>
          <p:cNvGrpSpPr/>
          <p:nvPr/>
        </p:nvGrpSpPr>
        <p:grpSpPr>
          <a:xfrm>
            <a:off x="7740352" y="3031095"/>
            <a:ext cx="1296144" cy="1334009"/>
            <a:chOff x="4067944" y="2924945"/>
            <a:chExt cx="2088232" cy="2088232"/>
          </a:xfrm>
        </p:grpSpPr>
        <p:sp>
          <p:nvSpPr>
            <p:cNvPr id="26" name="Rectangle 25"/>
            <p:cNvSpPr/>
            <p:nvPr/>
          </p:nvSpPr>
          <p:spPr>
            <a:xfrm>
              <a:off x="4067944" y="2924945"/>
              <a:ext cx="2088232" cy="20882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7769" y="3068288"/>
              <a:ext cx="1498316" cy="89403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1843" y="4118468"/>
              <a:ext cx="1269962" cy="746345"/>
            </a:xfrm>
            <a:prstGeom prst="rect">
              <a:avLst/>
            </a:prstGeom>
          </p:spPr>
        </p:pic>
        <p:sp>
          <p:nvSpPr>
            <p:cNvPr id="37" name="Oval 36"/>
            <p:cNvSpPr/>
            <p:nvPr/>
          </p:nvSpPr>
          <p:spPr>
            <a:xfrm>
              <a:off x="4237624" y="4402154"/>
              <a:ext cx="192641" cy="1789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38" name="Isosceles Triangle 37"/>
            <p:cNvSpPr/>
            <p:nvPr/>
          </p:nvSpPr>
          <p:spPr>
            <a:xfrm>
              <a:off x="4189443" y="3356992"/>
              <a:ext cx="240822" cy="25833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80296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597124"/>
            <a:ext cx="1486999" cy="623964"/>
          </a:xfrm>
          <a:prstGeom prst="rect">
            <a:avLst/>
          </a:prstGeom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389979"/>
            <a:ext cx="1487150" cy="660954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700808"/>
            <a:ext cx="1487150" cy="698960"/>
          </a:xfrm>
          <a:prstGeom prst="rect">
            <a:avLst/>
          </a:prstGeom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9" y="3068960"/>
            <a:ext cx="1487150" cy="53317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0318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067944" y="2924945"/>
            <a:ext cx="2088232" cy="2088232"/>
            <a:chOff x="4067944" y="2924945"/>
            <a:chExt cx="2088232" cy="2088232"/>
          </a:xfrm>
        </p:grpSpPr>
        <p:sp>
          <p:nvSpPr>
            <p:cNvPr id="8" name="Rectangle 7"/>
            <p:cNvSpPr/>
            <p:nvPr/>
          </p:nvSpPr>
          <p:spPr>
            <a:xfrm>
              <a:off x="4067944" y="2924945"/>
              <a:ext cx="2088232" cy="20882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7769" y="3068288"/>
              <a:ext cx="1498316" cy="89403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1843" y="4118468"/>
              <a:ext cx="1269962" cy="746345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>
            <a:xfrm>
              <a:off x="4237624" y="4402154"/>
              <a:ext cx="192641" cy="1789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4189443" y="3356992"/>
              <a:ext cx="240822" cy="258331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3602492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26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13</cp:revision>
  <dcterms:created xsi:type="dcterms:W3CDTF">2014-07-25T11:08:46Z</dcterms:created>
  <dcterms:modified xsi:type="dcterms:W3CDTF">2014-11-04T13:23:29Z</dcterms:modified>
</cp:coreProperties>
</file>