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77" autoAdjust="0"/>
  </p:normalViewPr>
  <p:slideViewPr>
    <p:cSldViewPr>
      <p:cViewPr varScale="1">
        <p:scale>
          <a:sx n="87" d="100"/>
          <a:sy n="87" d="100"/>
        </p:scale>
        <p:origin x="-75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37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3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037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408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135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47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538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326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2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58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07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FD79-AFFA-41E8-B5F0-0BC994AE4396}" type="datetimeFigureOut">
              <a:rPr lang="en-IE" smtClean="0"/>
              <a:t>07/10/2014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23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84" y="548680"/>
            <a:ext cx="9156690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985"/>
            <a:ext cx="7772400" cy="1470025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039">
            <a:off x="118226" y="1004241"/>
            <a:ext cx="8906739" cy="2865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700">
            <a:off x="122587" y="3772667"/>
            <a:ext cx="8996219" cy="234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</cp:revision>
  <dcterms:created xsi:type="dcterms:W3CDTF">2014-05-23T11:24:03Z</dcterms:created>
  <dcterms:modified xsi:type="dcterms:W3CDTF">2014-10-07T15:29:02Z</dcterms:modified>
</cp:coreProperties>
</file>