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ed311054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ed311054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d31103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d31103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d311054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d311054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d31105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d31105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565396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565396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56539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56539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d311054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d311054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565396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565396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565396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565396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nishaanamin/march-madness-data?select=Upset+Count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209675"/>
            <a:ext cx="9144000" cy="15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22">
                <a:solidFill>
                  <a:schemeClr val="lt1"/>
                </a:solidFill>
              </a:rPr>
              <a:t>Predicting the </a:t>
            </a:r>
            <a:endParaRPr b="1" sz="4922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22">
                <a:solidFill>
                  <a:schemeClr val="lt1"/>
                </a:solidFill>
              </a:rPr>
              <a:t>March Madness Champion</a:t>
            </a:r>
            <a:endParaRPr b="1" sz="4922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456225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Machine Learning Models for Tournament Success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4099400"/>
            <a:ext cx="85206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080">
                <a:solidFill>
                  <a:schemeClr val="lt1"/>
                </a:solidFill>
              </a:rPr>
              <a:t>Presented by: Thomas Gauerke, </a:t>
            </a:r>
            <a:r>
              <a:rPr b="1" lang="en" sz="2080"/>
              <a:t>Richie </a:t>
            </a:r>
            <a:r>
              <a:rPr b="1" lang="en" sz="2080">
                <a:solidFill>
                  <a:schemeClr val="lt1"/>
                </a:solidFill>
              </a:rPr>
              <a:t>Varos, &amp; John Parente</a:t>
            </a:r>
            <a:endParaRPr b="1" sz="20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March Madness Data. Retrieved from Kaggle: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https://www.kaggle.com/datasets/nishaanamin/march-madness-data?select=Upset+Count.csv</a:t>
            </a: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Assisted by: GitHub Copilot and OpenAI’s ChatGPT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39700" y="368000"/>
            <a:ext cx="38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                            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20"/>
              <a:buFont typeface="Roboto"/>
              <a:buChar char="●"/>
            </a:pPr>
            <a:r>
              <a:rPr lang="en" sz="132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NCAA March Madness is a single-elimination college basketball tournament held annually in March.</a:t>
            </a:r>
            <a:endParaRPr sz="132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42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20"/>
              <a:buFont typeface="Roboto"/>
              <a:buChar char="●"/>
            </a:pPr>
            <a:r>
              <a:rPr lang="en" sz="132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Organized by the NCAA, it determines the division 1 national champion of men's and women's college basketball.</a:t>
            </a:r>
            <a:endParaRPr sz="132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42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20"/>
              <a:buFont typeface="Roboto"/>
              <a:buChar char="●"/>
            </a:pPr>
            <a:r>
              <a:rPr lang="en" sz="132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tournament features 68 men's teams and 64 women's teams, competing in a bracket-style format across multiple rounds.</a:t>
            </a:r>
            <a:endParaRPr sz="132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42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20"/>
              <a:buFont typeface="Roboto"/>
              <a:buChar char="●"/>
            </a:pPr>
            <a:r>
              <a:rPr lang="en" sz="132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March Madness is known for its unpredictability, thrilling upsets, and intense competition, captivating millions of fans worldwide.</a:t>
            </a:r>
            <a:endParaRPr sz="132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42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0D0D0D"/>
              </a:buClr>
              <a:buSzPts val="1320"/>
              <a:buFont typeface="Roboto"/>
              <a:buChar char="●"/>
            </a:pPr>
            <a:r>
              <a:rPr lang="en" sz="132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tournamen</a:t>
            </a:r>
            <a:r>
              <a:rPr lang="en" sz="132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32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culminates in the Final Four, where the remaining four teams compete for the championship title.</a:t>
            </a:r>
            <a:endParaRPr sz="1829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75" y="184912"/>
            <a:ext cx="2191899" cy="9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Objectives /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Objective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Use historical data to predict the winner of the NCAA March Madness Tournament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Process: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Source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Preprocessing / Data Cleaning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Fit data to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Analyze results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Sourcing / Data Cleaning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Kaggle - March Madness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Pulled multiple data sets to increase potential features that could determine the target metric (“CHAMP”)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Merged data containing information on teams such as conference, results, upsets,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Cleaned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Encoded data with dummy values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5064" l="15064" r="15064" t="15064"/>
          <a:stretch/>
        </p:blipFill>
        <p:spPr>
          <a:xfrm>
            <a:off x="5237425" y="2837350"/>
            <a:ext cx="1638625" cy="1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Processing and Compiling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Ratings: Power Ratings for every tournament team since 2016 from ABC News.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Team Resumes: Statistics for every team's resumes since 2008 from Bart Torvik. The ranks of every statistic are ranked out of all Division I College Basketball Teams. 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Tournament Matchups: The matchups and final score of each team in the tournament. Each matchup is every two rows.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Team Results: How well each team has performed in the tournament since 2008.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Heat Check: Statistics for every tournament team since 2013 from Heat Check CBB.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Upset Seed: The seed information of each upset. An upset is defined as Team A beating Team B with Team A's seed being 2 or more seeds lower than Team B. For example, a 7 seed beating a 5 seed is an upset and a 9 seed beating and 8 seed is not an upset.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Upset Count: The upset count per year and round since 2008.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69185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Final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4" y="1803025"/>
            <a:ext cx="9044552" cy="20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Fitting to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data into features and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Fit into Keras Sequential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method with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Uncover optimal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 optimal parameters and train it on the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Encountered a mismatch in the number of features between the trained model and the 2024 input data, leading to an unexpected result in predicting the winner for 2024.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Insights: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preprocessing steps applied to the training data and X_2024 might not be the same, or X_2024 might be missing some features present in the training data.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Next Steps: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improve predictive performance, ensure that the input data for prediction matches the structure of the training data, including applying the same preprocessing steps and ensuring the same number of features.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r>
              <a:rPr lang="en"/>
              <a:t> to Improve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Consistency: Ensure the new data matches the structure of the training data in terms of preprocessing and feature count.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Model Complexity: Experiment with different model architectures and hyperparameters.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Validation Strategy: Use cross-validation for a robust performance estimate.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Feature Selection: Re-evaluate the importance of features used by the model.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Ensemble Methods: Consider combining multiple models for better performance.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Dynamic Input: Allow user of model to input bracket and allow it to make winner prediction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