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56" r:id="rId3"/>
    <p:sldId id="359" r:id="rId4"/>
    <p:sldId id="357" r:id="rId5"/>
    <p:sldId id="350" r:id="rId6"/>
    <p:sldId id="354" r:id="rId7"/>
    <p:sldId id="352" r:id="rId8"/>
    <p:sldId id="351" r:id="rId9"/>
    <p:sldId id="353" r:id="rId10"/>
    <p:sldId id="343" r:id="rId11"/>
    <p:sldId id="355" r:id="rId12"/>
    <p:sldId id="337" r:id="rId13"/>
    <p:sldId id="34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93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算法数据结构体系学习班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39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给定一个正方形矩阵</a:t>
            </a:r>
            <a:r>
              <a:rPr lang="en-US" altLang="zh-CN" dirty="0"/>
              <a:t>matrix</a:t>
            </a:r>
            <a:r>
              <a:rPr lang="zh-CN" altLang="en-US" dirty="0"/>
              <a:t>，原地调整成顺时针</a:t>
            </a:r>
            <a:r>
              <a:rPr lang="en-US" altLang="zh-CN" dirty="0"/>
              <a:t>90</a:t>
            </a:r>
            <a:r>
              <a:rPr lang="zh-CN" altLang="en-US" dirty="0"/>
              <a:t>度转动的样子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  b  c		g  d  a</a:t>
            </a:r>
          </a:p>
          <a:p>
            <a:pPr marL="0" indent="0">
              <a:buNone/>
            </a:pPr>
            <a:r>
              <a:rPr lang="en-US" altLang="zh-CN" dirty="0"/>
              <a:t>d  e  f			h  e   b</a:t>
            </a:r>
          </a:p>
          <a:p>
            <a:pPr marL="0" indent="0">
              <a:buNone/>
            </a:pPr>
            <a:r>
              <a:rPr lang="en-US" altLang="zh-CN" dirty="0"/>
              <a:t>g  h  </a:t>
            </a:r>
            <a:r>
              <a:rPr lang="en-US" altLang="zh-CN" dirty="0" err="1"/>
              <a:t>i</a:t>
            </a:r>
            <a:r>
              <a:rPr lang="en-US" altLang="zh-CN" dirty="0"/>
              <a:t>			</a:t>
            </a:r>
            <a:r>
              <a:rPr lang="en-US" altLang="zh-CN" dirty="0" err="1"/>
              <a:t>i</a:t>
            </a:r>
            <a:r>
              <a:rPr lang="en-US" altLang="zh-CN" dirty="0"/>
              <a:t>   </a:t>
            </a:r>
            <a:r>
              <a:rPr lang="zh-CN" altLang="en-US" dirty="0"/>
              <a:t> </a:t>
            </a:r>
            <a:r>
              <a:rPr lang="en-US" altLang="zh-CN" dirty="0"/>
              <a:t>f   c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13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给定一个长方形矩阵</a:t>
            </a:r>
            <a:r>
              <a:rPr lang="en-US" altLang="zh-CN" dirty="0"/>
              <a:t>matrix</a:t>
            </a:r>
            <a:r>
              <a:rPr lang="zh-CN" altLang="en-US" dirty="0"/>
              <a:t>，实现转圈打印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  b  c</a:t>
            </a:r>
            <a:r>
              <a:rPr lang="zh-CN" altLang="en-US" dirty="0"/>
              <a:t> </a:t>
            </a:r>
            <a:r>
              <a:rPr lang="en-US" altLang="zh-CN" dirty="0"/>
              <a:t> d</a:t>
            </a:r>
          </a:p>
          <a:p>
            <a:pPr marL="0" indent="0">
              <a:buNone/>
            </a:pPr>
            <a:r>
              <a:rPr lang="en-US" altLang="zh-CN" dirty="0"/>
              <a:t>e  f   g  h</a:t>
            </a:r>
          </a:p>
          <a:p>
            <a:pPr marL="0" indent="0">
              <a:buNone/>
            </a:pPr>
            <a:r>
              <a:rPr lang="en-US" altLang="zh-CN" dirty="0" err="1"/>
              <a:t>i</a:t>
            </a:r>
            <a:r>
              <a:rPr lang="en-US" altLang="zh-CN" dirty="0"/>
              <a:t>   j   k   L</a:t>
            </a:r>
          </a:p>
          <a:p>
            <a:pPr marL="0" indent="0">
              <a:buNone/>
            </a:pPr>
            <a:r>
              <a:rPr lang="zh-CN" altLang="en-US" dirty="0"/>
              <a:t>打印顺序：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 c d h L k j I e f g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56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给定一个正方形或者长方形矩阵</a:t>
            </a:r>
            <a:r>
              <a:rPr lang="en-US" altLang="zh-CN" dirty="0"/>
              <a:t>matrix</a:t>
            </a:r>
            <a:r>
              <a:rPr lang="zh-CN" altLang="en-US" dirty="0"/>
              <a:t>，实现</a:t>
            </a:r>
            <a:r>
              <a:rPr lang="en-US" altLang="zh-CN" dirty="0"/>
              <a:t>zigzag</a:t>
            </a:r>
            <a:r>
              <a:rPr lang="zh-CN" altLang="en-US" dirty="0"/>
              <a:t>打印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0 1 2</a:t>
            </a:r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</a:p>
          <a:p>
            <a:pPr marL="0" indent="0">
              <a:buNone/>
            </a:pPr>
            <a:r>
              <a:rPr lang="en-US" altLang="zh-CN" dirty="0"/>
              <a:t>6</a:t>
            </a:r>
            <a:r>
              <a:rPr lang="zh-CN" altLang="en-US" dirty="0"/>
              <a:t> </a:t>
            </a:r>
            <a:r>
              <a:rPr lang="en-US" altLang="zh-CN" dirty="0"/>
              <a:t>7</a:t>
            </a:r>
            <a:r>
              <a:rPr lang="zh-CN" altLang="en-US" dirty="0"/>
              <a:t> </a:t>
            </a:r>
            <a:r>
              <a:rPr lang="en-US" altLang="zh-CN" dirty="0"/>
              <a:t>8 </a:t>
            </a:r>
          </a:p>
          <a:p>
            <a:pPr marL="0" indent="0">
              <a:buNone/>
            </a:pPr>
            <a:r>
              <a:rPr lang="zh-CN" altLang="en-US" dirty="0"/>
              <a:t>打印</a:t>
            </a:r>
            <a:r>
              <a:rPr lang="en-US" altLang="zh-CN" dirty="0"/>
              <a:t>: 0 1 3 6 4 2 5 7 8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50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题目八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B682D4F-52C2-654F-9478-28C05FB97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583" y="0"/>
            <a:ext cx="7226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28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根据数据状况猜解法（续）、以及分治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面试中的分治的应用场景：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，数据量整体做尝试可能性太多了，跑不完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，数据分成多个块（常见是两块）之后，各自的可能性并不算多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，合并多个块各自信息的整合过程不复杂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64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给定一个非负数组</a:t>
            </a:r>
            <a:r>
              <a:rPr lang="en" altLang="zh-CN" u="sng" dirty="0" err="1"/>
              <a:t>arr</a:t>
            </a:r>
            <a:r>
              <a:rPr lang="zh-CN" altLang="en" dirty="0"/>
              <a:t>，</a:t>
            </a:r>
            <a:r>
              <a:rPr lang="zh-CN" altLang="en-US" dirty="0"/>
              <a:t>和一个正数</a:t>
            </a:r>
            <a:r>
              <a:rPr lang="en" altLang="zh-CN" dirty="0"/>
              <a:t>m</a:t>
            </a:r>
            <a:r>
              <a:rPr lang="zh-CN" altLang="en" dirty="0"/>
              <a:t>。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返回</a:t>
            </a:r>
            <a:r>
              <a:rPr lang="en" altLang="zh-CN" u="sng" dirty="0" err="1"/>
              <a:t>arr</a:t>
            </a:r>
            <a:r>
              <a:rPr lang="zh-CN" altLang="en-US" dirty="0"/>
              <a:t>的所有子序列中累加和</a:t>
            </a:r>
            <a:r>
              <a:rPr lang="en-US" altLang="zh-CN" dirty="0"/>
              <a:t>%</a:t>
            </a:r>
            <a:r>
              <a:rPr lang="en" altLang="zh-CN" dirty="0"/>
              <a:t>m</a:t>
            </a:r>
            <a:r>
              <a:rPr lang="zh-CN" altLang="en-US" dirty="0"/>
              <a:t>之后的最大值。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30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牛牛家里一共有</a:t>
            </a:r>
            <a:r>
              <a:rPr lang="en" altLang="zh-CN" dirty="0"/>
              <a:t>n</a:t>
            </a:r>
            <a:r>
              <a:rPr lang="zh-CN" altLang="en-US" dirty="0"/>
              <a:t>袋零食</a:t>
            </a:r>
            <a:r>
              <a:rPr lang="en-US" altLang="zh-CN" dirty="0"/>
              <a:t>, </a:t>
            </a:r>
            <a:r>
              <a:rPr lang="zh-CN" altLang="en-US" dirty="0"/>
              <a:t>第</a:t>
            </a:r>
            <a:r>
              <a:rPr lang="en" altLang="zh-CN" dirty="0" err="1"/>
              <a:t>i</a:t>
            </a:r>
            <a:r>
              <a:rPr lang="zh-CN" altLang="en-US" dirty="0"/>
              <a:t>袋零食体积为</a:t>
            </a:r>
            <a:r>
              <a:rPr lang="en" altLang="zh-CN" dirty="0"/>
              <a:t>v[</a:t>
            </a:r>
            <a:r>
              <a:rPr lang="en" altLang="zh-CN" dirty="0" err="1"/>
              <a:t>i</a:t>
            </a:r>
            <a:r>
              <a:rPr lang="en" altLang="zh-CN" dirty="0"/>
              <a:t>]</a:t>
            </a:r>
            <a:r>
              <a:rPr lang="zh-CN" altLang="en-US" dirty="0"/>
              <a:t>，背包容量为</a:t>
            </a:r>
            <a:r>
              <a:rPr lang="en" altLang="zh-CN" dirty="0"/>
              <a:t>w</a:t>
            </a:r>
            <a:r>
              <a:rPr lang="zh-CN" altLang="en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牛牛想知道在总体积不超过背包容量的情况下</a:t>
            </a:r>
            <a:r>
              <a:rPr lang="en-US" altLang="zh-CN" dirty="0"/>
              <a:t>,</a:t>
            </a:r>
          </a:p>
          <a:p>
            <a:pPr marL="0" indent="0">
              <a:buNone/>
            </a:pPr>
            <a:r>
              <a:rPr lang="zh-CN" altLang="en-US" dirty="0"/>
              <a:t>一共有多少种零食放法，体积为</a:t>
            </a:r>
            <a:r>
              <a:rPr lang="en-US" altLang="zh-CN" dirty="0"/>
              <a:t>0</a:t>
            </a:r>
            <a:r>
              <a:rPr lang="zh-CN" altLang="en-US" dirty="0"/>
              <a:t>也算一种放法</a:t>
            </a: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1 &lt;= n &lt;= 30, 1 &lt;= w &lt;= 2 * 10^9</a:t>
            </a:r>
            <a:endParaRPr lang="zh-CN" altLang="en-US" dirty="0"/>
          </a:p>
          <a:p>
            <a:pPr marL="0" indent="0">
              <a:buNone/>
            </a:pPr>
            <a:r>
              <a:rPr lang="en" altLang="zh-CN" dirty="0"/>
              <a:t>v[</a:t>
            </a:r>
            <a:r>
              <a:rPr lang="en" altLang="zh-CN" dirty="0" err="1"/>
              <a:t>i</a:t>
            </a:r>
            <a:r>
              <a:rPr lang="en" altLang="zh-CN" dirty="0"/>
              <a:t>]</a:t>
            </a:r>
            <a:r>
              <a:rPr lang="zh-CN" altLang="en-US" dirty="0"/>
              <a:t> </a:t>
            </a:r>
            <a:r>
              <a:rPr lang="en" altLang="zh-CN" dirty="0"/>
              <a:t>(0 &lt;= v[</a:t>
            </a:r>
            <a:r>
              <a:rPr lang="en" altLang="zh-CN" dirty="0" err="1"/>
              <a:t>i</a:t>
            </a:r>
            <a:r>
              <a:rPr lang="en" altLang="zh-CN" dirty="0"/>
              <a:t>] &lt;= 10^9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34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卡特兰数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卡特兰数又称卡塔兰数，英文名</a:t>
            </a:r>
            <a:r>
              <a:rPr lang="en" altLang="zh-CN" dirty="0"/>
              <a:t>Catalan number</a:t>
            </a:r>
            <a:r>
              <a:rPr lang="zh-CN" altLang="en" dirty="0"/>
              <a:t>，</a:t>
            </a:r>
            <a:r>
              <a:rPr lang="zh-CN" altLang="en-US" dirty="0"/>
              <a:t>是组合数学中一个常出现在各种计数问题中出现的数列。其前几项为：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1, 1, 2, 5, 14, 42, 132, 429, 1430, 4862, 16796, 58786, 208012, 742900, 2674440, 9694845, 35357670, 129644790, 477638700, 1767263190, 6564120420, 24466267020, 91482563640, 343059613650, 1289904147324, 4861946401452, ...</a:t>
            </a:r>
            <a:endParaRPr lang="en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959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卡特兰数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" altLang="zh-CN" dirty="0"/>
              <a:t>k(0) = 1, k(1) = 1</a:t>
            </a:r>
            <a:r>
              <a:rPr lang="zh-CN" altLang="en-US" dirty="0"/>
              <a:t>时，如果接下来的项满足：</a:t>
            </a:r>
            <a:endParaRPr lang="en" altLang="zh-CN" dirty="0"/>
          </a:p>
          <a:p>
            <a:pPr marL="0" indent="0">
              <a:buNone/>
            </a:pPr>
            <a:r>
              <a:rPr lang="en" altLang="zh-CN" dirty="0"/>
              <a:t>k(n) = k(0) * k(n - 1) + k(1) * k(n - 2) + ... + k(n - 2) * k(1) + k(n - 1) * k(0)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或者</a:t>
            </a: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k(n) = c(2n, n) - c(2n, n-1)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或者</a:t>
            </a: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k(n) = c(2n, n) / (n + 1)</a:t>
            </a:r>
            <a:endParaRPr lang="en-US" altLang="zh-CN" dirty="0"/>
          </a:p>
          <a:p>
            <a:pPr marL="0" indent="0">
              <a:buNone/>
            </a:pPr>
            <a:r>
              <a:rPr lang="zh-CN" altLang="en" dirty="0"/>
              <a:t>就</a:t>
            </a:r>
            <a:r>
              <a:rPr lang="zh-CN" altLang="en-US" dirty="0"/>
              <a:t>说这个表达式，满足卡特兰数，常用的是范式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几乎不会使用到</a:t>
            </a:r>
            <a:endParaRPr lang="en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4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假设给你</a:t>
            </a:r>
            <a:r>
              <a:rPr lang="en-US" altLang="zh-CN" sz="2400" dirty="0"/>
              <a:t>N</a:t>
            </a:r>
            <a:r>
              <a:rPr lang="zh-CN" altLang="en-US" sz="2400" dirty="0"/>
              <a:t>个</a:t>
            </a:r>
            <a:r>
              <a:rPr lang="en-US" altLang="zh-CN" sz="2400" dirty="0"/>
              <a:t>0</a:t>
            </a:r>
            <a:r>
              <a:rPr lang="zh-CN" altLang="en-US" sz="2400" dirty="0"/>
              <a:t>，和</a:t>
            </a:r>
            <a:r>
              <a:rPr lang="en-US" altLang="zh-CN" sz="2400" dirty="0"/>
              <a:t>N</a:t>
            </a:r>
            <a:r>
              <a:rPr lang="zh-CN" altLang="en-US" sz="2400" dirty="0"/>
              <a:t>个</a:t>
            </a:r>
            <a:r>
              <a:rPr lang="en-US" altLang="zh-CN" sz="2400" dirty="0"/>
              <a:t>1</a:t>
            </a:r>
            <a:r>
              <a:rPr lang="zh-CN" altLang="en-US" sz="2400" dirty="0"/>
              <a:t>，你必须用全部数字拼序列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返回有多少个序列满足：任何前缀串，</a:t>
            </a:r>
            <a:r>
              <a:rPr lang="en-US" altLang="zh-CN" sz="2400" dirty="0"/>
              <a:t>1</a:t>
            </a:r>
            <a:r>
              <a:rPr lang="zh-CN" altLang="en-US" sz="2400" dirty="0"/>
              <a:t>的数量都不少于</a:t>
            </a:r>
            <a:r>
              <a:rPr lang="en-US" altLang="zh-CN" sz="2400" dirty="0"/>
              <a:t>0</a:t>
            </a:r>
            <a:r>
              <a:rPr lang="zh-CN" altLang="en-US" sz="2400" dirty="0"/>
              <a:t>的数量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416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有</a:t>
            </a:r>
            <a:r>
              <a:rPr lang="en-US" altLang="zh-CN" sz="2400" dirty="0"/>
              <a:t>N</a:t>
            </a:r>
            <a:r>
              <a:rPr lang="zh-CN" altLang="en-US" sz="2400" dirty="0"/>
              <a:t>个二叉树节点，每个节点彼此之间无任何差别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返回由</a:t>
            </a:r>
            <a:r>
              <a:rPr lang="en-US" altLang="zh-CN" sz="2400" dirty="0"/>
              <a:t>N</a:t>
            </a:r>
            <a:r>
              <a:rPr lang="zh-CN" altLang="en-US" sz="2400" dirty="0"/>
              <a:t>个二叉树节点，组成的不同结构数量是多少？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81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卡特兰数的算法原型在做题时怎么发现？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）如果像题目一一样，这个太明显了，你一定能发现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）看看题目是不是类题目二问题，比如：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人员站队问题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出栈入栈问题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需要敏感度！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146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19544</TotalTime>
  <Words>783</Words>
  <Application>Microsoft Macintosh PowerPoint</Application>
  <PresentationFormat>宽屏</PresentationFormat>
  <Paragraphs>77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算法数据结构体系学习班</vt:lpstr>
      <vt:lpstr>根据数据状况猜解法（续）、以及分治</vt:lpstr>
      <vt:lpstr>题目一</vt:lpstr>
      <vt:lpstr>题目二</vt:lpstr>
      <vt:lpstr>卡特兰数</vt:lpstr>
      <vt:lpstr>卡特兰数</vt:lpstr>
      <vt:lpstr>题目三</vt:lpstr>
      <vt:lpstr>题目四</vt:lpstr>
      <vt:lpstr>卡特兰数的算法原型在做题时怎么发现？</vt:lpstr>
      <vt:lpstr>题目五</vt:lpstr>
      <vt:lpstr>题目六</vt:lpstr>
      <vt:lpstr>题目七</vt:lpstr>
      <vt:lpstr>题目八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332</cp:revision>
  <dcterms:created xsi:type="dcterms:W3CDTF">2019-12-18T07:28:03Z</dcterms:created>
  <dcterms:modified xsi:type="dcterms:W3CDTF">2021-03-17T06:16:09Z</dcterms:modified>
</cp:coreProperties>
</file>