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5" r:id="rId3"/>
    <p:sldId id="342" r:id="rId4"/>
    <p:sldId id="343" r:id="rId5"/>
    <p:sldId id="345" r:id="rId6"/>
    <p:sldId id="34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40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给定一个正整数组成的无序数组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，给定一个正整数值</a:t>
            </a:r>
            <a:r>
              <a:rPr lang="en-US" altLang="zh-CN" sz="2400" dirty="0"/>
              <a:t>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找到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的所有子数组里，哪个子数组的累加和等于</a:t>
            </a:r>
            <a:r>
              <a:rPr lang="en-US" altLang="zh-CN" sz="2400" dirty="0"/>
              <a:t>K</a:t>
            </a:r>
            <a:r>
              <a:rPr lang="zh-CN" altLang="en-US" sz="2400" dirty="0"/>
              <a:t>，并且是长度最大的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返回其长度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0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给定一个整数组成的无序数组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，值可能正、可能负、可能</a:t>
            </a:r>
            <a:r>
              <a:rPr lang="en-US" altLang="zh-CN" sz="2400" dirty="0"/>
              <a:t>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给定一个整数值</a:t>
            </a:r>
            <a:r>
              <a:rPr lang="en-US" altLang="zh-CN" sz="2400" dirty="0"/>
              <a:t>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找到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的所有子数组里，哪个子数组的累加和等于</a:t>
            </a:r>
            <a:r>
              <a:rPr lang="en-US" altLang="zh-CN" sz="2400" dirty="0"/>
              <a:t>K</a:t>
            </a:r>
            <a:r>
              <a:rPr lang="zh-CN" altLang="en-US" sz="2400" dirty="0"/>
              <a:t>，并且是长度最大的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返回其长度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5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给定一个整数组成的无序数组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，值可能正、可能负、可能</a:t>
            </a:r>
            <a:r>
              <a:rPr lang="en-US" altLang="zh-CN" sz="2400" dirty="0"/>
              <a:t>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给定一个整数值</a:t>
            </a:r>
            <a:r>
              <a:rPr lang="en-US" altLang="zh-CN" sz="2400" dirty="0"/>
              <a:t>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找到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的所有子数组里，哪个子数组的累加和</a:t>
            </a:r>
            <a:r>
              <a:rPr lang="en-US" altLang="zh-CN" sz="2400" dirty="0"/>
              <a:t>&lt;=K</a:t>
            </a:r>
            <a:r>
              <a:rPr lang="zh-CN" altLang="en-US" sz="2400" dirty="0"/>
              <a:t>，并且是长度最大的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返回其长度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4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，给定一个值</a:t>
            </a:r>
            <a:r>
              <a:rPr lang="en-US" altLang="zh-CN" sz="2400" dirty="0"/>
              <a:t>v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求子数组平均值小于等于</a:t>
            </a:r>
            <a:r>
              <a:rPr lang="en-US" altLang="zh-CN" sz="2400" dirty="0"/>
              <a:t>v</a:t>
            </a:r>
            <a:r>
              <a:rPr lang="zh-CN" altLang="en-US" sz="2400" dirty="0"/>
              <a:t>的最长子数组长度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4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题目一主要技巧：利用单调性优化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题目二主要技巧：利用预处理结构优化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题目三主要技巧：假设答案法</a:t>
            </a:r>
            <a:r>
              <a:rPr lang="en-US" altLang="zh-CN" sz="2400" dirty="0"/>
              <a:t>+</a:t>
            </a:r>
            <a:r>
              <a:rPr lang="zh-CN" altLang="en-US" sz="2400" dirty="0"/>
              <a:t>淘汰可能性（很难，以后还会见到）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2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19539</TotalTime>
  <Words>287</Words>
  <Application>Microsoft Macintosh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算法数据结构体系学习班</vt:lpstr>
      <vt:lpstr>题目一</vt:lpstr>
      <vt:lpstr>题目二</vt:lpstr>
      <vt:lpstr>题目三</vt:lpstr>
      <vt:lpstr>题目四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329</cp:revision>
  <dcterms:created xsi:type="dcterms:W3CDTF">2019-12-18T07:28:03Z</dcterms:created>
  <dcterms:modified xsi:type="dcterms:W3CDTF">2021-03-15T08:14:32Z</dcterms:modified>
</cp:coreProperties>
</file>