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6" r:id="rId3"/>
    <p:sldId id="29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41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6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牛牛和</a:t>
            </a:r>
            <a:r>
              <a:rPr lang="en-US" altLang="zh-CN" sz="2400" dirty="0"/>
              <a:t>15</a:t>
            </a:r>
            <a:r>
              <a:rPr lang="zh-CN" altLang="en-US" sz="2400" dirty="0"/>
              <a:t>个朋友来玩打土豪分田地的游戏，牛牛决定让你来分田地，地主的田地可以看成是一个矩形，每个位置有一个价值。分割田地的方法是横竖各切三刀，分成 </a:t>
            </a:r>
            <a:r>
              <a:rPr lang="en-US" altLang="zh-CN" sz="2400" dirty="0"/>
              <a:t>16 </a:t>
            </a:r>
            <a:r>
              <a:rPr lang="zh-CN" altLang="en-US" sz="2400" dirty="0"/>
              <a:t>份，作为领导干部，牛牛总是会选择其中总 价值最小的一份田地， 作为牛牛最好的朋友，你希望牛牛取得的田地的价值和尽可能大，你知道这个值最大 可以是多少吗</a:t>
            </a:r>
            <a:r>
              <a:rPr lang="en-US" altLang="zh-CN" sz="2400" dirty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输入描述</a:t>
            </a:r>
            <a:r>
              <a:rPr lang="en-US" altLang="zh-CN" sz="2400" dirty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每个输入包含 </a:t>
            </a:r>
            <a:r>
              <a:rPr lang="en-US" altLang="zh-CN" sz="2400" dirty="0"/>
              <a:t>1 </a:t>
            </a:r>
            <a:r>
              <a:rPr lang="zh-CN" altLang="en-US" sz="2400" dirty="0"/>
              <a:t>个测试用例。每个测试用例的第一行包含两个整数 </a:t>
            </a:r>
            <a:r>
              <a:rPr lang="en-US" altLang="zh-CN" sz="2400" dirty="0"/>
              <a:t>n </a:t>
            </a:r>
            <a:r>
              <a:rPr lang="zh-CN" altLang="en-US" sz="2400" dirty="0"/>
              <a:t>和 </a:t>
            </a:r>
            <a:r>
              <a:rPr lang="en-US" altLang="zh-CN" sz="2400" dirty="0"/>
              <a:t>m(1 &lt;= n, m &lt;= 75)</a:t>
            </a:r>
            <a:r>
              <a:rPr lang="zh-CN" altLang="en-US" sz="2400" dirty="0"/>
              <a:t>，表示田地 的大小，接下来的 </a:t>
            </a:r>
            <a:r>
              <a:rPr lang="en-US" altLang="zh-CN" sz="2400" dirty="0"/>
              <a:t>n </a:t>
            </a:r>
            <a:r>
              <a:rPr lang="zh-CN" altLang="en-US" sz="2400" dirty="0"/>
              <a:t>行，每行包含 </a:t>
            </a:r>
            <a:r>
              <a:rPr lang="en-US" altLang="zh-CN" sz="2400" dirty="0"/>
              <a:t>m </a:t>
            </a:r>
            <a:r>
              <a:rPr lang="zh-CN" altLang="en-US" sz="2400" dirty="0"/>
              <a:t>个 </a:t>
            </a:r>
            <a:r>
              <a:rPr lang="en-US" altLang="zh-CN" sz="2400" dirty="0"/>
              <a:t>0-9 </a:t>
            </a:r>
            <a:r>
              <a:rPr lang="zh-CN" altLang="en-US" sz="2400" dirty="0"/>
              <a:t>之间的数字，表示每块位置的价值。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输出描述</a:t>
            </a:r>
            <a:r>
              <a:rPr lang="en-US" altLang="zh-CN" sz="2400" dirty="0"/>
              <a:t>: </a:t>
            </a:r>
            <a:r>
              <a:rPr lang="zh-CN" altLang="en-US" sz="2400" dirty="0"/>
              <a:t>输出一行表示牛牛所能取得的最大的价值。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输入例子</a:t>
            </a:r>
            <a:r>
              <a:rPr lang="en-US" altLang="zh-CN" sz="2400" dirty="0"/>
              <a:t>: 4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3 3 3 2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3 2 3 3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3 3 3 2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2 3 2 3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输出例子</a:t>
            </a:r>
            <a:r>
              <a:rPr lang="en-US" altLang="zh-CN" sz="2400" dirty="0"/>
              <a:t>: 2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6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给定一个整型数组 </a:t>
            </a:r>
            <a:r>
              <a:rPr lang="en" altLang="zh-CN" sz="2400" dirty="0" err="1"/>
              <a:t>arr</a:t>
            </a:r>
            <a:r>
              <a:rPr lang="zh-CN" altLang="en" sz="2400" dirty="0"/>
              <a:t>，</a:t>
            </a:r>
            <a:r>
              <a:rPr lang="zh-CN" altLang="en-US" sz="2400" dirty="0"/>
              <a:t>数组中的每个值都为正数，表示完成一幅画作需要的时间，再 给定 一个整数 </a:t>
            </a:r>
            <a:r>
              <a:rPr lang="en" altLang="zh-CN" sz="2400" dirty="0"/>
              <a:t>num</a:t>
            </a:r>
            <a:r>
              <a:rPr lang="zh-CN" altLang="en" sz="2400" dirty="0"/>
              <a:t>，</a:t>
            </a:r>
            <a:r>
              <a:rPr lang="zh-CN" altLang="en-US" sz="2400" dirty="0"/>
              <a:t>表示画匠的数量，每个画匠只能画连在一起的画作。所有的画家 并行工作，请 返回完成所有的画作需要的最少时间。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 err="1"/>
              <a:t>arr</a:t>
            </a:r>
            <a:r>
              <a:rPr lang="en" altLang="zh-CN" sz="2400" dirty="0"/>
              <a:t>=[3,1,4]</a:t>
            </a:r>
            <a:r>
              <a:rPr lang="zh-CN" altLang="en" sz="2400" dirty="0"/>
              <a:t>，</a:t>
            </a:r>
            <a:r>
              <a:rPr lang="en" altLang="zh-CN" sz="2400" dirty="0"/>
              <a:t>num=2</a:t>
            </a:r>
            <a:r>
              <a:rPr lang="zh-CN" altLang="en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最好的分配方式为第一个画匠画 </a:t>
            </a:r>
            <a:r>
              <a:rPr lang="en-US" altLang="zh-CN" sz="2400" dirty="0"/>
              <a:t>3 </a:t>
            </a:r>
            <a:r>
              <a:rPr lang="zh-CN" altLang="en-US" sz="2400" dirty="0"/>
              <a:t>和 </a:t>
            </a:r>
            <a:r>
              <a:rPr lang="en-US" altLang="zh-CN" sz="2400" dirty="0"/>
              <a:t>1</a:t>
            </a:r>
            <a:r>
              <a:rPr lang="zh-CN" altLang="en-US" sz="2400" dirty="0"/>
              <a:t>，所需时间为 </a:t>
            </a:r>
            <a:r>
              <a:rPr lang="en-US" altLang="zh-CN" sz="2400" dirty="0"/>
              <a:t>4</a:t>
            </a:r>
            <a:r>
              <a:rPr lang="zh-CN" altLang="en-US" sz="2400" dirty="0"/>
              <a:t>。第二个画匠画 </a:t>
            </a:r>
            <a:r>
              <a:rPr lang="en-US" altLang="zh-CN" sz="2400" dirty="0"/>
              <a:t>4</a:t>
            </a:r>
            <a:r>
              <a:rPr lang="zh-CN" altLang="en-US" sz="2400" dirty="0"/>
              <a:t>，所需时间 为 </a:t>
            </a:r>
            <a:r>
              <a:rPr lang="en-US" altLang="zh-CN" sz="2400" dirty="0"/>
              <a:t>4</a:t>
            </a:r>
            <a:r>
              <a:rPr lang="zh-CN" altLang="en-US" sz="2400" dirty="0"/>
              <a:t>。 因为并行工作，所以最少时间为 </a:t>
            </a:r>
            <a:r>
              <a:rPr lang="en-US" altLang="zh-CN" sz="2400" dirty="0"/>
              <a:t>4</a:t>
            </a:r>
            <a:r>
              <a:rPr lang="zh-CN" altLang="en-US" sz="2400" dirty="0"/>
              <a:t>。如果分配方式为第一个画匠画 </a:t>
            </a:r>
            <a:r>
              <a:rPr lang="en-US" altLang="zh-CN" sz="2400" dirty="0"/>
              <a:t>3</a:t>
            </a:r>
            <a:r>
              <a:rPr lang="zh-CN" altLang="en-US" sz="2400" dirty="0"/>
              <a:t>，所需时 间为 </a:t>
            </a:r>
            <a:r>
              <a:rPr lang="en-US" altLang="zh-CN" sz="2400" dirty="0"/>
              <a:t>3</a:t>
            </a:r>
            <a:r>
              <a:rPr lang="zh-CN" altLang="en-US" sz="2400" dirty="0"/>
              <a:t>。第二个画 匠画 </a:t>
            </a:r>
            <a:r>
              <a:rPr lang="en-US" altLang="zh-CN" sz="2400" dirty="0"/>
              <a:t>1 </a:t>
            </a:r>
            <a:r>
              <a:rPr lang="zh-CN" altLang="en-US" sz="2400" dirty="0"/>
              <a:t>和 </a:t>
            </a:r>
            <a:r>
              <a:rPr lang="en-US" altLang="zh-CN" sz="2400" dirty="0"/>
              <a:t>4</a:t>
            </a:r>
            <a:r>
              <a:rPr lang="zh-CN" altLang="en-US" sz="2400" dirty="0"/>
              <a:t>，所需的时间为 </a:t>
            </a:r>
            <a:r>
              <a:rPr lang="en-US" altLang="zh-CN" sz="2400" dirty="0"/>
              <a:t>5</a:t>
            </a:r>
            <a:r>
              <a:rPr lang="zh-CN" altLang="en-US" sz="2400" dirty="0"/>
              <a:t>。那么最少时间为 </a:t>
            </a:r>
            <a:r>
              <a:rPr lang="en-US" altLang="zh-CN" sz="2400" dirty="0"/>
              <a:t>5</a:t>
            </a:r>
            <a:r>
              <a:rPr lang="zh-CN" altLang="en-US" sz="2400" dirty="0"/>
              <a:t>，显然没有第一 种分配方式好。所以返回 </a:t>
            </a:r>
            <a:r>
              <a:rPr lang="en-US" altLang="zh-CN" sz="2400" dirty="0"/>
              <a:t>4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 err="1"/>
              <a:t>arr</a:t>
            </a:r>
            <a:r>
              <a:rPr lang="en" altLang="zh-CN" sz="2400" dirty="0"/>
              <a:t>=[1,1,1,4,3]</a:t>
            </a:r>
            <a:r>
              <a:rPr lang="zh-CN" altLang="en" sz="2400" dirty="0"/>
              <a:t>，</a:t>
            </a:r>
            <a:r>
              <a:rPr lang="en" altLang="zh-CN" sz="2400" dirty="0"/>
              <a:t>num=3</a:t>
            </a:r>
            <a:r>
              <a:rPr lang="zh-CN" altLang="en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最好的分配方式为第一个画匠画前三个 </a:t>
            </a:r>
            <a:r>
              <a:rPr lang="en-US" altLang="zh-CN" sz="2400" dirty="0"/>
              <a:t>1</a:t>
            </a:r>
            <a:r>
              <a:rPr lang="zh-CN" altLang="en-US" sz="2400" dirty="0"/>
              <a:t>，所需时间为 </a:t>
            </a:r>
            <a:r>
              <a:rPr lang="en-US" altLang="zh-CN" sz="2400" dirty="0"/>
              <a:t>3</a:t>
            </a:r>
            <a:r>
              <a:rPr lang="zh-CN" altLang="en-US" sz="2400" dirty="0"/>
              <a:t>。第二个画匠画 </a:t>
            </a:r>
            <a:r>
              <a:rPr lang="en-US" altLang="zh-CN" sz="2400" dirty="0"/>
              <a:t>4</a:t>
            </a:r>
            <a:r>
              <a:rPr lang="zh-CN" altLang="en-US" sz="2400" dirty="0"/>
              <a:t>，所需时间 为 </a:t>
            </a:r>
            <a:r>
              <a:rPr lang="en-US" altLang="zh-CN" sz="2400" dirty="0"/>
              <a:t>4</a:t>
            </a:r>
            <a:r>
              <a:rPr lang="zh-CN" altLang="en-US" sz="2400" dirty="0"/>
              <a:t>。 第三个画匠画 </a:t>
            </a:r>
            <a:r>
              <a:rPr lang="en-US" altLang="zh-CN" sz="2400" dirty="0"/>
              <a:t>3</a:t>
            </a:r>
            <a:r>
              <a:rPr lang="zh-CN" altLang="en-US" sz="2400" dirty="0"/>
              <a:t>，所需时间为 </a:t>
            </a:r>
            <a:r>
              <a:rPr lang="en-US" altLang="zh-CN" sz="2400" dirty="0"/>
              <a:t>3</a:t>
            </a:r>
            <a:r>
              <a:rPr lang="zh-CN" altLang="en-US" sz="2400" dirty="0"/>
              <a:t>。返回 </a:t>
            </a:r>
            <a:r>
              <a:rPr lang="en-US" altLang="zh-CN" sz="2400" dirty="0"/>
              <a:t>4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2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19540</TotalTime>
  <Words>483</Words>
  <Application>Microsoft Macintosh PowerPoint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算法数据结构体系学习班</vt:lpstr>
      <vt:lpstr>题目一</vt:lpstr>
      <vt:lpstr>题目二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333</cp:revision>
  <dcterms:created xsi:type="dcterms:W3CDTF">2019-12-18T07:28:03Z</dcterms:created>
  <dcterms:modified xsi:type="dcterms:W3CDTF">2021-03-15T08:16:51Z</dcterms:modified>
</cp:coreProperties>
</file>