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dirty="0"/>
              <a:t>后缀数组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后缀数组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介绍用</a:t>
            </a:r>
            <a:r>
              <a:rPr lang="en" altLang="zh-CN" sz="2400" dirty="0"/>
              <a:t>DC3</a:t>
            </a:r>
            <a:r>
              <a:rPr lang="zh-CN" altLang="en-US" sz="2400" dirty="0"/>
              <a:t>算法生成后缀数组的流程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给两个长度分别为</a:t>
            </a:r>
            <a:r>
              <a:rPr lang="en" altLang="zh-CN" sz="2400" dirty="0"/>
              <a:t>M</a:t>
            </a:r>
            <a:r>
              <a:rPr lang="zh-CN" altLang="en-US" sz="2400" dirty="0"/>
              <a:t>和</a:t>
            </a:r>
            <a:r>
              <a:rPr lang="en" altLang="zh-CN" sz="2400" dirty="0"/>
              <a:t>N</a:t>
            </a:r>
            <a:r>
              <a:rPr lang="zh-CN" altLang="en-US" sz="2400" dirty="0"/>
              <a:t>的整型数组</a:t>
            </a:r>
            <a:r>
              <a:rPr lang="en" altLang="zh-CN" sz="2400" dirty="0"/>
              <a:t>nums1</a:t>
            </a:r>
            <a:r>
              <a:rPr lang="zh-CN" altLang="en-US" sz="2400" dirty="0"/>
              <a:t>和</a:t>
            </a:r>
            <a:r>
              <a:rPr lang="en" altLang="zh-CN" sz="2400" dirty="0"/>
              <a:t>nums2</a:t>
            </a:r>
            <a:r>
              <a:rPr lang="zh-CN" altLang="en" sz="2400" dirty="0"/>
              <a:t>，</a:t>
            </a:r>
            <a:r>
              <a:rPr lang="zh-CN" altLang="en-US" sz="2400" dirty="0"/>
              <a:t>其中每个值都不大于</a:t>
            </a:r>
            <a:r>
              <a:rPr lang="en-US" altLang="zh-CN" sz="2400" dirty="0"/>
              <a:t>9</a:t>
            </a:r>
            <a:r>
              <a:rPr lang="zh-CN" altLang="en-US" sz="2400" dirty="0"/>
              <a:t>，再给定一个正数</a:t>
            </a:r>
            <a:r>
              <a:rPr lang="en" altLang="zh-CN" sz="2400" dirty="0"/>
              <a:t>K</a:t>
            </a:r>
            <a:r>
              <a:rPr lang="zh-CN" altLang="en" sz="2400" dirty="0"/>
              <a:t>。 </a:t>
            </a:r>
            <a:r>
              <a:rPr lang="zh-CN" altLang="en-US" sz="2400" dirty="0"/>
              <a:t>你可以在</a:t>
            </a:r>
            <a:r>
              <a:rPr lang="en" altLang="zh-CN" sz="2400" dirty="0"/>
              <a:t>nums1</a:t>
            </a:r>
            <a:r>
              <a:rPr lang="zh-CN" altLang="en-US" sz="2400" dirty="0"/>
              <a:t>和</a:t>
            </a:r>
            <a:r>
              <a:rPr lang="en" altLang="zh-CN" sz="2400" dirty="0"/>
              <a:t>nums2</a:t>
            </a:r>
            <a:r>
              <a:rPr lang="zh-CN" altLang="en-US" sz="2400" dirty="0"/>
              <a:t>中挑选数字，要求一共挑选</a:t>
            </a:r>
            <a:r>
              <a:rPr lang="en" altLang="zh-CN" sz="2400" dirty="0"/>
              <a:t>K</a:t>
            </a:r>
            <a:r>
              <a:rPr lang="zh-CN" altLang="en-US" sz="2400" dirty="0"/>
              <a:t>个，并且要从左到右挑。返回所有可能的结果中，代表最大数字的结果。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5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/problems/last-substring-in-lexicographical-order/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想把</a:t>
            </a:r>
            <a:r>
              <a:rPr lang="en-US" altLang="zh-CN" sz="2400" dirty="0"/>
              <a:t>str2</a:t>
            </a:r>
            <a:r>
              <a:rPr lang="zh-CN" altLang="en-US" sz="2400" dirty="0"/>
              <a:t>整体插入到</a:t>
            </a:r>
            <a:r>
              <a:rPr lang="en-US" altLang="zh-CN" sz="2400" dirty="0"/>
              <a:t>str1</a:t>
            </a:r>
            <a:r>
              <a:rPr lang="zh-CN" altLang="en-US" sz="2400" dirty="0"/>
              <a:t>中的某个位置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形成最大的字典序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返回字典序最大的结果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1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19545</TotalTime>
  <Words>187</Words>
  <Application>Microsoft Macintosh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后缀数组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339</cp:revision>
  <dcterms:created xsi:type="dcterms:W3CDTF">2019-12-18T07:28:03Z</dcterms:created>
  <dcterms:modified xsi:type="dcterms:W3CDTF">2021-03-15T08:23:39Z</dcterms:modified>
</cp:coreProperties>
</file>