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96" r:id="rId3"/>
    <p:sldId id="297" r:id="rId4"/>
    <p:sldId id="29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93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算法数据结构体系学习班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44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" altLang="zh-CN" sz="2400" dirty="0"/>
              <a:t>TSP</a:t>
            </a:r>
            <a:r>
              <a:rPr lang="zh-CN" altLang="en-US" sz="2400" dirty="0"/>
              <a:t>问题 有</a:t>
            </a:r>
            <a:r>
              <a:rPr lang="en" altLang="zh-CN" sz="2400" dirty="0"/>
              <a:t>N</a:t>
            </a:r>
            <a:r>
              <a:rPr lang="zh-CN" altLang="en-US" sz="2400" dirty="0"/>
              <a:t>个城市，任何两个城市之间的都有距离，任何一座城市到自己的距离都为</a:t>
            </a:r>
            <a:r>
              <a:rPr lang="en-US" altLang="zh-CN" sz="2400" dirty="0"/>
              <a:t>0</a:t>
            </a:r>
            <a:r>
              <a:rPr lang="zh-CN" altLang="en-US" sz="2400" dirty="0"/>
              <a:t>。所有点到点的距 离都存在一个</a:t>
            </a:r>
            <a:r>
              <a:rPr lang="en" altLang="zh-CN" sz="2400" dirty="0"/>
              <a:t>N*N</a:t>
            </a:r>
            <a:r>
              <a:rPr lang="zh-CN" altLang="en-US" sz="2400" dirty="0"/>
              <a:t>的二维数组</a:t>
            </a:r>
            <a:r>
              <a:rPr lang="en" altLang="zh-CN" sz="2400" dirty="0"/>
              <a:t>matrix</a:t>
            </a:r>
            <a:r>
              <a:rPr lang="zh-CN" altLang="en-US" sz="2400" dirty="0"/>
              <a:t>里，也就是整张图由邻接矩阵表示。现要求一旅行商从</a:t>
            </a:r>
            <a:r>
              <a:rPr lang="en" altLang="zh-CN" sz="2400" dirty="0"/>
              <a:t>k</a:t>
            </a:r>
            <a:r>
              <a:rPr lang="zh-CN" altLang="en-US" sz="2400" dirty="0"/>
              <a:t>城市 出发必须经过每一个城市且只在一个城市逗留一次，最后回到出发的</a:t>
            </a:r>
            <a:r>
              <a:rPr lang="en" altLang="zh-CN" sz="2400" dirty="0"/>
              <a:t>k</a:t>
            </a:r>
            <a:r>
              <a:rPr lang="zh-CN" altLang="en-US" sz="2400" dirty="0"/>
              <a:t>城，返回总距离最短的路的 距离。参数给定一个</a:t>
            </a:r>
            <a:r>
              <a:rPr lang="en" altLang="zh-CN" sz="2400" dirty="0"/>
              <a:t>matrix</a:t>
            </a:r>
            <a:r>
              <a:rPr lang="zh-CN" altLang="en" sz="2400" dirty="0"/>
              <a:t>，</a:t>
            </a:r>
            <a:r>
              <a:rPr lang="zh-CN" altLang="en-US" sz="2400" dirty="0"/>
              <a:t>给定</a:t>
            </a:r>
            <a:r>
              <a:rPr lang="en" altLang="zh-CN" sz="2400" dirty="0"/>
              <a:t>k</a:t>
            </a:r>
            <a:r>
              <a:rPr lang="zh-CN" altLang="en" sz="2400" dirty="0"/>
              <a:t>。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32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你有无限的</a:t>
            </a:r>
            <a:r>
              <a:rPr lang="en-US" altLang="zh-CN" sz="2400" dirty="0"/>
              <a:t>1*2</a:t>
            </a:r>
            <a:r>
              <a:rPr lang="zh-CN" altLang="en-US" sz="2400" dirty="0"/>
              <a:t>的砖块，要铺满</a:t>
            </a:r>
            <a:r>
              <a:rPr lang="en" altLang="zh-CN" sz="2400" dirty="0"/>
              <a:t>M*N</a:t>
            </a:r>
            <a:r>
              <a:rPr lang="zh-CN" altLang="en-US" sz="2400" dirty="0"/>
              <a:t>的区域，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不同的铺法有多少种</a:t>
            </a:r>
            <a:r>
              <a:rPr lang="en-US" altLang="zh-CN" sz="2400" dirty="0"/>
              <a:t>?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22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err="1"/>
              <a:t>Leetcode</a:t>
            </a:r>
            <a:r>
              <a:rPr lang="zh-CN" altLang="en-US" sz="2400" dirty="0"/>
              <a:t>    </a:t>
            </a:r>
            <a:r>
              <a:rPr lang="en-US" altLang="zh-CN" sz="2400" dirty="0"/>
              <a:t>464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02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19541</TotalTime>
  <Words>187</Words>
  <Application>Microsoft Macintosh PowerPoint</Application>
  <PresentationFormat>宽屏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算法数据结构体系学习班</vt:lpstr>
      <vt:lpstr>题目一</vt:lpstr>
      <vt:lpstr>题目二</vt:lpstr>
      <vt:lpstr>题目三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338</cp:revision>
  <dcterms:created xsi:type="dcterms:W3CDTF">2019-12-18T07:28:03Z</dcterms:created>
  <dcterms:modified xsi:type="dcterms:W3CDTF">2021-03-15T08:28:31Z</dcterms:modified>
</cp:coreProperties>
</file>