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1" r:id="rId3"/>
    <p:sldId id="30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46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整型数组</a:t>
            </a:r>
            <a:r>
              <a:rPr lang="en" altLang="zh-CN" u="sng" dirty="0" err="1"/>
              <a:t>arr</a:t>
            </a:r>
            <a:r>
              <a:rPr lang="zh-CN" altLang="en-US" dirty="0"/>
              <a:t>长度为</a:t>
            </a:r>
            <a:r>
              <a:rPr lang="en" altLang="zh-CN" dirty="0"/>
              <a:t>n(3 &lt;= n &lt;= 10^4)</a:t>
            </a:r>
            <a:r>
              <a:rPr lang="zh-CN" altLang="en" dirty="0"/>
              <a:t>，</a:t>
            </a:r>
            <a:r>
              <a:rPr lang="zh-CN" altLang="en-US" dirty="0"/>
              <a:t>最初每个数字是</a:t>
            </a:r>
            <a:r>
              <a:rPr lang="en-US" altLang="zh-CN" dirty="0"/>
              <a:t>&lt;=200</a:t>
            </a:r>
            <a:r>
              <a:rPr lang="zh-CN" altLang="en-US" dirty="0"/>
              <a:t>的正数且满足如下条件：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" altLang="zh-CN" u="sng" dirty="0" err="1"/>
              <a:t>arr</a:t>
            </a:r>
            <a:r>
              <a:rPr lang="en" altLang="zh-CN" dirty="0"/>
              <a:t>[0] &lt;= </a:t>
            </a:r>
            <a:r>
              <a:rPr lang="en" altLang="zh-CN" u="sng" dirty="0" err="1"/>
              <a:t>arr</a:t>
            </a:r>
            <a:r>
              <a:rPr lang="en" altLang="zh-CN" dirty="0"/>
              <a:t>[1]</a:t>
            </a:r>
          </a:p>
          <a:p>
            <a:pPr marL="0" indent="0">
              <a:buNone/>
            </a:pPr>
            <a:r>
              <a:rPr lang="en" altLang="zh-CN" dirty="0"/>
              <a:t>2.</a:t>
            </a:r>
            <a:r>
              <a:rPr lang="en" altLang="zh-CN" u="sng" dirty="0"/>
              <a:t>arr</a:t>
            </a:r>
            <a:r>
              <a:rPr lang="en" altLang="zh-CN" dirty="0"/>
              <a:t>[n-1] &lt;= </a:t>
            </a:r>
            <a:r>
              <a:rPr lang="en" altLang="zh-CN" u="sng" dirty="0" err="1"/>
              <a:t>arr</a:t>
            </a:r>
            <a:r>
              <a:rPr lang="en" altLang="zh-CN" dirty="0"/>
              <a:t>[n-2]</a:t>
            </a:r>
          </a:p>
          <a:p>
            <a:pPr marL="0" indent="0">
              <a:buNone/>
            </a:pPr>
            <a:r>
              <a:rPr lang="en" altLang="zh-CN" dirty="0"/>
              <a:t>3. </a:t>
            </a:r>
            <a:r>
              <a:rPr lang="en" altLang="zh-CN" u="sng" dirty="0" err="1"/>
              <a:t>arr</a:t>
            </a:r>
            <a:r>
              <a:rPr lang="en" altLang="zh-CN" dirty="0"/>
              <a:t>[</a:t>
            </a:r>
            <a:r>
              <a:rPr lang="en" altLang="zh-CN" dirty="0" err="1"/>
              <a:t>i</a:t>
            </a:r>
            <a:r>
              <a:rPr lang="en" altLang="zh-CN" dirty="0"/>
              <a:t>] &lt;= max(</a:t>
            </a:r>
            <a:r>
              <a:rPr lang="en" altLang="zh-CN" u="sng" dirty="0" err="1"/>
              <a:t>arr</a:t>
            </a:r>
            <a:r>
              <a:rPr lang="en" altLang="zh-CN" dirty="0"/>
              <a:t>[i-1], </a:t>
            </a:r>
            <a:r>
              <a:rPr lang="en" altLang="zh-CN" u="sng" dirty="0" err="1"/>
              <a:t>arr</a:t>
            </a:r>
            <a:r>
              <a:rPr lang="en" altLang="zh-CN" dirty="0"/>
              <a:t>[i+1])</a:t>
            </a:r>
          </a:p>
          <a:p>
            <a:pPr marL="0" indent="0">
              <a:buNone/>
            </a:pPr>
            <a:r>
              <a:rPr lang="zh-CN" altLang="en-US" dirty="0"/>
              <a:t>但是在</a:t>
            </a:r>
            <a:r>
              <a:rPr lang="en" altLang="zh-CN" u="sng" dirty="0" err="1"/>
              <a:t>arr</a:t>
            </a:r>
            <a:r>
              <a:rPr lang="zh-CN" altLang="en-US" dirty="0"/>
              <a:t>有些数字丢失了，比如</a:t>
            </a:r>
            <a:r>
              <a:rPr lang="en" altLang="zh-CN" dirty="0"/>
              <a:t>k</a:t>
            </a:r>
            <a:r>
              <a:rPr lang="zh-CN" altLang="en-US" dirty="0"/>
              <a:t>位置的数字之前是正数，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丢失之后</a:t>
            </a:r>
            <a:r>
              <a:rPr lang="en" altLang="zh-CN" dirty="0"/>
              <a:t>k</a:t>
            </a:r>
            <a:r>
              <a:rPr lang="zh-CN" altLang="en-US" dirty="0"/>
              <a:t>位置的数字为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请你根据上述条件， 计算可能有多少种不同的</a:t>
            </a:r>
            <a:r>
              <a:rPr lang="en" altLang="zh-CN" u="sng" dirty="0" err="1"/>
              <a:t>arr</a:t>
            </a:r>
            <a:r>
              <a:rPr lang="zh-CN" altLang="en-US" dirty="0"/>
              <a:t>可以满足以上条件。</a:t>
            </a:r>
          </a:p>
          <a:p>
            <a:pPr marL="0" indent="0">
              <a:buNone/>
            </a:pPr>
            <a:r>
              <a:rPr lang="zh-CN" altLang="en-US" dirty="0"/>
              <a:t>比如 </a:t>
            </a:r>
            <a:r>
              <a:rPr lang="en-US" altLang="zh-CN" dirty="0"/>
              <a:t>[6,0,9] </a:t>
            </a:r>
            <a:r>
              <a:rPr lang="zh-CN" altLang="en-US" dirty="0"/>
              <a:t>只有还原成 </a:t>
            </a:r>
            <a:r>
              <a:rPr lang="en-US" altLang="zh-CN" dirty="0"/>
              <a:t>[6,9,9]</a:t>
            </a:r>
            <a:r>
              <a:rPr lang="zh-CN" altLang="en-US" dirty="0"/>
              <a:t>满足全部三个条件，所以返回</a:t>
            </a:r>
            <a:r>
              <a:rPr lang="en-US" altLang="zh-CN" dirty="0"/>
              <a:t>1</a:t>
            </a:r>
            <a:r>
              <a:rPr lang="zh-CN" altLang="en-US" dirty="0"/>
              <a:t>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如果一个字符相邻的位置没有相同字符，那么这个位置的字符出现不能被消掉。比如</a:t>
            </a:r>
            <a:r>
              <a:rPr lang="en-US" altLang="zh-CN" dirty="0"/>
              <a:t>:"</a:t>
            </a:r>
            <a:r>
              <a:rPr lang="en" altLang="zh-CN" u="sng" dirty="0"/>
              <a:t>ab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其中</a:t>
            </a:r>
            <a:r>
              <a:rPr lang="en" altLang="zh-CN" dirty="0"/>
              <a:t>a</a:t>
            </a:r>
            <a:r>
              <a:rPr lang="zh-CN" altLang="en-US" dirty="0"/>
              <a:t>和</a:t>
            </a:r>
            <a:r>
              <a:rPr lang="en" altLang="zh-CN" dirty="0"/>
              <a:t>b</a:t>
            </a:r>
            <a:r>
              <a:rPr lang="zh-CN" altLang="en-US" dirty="0"/>
              <a:t>都不能被消掉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如果一个字符相邻的位置有相同字符，就可以一起消掉。比如</a:t>
            </a:r>
            <a:r>
              <a:rPr lang="en-US" altLang="zh-CN" dirty="0"/>
              <a:t>:“</a:t>
            </a:r>
            <a:r>
              <a:rPr lang="en" altLang="zh-CN" u="sng" dirty="0" err="1"/>
              <a:t>abbbc</a:t>
            </a:r>
            <a:r>
              <a:rPr lang="en" altLang="zh-CN" dirty="0"/>
              <a:t>”</a:t>
            </a:r>
            <a:r>
              <a:rPr lang="zh-CN" altLang="en" dirty="0"/>
              <a:t>，</a:t>
            </a:r>
            <a:r>
              <a:rPr lang="zh-CN" altLang="en-US" dirty="0"/>
              <a:t>中间一串的</a:t>
            </a:r>
            <a:r>
              <a:rPr lang="en" altLang="zh-CN" dirty="0"/>
              <a:t>b</a:t>
            </a:r>
            <a:r>
              <a:rPr lang="zh-CN" altLang="en-US" dirty="0"/>
              <a:t>是可以被消掉的，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消除之后剩下</a:t>
            </a:r>
            <a:r>
              <a:rPr lang="en-US" altLang="zh-CN" dirty="0"/>
              <a:t>“</a:t>
            </a:r>
            <a:r>
              <a:rPr lang="en" altLang="zh-CN" u="sng" dirty="0"/>
              <a:t>ac</a:t>
            </a:r>
            <a:r>
              <a:rPr lang="en" altLang="zh-CN" dirty="0"/>
              <a:t>”</a:t>
            </a:r>
            <a:r>
              <a:rPr lang="zh-CN" altLang="en-US" dirty="0"/>
              <a:t>。某些字符如果消掉了，剩下的字符认为重新靠在一起</a:t>
            </a:r>
          </a:p>
          <a:p>
            <a:pPr marL="0" indent="0">
              <a:buNone/>
            </a:pPr>
            <a:r>
              <a:rPr lang="zh-CN" altLang="en-US" dirty="0"/>
              <a:t>给定一个字符串，你可以决定每一步消除的顺序，目标是请尽可能多的消掉字符，返回最少的剩余字符数量</a:t>
            </a:r>
          </a:p>
          <a:p>
            <a:pPr marL="0" indent="0">
              <a:buNone/>
            </a:pPr>
            <a:r>
              <a:rPr lang="zh-CN" altLang="en-US" dirty="0"/>
              <a:t>比如：</a:t>
            </a:r>
            <a:r>
              <a:rPr lang="en-US" altLang="zh-CN" dirty="0"/>
              <a:t>"</a:t>
            </a:r>
            <a:r>
              <a:rPr lang="en" altLang="zh-CN" u="sng" dirty="0" err="1"/>
              <a:t>aacca</a:t>
            </a:r>
            <a:r>
              <a:rPr lang="en" altLang="zh-CN" dirty="0"/>
              <a:t>", </a:t>
            </a:r>
            <a:r>
              <a:rPr lang="zh-CN" altLang="en-US" dirty="0"/>
              <a:t>如果先消掉最左侧的</a:t>
            </a:r>
            <a:r>
              <a:rPr lang="en-US" altLang="zh-CN" dirty="0"/>
              <a:t>"</a:t>
            </a:r>
            <a:r>
              <a:rPr lang="en" altLang="zh-CN" u="sng" dirty="0"/>
              <a:t>aa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那么将剩下</a:t>
            </a:r>
            <a:r>
              <a:rPr lang="en-US" altLang="zh-CN" dirty="0"/>
              <a:t>"</a:t>
            </a:r>
            <a:r>
              <a:rPr lang="en" altLang="zh-CN" u="sng" dirty="0" err="1"/>
              <a:t>cca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然后把</a:t>
            </a:r>
            <a:r>
              <a:rPr lang="en-US" altLang="zh-CN" dirty="0"/>
              <a:t>"</a:t>
            </a:r>
            <a:r>
              <a:rPr lang="en" altLang="zh-CN" u="sng" dirty="0"/>
              <a:t>cc</a:t>
            </a:r>
            <a:r>
              <a:rPr lang="en" altLang="zh-CN" dirty="0"/>
              <a:t>"</a:t>
            </a:r>
            <a:r>
              <a:rPr lang="zh-CN" altLang="en-US" dirty="0"/>
              <a:t>消掉，剩下的</a:t>
            </a:r>
            <a:r>
              <a:rPr lang="en-US" altLang="zh-CN" dirty="0"/>
              <a:t>"</a:t>
            </a:r>
            <a:r>
              <a:rPr lang="en" altLang="zh-CN" dirty="0"/>
              <a:t>a"</a:t>
            </a:r>
            <a:r>
              <a:rPr lang="zh-CN" altLang="en-US" dirty="0"/>
              <a:t>将无法再消除，返回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但是如果先消掉中间的</a:t>
            </a:r>
            <a:r>
              <a:rPr lang="en-US" altLang="zh-CN" dirty="0"/>
              <a:t>"</a:t>
            </a:r>
            <a:r>
              <a:rPr lang="en" altLang="zh-CN" u="sng" dirty="0"/>
              <a:t>cc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那么将剩下</a:t>
            </a:r>
            <a:r>
              <a:rPr lang="en-US" altLang="zh-CN" dirty="0"/>
              <a:t>"</a:t>
            </a:r>
            <a:r>
              <a:rPr lang="en" altLang="zh-CN" u="sng" dirty="0" err="1"/>
              <a:t>aaa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最后都消掉就一个字符也不剩了，返回</a:t>
            </a:r>
            <a:r>
              <a:rPr lang="en-US" altLang="zh-CN" dirty="0"/>
              <a:t>0</a:t>
            </a:r>
            <a:r>
              <a:rPr lang="zh-CN" altLang="en-US" dirty="0"/>
              <a:t>，这才是最优解。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再比如：</a:t>
            </a:r>
            <a:r>
              <a:rPr lang="en-US" altLang="zh-CN" dirty="0"/>
              <a:t>"</a:t>
            </a:r>
            <a:r>
              <a:rPr lang="en" altLang="zh-CN" u="sng" dirty="0" err="1"/>
              <a:t>baaccabb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如果先消除最左侧的两个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bccabb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如果再消除最左侧的两个</a:t>
            </a:r>
            <a:r>
              <a:rPr lang="en" altLang="zh-CN" dirty="0"/>
              <a:t>c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最后消除最右侧的两个</a:t>
            </a:r>
            <a:r>
              <a:rPr lang="en" altLang="zh-CN" dirty="0"/>
              <a:t>b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ba</a:t>
            </a:r>
            <a:r>
              <a:rPr lang="en" altLang="zh-CN" dirty="0"/>
              <a:t>"</a:t>
            </a:r>
            <a:r>
              <a:rPr lang="zh-CN" altLang="en-US" dirty="0"/>
              <a:t>无法再消除，返回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而最优策略是：先消除中间的两个</a:t>
            </a:r>
            <a:r>
              <a:rPr lang="en" altLang="zh-CN" dirty="0"/>
              <a:t>c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baaabb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再消除中间的三个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最后消除三个</a:t>
            </a:r>
            <a:r>
              <a:rPr lang="en" altLang="zh-CN" dirty="0"/>
              <a:t>b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不留下任何字符，返回</a:t>
            </a:r>
            <a:r>
              <a:rPr lang="en-US" altLang="zh-CN" dirty="0"/>
              <a:t>0</a:t>
            </a:r>
            <a:r>
              <a:rPr lang="zh-CN" altLang="en-US" dirty="0"/>
              <a:t>，这才是最优解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19545</TotalTime>
  <Words>484</Words>
  <Application>Microsoft Macintosh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342</cp:revision>
  <dcterms:created xsi:type="dcterms:W3CDTF">2019-12-18T07:28:03Z</dcterms:created>
  <dcterms:modified xsi:type="dcterms:W3CDTF">2021-03-15T08:27:51Z</dcterms:modified>
</cp:coreProperties>
</file>