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8" r:id="rId4"/>
    <p:sldId id="271" r:id="rId5"/>
    <p:sldId id="273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8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xmlns="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A2631-352C-65FE-0219-3B4174D002DE}"/>
              </a:ext>
            </a:extLst>
          </p:cNvPr>
          <p:cNvSpPr txBox="1"/>
          <p:nvPr/>
        </p:nvSpPr>
        <p:spPr>
          <a:xfrm>
            <a:off x="3283371" y="2382560"/>
            <a:ext cx="5625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bg1"/>
                </a:solidFill>
              </a:rPr>
              <a:t>PROJECT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7D2C56-A996-079F-DC07-1D70670DCFA5}"/>
              </a:ext>
            </a:extLst>
          </p:cNvPr>
          <p:cNvSpPr txBox="1"/>
          <p:nvPr/>
        </p:nvSpPr>
        <p:spPr>
          <a:xfrm>
            <a:off x="10750197" y="5478655"/>
            <a:ext cx="1111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2024.01.15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1400" b="1" dirty="0" smtClean="0">
                <a:solidFill>
                  <a:schemeClr val="bg1"/>
                </a:solidFill>
              </a:rPr>
              <a:t>윤태훈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400" b="1" dirty="0" smtClean="0">
                <a:solidFill>
                  <a:schemeClr val="bg1"/>
                </a:solidFill>
              </a:rPr>
              <a:t>임혁진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400" b="1" dirty="0" smtClean="0">
                <a:solidFill>
                  <a:schemeClr val="bg1"/>
                </a:solidFill>
              </a:rPr>
              <a:t>고혜진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케치, 그림, 예술, 라인 아트이(가) 표시된 사진&#10;&#10;자동 생성된 설명">
            <a:extLst>
              <a:ext uri="{FF2B5EF4-FFF2-40B4-BE49-F238E27FC236}">
                <a16:creationId xmlns:a16="http://schemas.microsoft.com/office/drawing/2014/main" xmlns="" id="{D60D8803-7C76-E396-7485-7D6EB0E8D3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048B0A-3890-ED38-C9F4-F6EF9B447F3D}"/>
              </a:ext>
            </a:extLst>
          </p:cNvPr>
          <p:cNvSpPr txBox="1"/>
          <p:nvPr/>
        </p:nvSpPr>
        <p:spPr>
          <a:xfrm>
            <a:off x="1323278" y="6748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 of contents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73FF2D-9766-BDB2-C8F6-75A8D7FDBCAA}"/>
              </a:ext>
            </a:extLst>
          </p:cNvPr>
          <p:cNvSpPr txBox="1"/>
          <p:nvPr/>
        </p:nvSpPr>
        <p:spPr>
          <a:xfrm>
            <a:off x="2740333" y="1897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주제선정</a:t>
            </a:r>
            <a:endParaRPr lang="en-US" altLang="ko-KR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B0A293-337D-3A25-5995-1EEFDE05CBA6}"/>
              </a:ext>
            </a:extLst>
          </p:cNvPr>
          <p:cNvSpPr txBox="1"/>
          <p:nvPr/>
        </p:nvSpPr>
        <p:spPr>
          <a:xfrm>
            <a:off x="2740333" y="303245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사용한 프로그램</a:t>
            </a:r>
            <a:endParaRPr lang="ko-KR" altLang="en-US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9EF877-55E1-193D-A558-E0C805A954CE}"/>
              </a:ext>
            </a:extLst>
          </p:cNvPr>
          <p:cNvSpPr txBox="1"/>
          <p:nvPr/>
        </p:nvSpPr>
        <p:spPr>
          <a:xfrm>
            <a:off x="2768938" y="4208058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me what we got</a:t>
            </a:r>
            <a:endParaRPr lang="ko-KR" altLang="en-US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481FF2-A049-0038-BA46-C07E59B44CD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xmlns="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xmlns="" id="{B7F89866-63E8-B019-ACCA-17A42A4E1DAB}"/>
              </a:ext>
            </a:extLst>
          </p:cNvPr>
          <p:cNvSpPr/>
          <p:nvPr/>
        </p:nvSpPr>
        <p:spPr>
          <a:xfrm>
            <a:off x="610548" y="2345963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xmlns="" id="{0C9AC572-EEB6-BC24-47AD-47F8A0A5EBDE}"/>
              </a:ext>
            </a:extLst>
          </p:cNvPr>
          <p:cNvSpPr/>
          <p:nvPr/>
        </p:nvSpPr>
        <p:spPr>
          <a:xfrm>
            <a:off x="8948549" y="2345962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xmlns="" id="{B53BB42A-CA3E-C693-B077-F578583A2A68}"/>
              </a:ext>
            </a:extLst>
          </p:cNvPr>
          <p:cNvSpPr/>
          <p:nvPr/>
        </p:nvSpPr>
        <p:spPr>
          <a:xfrm>
            <a:off x="3807231" y="2345962"/>
            <a:ext cx="466213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형 13">
            <a:extLst>
              <a:ext uri="{FF2B5EF4-FFF2-40B4-BE49-F238E27FC236}">
                <a16:creationId xmlns:a16="http://schemas.microsoft.com/office/drawing/2014/main" xmlns="" id="{DEB537C2-9DCA-A08B-0435-DFA17255587F}"/>
              </a:ext>
            </a:extLst>
          </p:cNvPr>
          <p:cNvSpPr/>
          <p:nvPr/>
        </p:nvSpPr>
        <p:spPr>
          <a:xfrm>
            <a:off x="5184584" y="3342982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FA507F-AA1D-1E90-3C26-68EB0AA7F76F}"/>
              </a:ext>
            </a:extLst>
          </p:cNvPr>
          <p:cNvSpPr txBox="1"/>
          <p:nvPr/>
        </p:nvSpPr>
        <p:spPr>
          <a:xfrm>
            <a:off x="5891490" y="359623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중도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4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08219" y="2757942"/>
            <a:ext cx="1101259" cy="1101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17693A-7824-B5F6-5CFE-E38949491698}"/>
              </a:ext>
            </a:extLst>
          </p:cNvPr>
          <p:cNvSpPr txBox="1"/>
          <p:nvPr/>
        </p:nvSpPr>
        <p:spPr>
          <a:xfrm>
            <a:off x="1473851" y="39684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중고도서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3AB17E-1F08-F0F6-E42C-0A27048962B4}"/>
              </a:ext>
            </a:extLst>
          </p:cNvPr>
          <p:cNvSpPr txBox="1"/>
          <p:nvPr/>
        </p:nvSpPr>
        <p:spPr>
          <a:xfrm>
            <a:off x="9841459" y="39684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증고도서</a:t>
            </a:r>
            <a:endParaRPr lang="ko-KR" altLang="en-US" sz="1600" dirty="0"/>
          </a:p>
        </p:txBody>
      </p:sp>
      <p:pic>
        <p:nvPicPr>
          <p:cNvPr id="17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05716" y="2757941"/>
            <a:ext cx="1101259" cy="1101259"/>
          </a:xfrm>
          <a:prstGeom prst="rect">
            <a:avLst/>
          </a:prstGeom>
        </p:spPr>
      </p:pic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xmlns="" id="{B7F89866-63E8-B019-ACCA-17A42A4E1DAB}"/>
              </a:ext>
            </a:extLst>
          </p:cNvPr>
          <p:cNvSpPr/>
          <p:nvPr/>
        </p:nvSpPr>
        <p:spPr>
          <a:xfrm>
            <a:off x="610549" y="2267688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xmlns="" id="{0C9AC572-EEB6-BC24-47AD-47F8A0A5EBDE}"/>
              </a:ext>
            </a:extLst>
          </p:cNvPr>
          <p:cNvSpPr/>
          <p:nvPr/>
        </p:nvSpPr>
        <p:spPr>
          <a:xfrm>
            <a:off x="8948550" y="2267687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B53BB42A-CA3E-C693-B077-F578583A2A68}"/>
              </a:ext>
            </a:extLst>
          </p:cNvPr>
          <p:cNvSpPr/>
          <p:nvPr/>
        </p:nvSpPr>
        <p:spPr>
          <a:xfrm>
            <a:off x="3807232" y="2267687"/>
            <a:ext cx="466213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13">
            <a:extLst>
              <a:ext uri="{FF2B5EF4-FFF2-40B4-BE49-F238E27FC236}">
                <a16:creationId xmlns:a16="http://schemas.microsoft.com/office/drawing/2014/main" xmlns="" id="{DEB537C2-9DCA-A08B-0435-DFA17255587F}"/>
              </a:ext>
            </a:extLst>
          </p:cNvPr>
          <p:cNvSpPr/>
          <p:nvPr/>
        </p:nvSpPr>
        <p:spPr>
          <a:xfrm>
            <a:off x="5184584" y="3806156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FA507F-AA1D-1E90-3C26-68EB0AA7F76F}"/>
              </a:ext>
            </a:extLst>
          </p:cNvPr>
          <p:cNvSpPr txBox="1"/>
          <p:nvPr/>
        </p:nvSpPr>
        <p:spPr>
          <a:xfrm>
            <a:off x="5891490" y="4059413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중도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08219" y="3221116"/>
            <a:ext cx="1101259" cy="1101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17693A-7824-B5F6-5CFE-E38949491698}"/>
              </a:ext>
            </a:extLst>
          </p:cNvPr>
          <p:cNvSpPr txBox="1"/>
          <p:nvPr/>
        </p:nvSpPr>
        <p:spPr>
          <a:xfrm>
            <a:off x="1473851" y="44315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중고도서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A3AB17E-1F08-F0F6-E42C-0A27048962B4}"/>
              </a:ext>
            </a:extLst>
          </p:cNvPr>
          <p:cNvSpPr txBox="1"/>
          <p:nvPr/>
        </p:nvSpPr>
        <p:spPr>
          <a:xfrm>
            <a:off x="9841459" y="44315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증고도서</a:t>
            </a:r>
            <a:endParaRPr lang="ko-KR" altLang="en-US" sz="1600" dirty="0"/>
          </a:p>
        </p:txBody>
      </p:sp>
      <p:pic>
        <p:nvPicPr>
          <p:cNvPr id="29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05716" y="3221115"/>
            <a:ext cx="1101259" cy="1101259"/>
          </a:xfrm>
          <a:prstGeom prst="rect">
            <a:avLst/>
          </a:prstGeom>
        </p:spPr>
      </p:pic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xmlns="" id="{B7F89866-63E8-B019-ACCA-17A42A4E1DAB}"/>
              </a:ext>
            </a:extLst>
          </p:cNvPr>
          <p:cNvSpPr/>
          <p:nvPr/>
        </p:nvSpPr>
        <p:spPr>
          <a:xfrm>
            <a:off x="610548" y="2866847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5">
            <a:extLst>
              <a:ext uri="{FF2B5EF4-FFF2-40B4-BE49-F238E27FC236}">
                <a16:creationId xmlns:a16="http://schemas.microsoft.com/office/drawing/2014/main" xmlns="" id="{0C9AC572-EEB6-BC24-47AD-47F8A0A5EBDE}"/>
              </a:ext>
            </a:extLst>
          </p:cNvPr>
          <p:cNvSpPr/>
          <p:nvPr/>
        </p:nvSpPr>
        <p:spPr>
          <a:xfrm>
            <a:off x="8948549" y="2866846"/>
            <a:ext cx="271099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7">
            <a:extLst>
              <a:ext uri="{FF2B5EF4-FFF2-40B4-BE49-F238E27FC236}">
                <a16:creationId xmlns:a16="http://schemas.microsoft.com/office/drawing/2014/main" xmlns="" id="{B53BB42A-CA3E-C693-B077-F578583A2A68}"/>
              </a:ext>
            </a:extLst>
          </p:cNvPr>
          <p:cNvSpPr/>
          <p:nvPr/>
        </p:nvSpPr>
        <p:spPr>
          <a:xfrm>
            <a:off x="3807231" y="2866846"/>
            <a:ext cx="4662139" cy="3468031"/>
          </a:xfrm>
          <a:prstGeom prst="roundRect">
            <a:avLst>
              <a:gd name="adj" fmla="val 277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A9ABE4D7-EB7C-C7E7-AD93-8D056229F97F}"/>
              </a:ext>
            </a:extLst>
          </p:cNvPr>
          <p:cNvCxnSpPr>
            <a:cxnSpLocks/>
          </p:cNvCxnSpPr>
          <p:nvPr/>
        </p:nvCxnSpPr>
        <p:spPr>
          <a:xfrm>
            <a:off x="2791102" y="4333668"/>
            <a:ext cx="14528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8D2D9F2D-2C9C-60E0-5A8F-C51AFA0CF841}"/>
              </a:ext>
            </a:extLst>
          </p:cNvPr>
          <p:cNvCxnSpPr>
            <a:cxnSpLocks/>
          </p:cNvCxnSpPr>
          <p:nvPr/>
        </p:nvCxnSpPr>
        <p:spPr>
          <a:xfrm flipH="1">
            <a:off x="7734536" y="4370904"/>
            <a:ext cx="146966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통형 13">
            <a:extLst>
              <a:ext uri="{FF2B5EF4-FFF2-40B4-BE49-F238E27FC236}">
                <a16:creationId xmlns:a16="http://schemas.microsoft.com/office/drawing/2014/main" xmlns="" id="{DEB537C2-9DCA-A08B-0435-DFA17255587F}"/>
              </a:ext>
            </a:extLst>
          </p:cNvPr>
          <p:cNvSpPr/>
          <p:nvPr/>
        </p:nvSpPr>
        <p:spPr>
          <a:xfrm>
            <a:off x="5184583" y="4677102"/>
            <a:ext cx="1952653" cy="658721"/>
          </a:xfrm>
          <a:prstGeom prst="can">
            <a:avLst>
              <a:gd name="adj" fmla="val 3465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DFA507F-AA1D-1E90-3C26-68EB0AA7F76F}"/>
              </a:ext>
            </a:extLst>
          </p:cNvPr>
          <p:cNvSpPr txBox="1"/>
          <p:nvPr/>
        </p:nvSpPr>
        <p:spPr>
          <a:xfrm>
            <a:off x="5686307" y="49303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중고거래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7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08218" y="3596239"/>
            <a:ext cx="1101259" cy="11012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B17693A-7824-B5F6-5CFE-E38949491698}"/>
              </a:ext>
            </a:extLst>
          </p:cNvPr>
          <p:cNvSpPr txBox="1"/>
          <p:nvPr/>
        </p:nvSpPr>
        <p:spPr>
          <a:xfrm>
            <a:off x="1473850" y="4921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중고도서</a:t>
            </a:r>
            <a:endParaRPr lang="ko-KR" altLang="en-US" sz="1600" dirty="0"/>
          </a:p>
        </p:txBody>
      </p:sp>
      <p:pic>
        <p:nvPicPr>
          <p:cNvPr id="39" name="그래픽 22" descr="고객 리뷰 단색으로 채워진">
            <a:extLst>
              <a:ext uri="{FF2B5EF4-FFF2-40B4-BE49-F238E27FC236}">
                <a16:creationId xmlns:a16="http://schemas.microsoft.com/office/drawing/2014/main" xmlns="" id="{D9B73EB9-4DD4-4203-382C-737152A4DF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557149" y="3071194"/>
            <a:ext cx="1202296" cy="12022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A3AB17E-1F08-F0F6-E42C-0A27048962B4}"/>
              </a:ext>
            </a:extLst>
          </p:cNvPr>
          <p:cNvSpPr txBox="1"/>
          <p:nvPr/>
        </p:nvSpPr>
        <p:spPr>
          <a:xfrm>
            <a:off x="9853643" y="49303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중</a:t>
            </a:r>
            <a:r>
              <a:rPr lang="ko-KR" altLang="en-US" sz="1600" dirty="0" smtClean="0"/>
              <a:t>고도서</a:t>
            </a:r>
            <a:endParaRPr lang="ko-KR" altLang="en-US" sz="1600" dirty="0"/>
          </a:p>
        </p:txBody>
      </p:sp>
      <p:pic>
        <p:nvPicPr>
          <p:cNvPr id="41" name="그래픽 16" descr="서적 단색으로 채워진">
            <a:extLst>
              <a:ext uri="{FF2B5EF4-FFF2-40B4-BE49-F238E27FC236}">
                <a16:creationId xmlns:a16="http://schemas.microsoft.com/office/drawing/2014/main" xmlns="" id="{49FF2314-C107-2FA7-3EFA-2C0FCBAD6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09204" y="3596239"/>
            <a:ext cx="1101259" cy="11012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B9F250-F66D-AB0D-E27D-6338806D5D2B}"/>
              </a:ext>
            </a:extLst>
          </p:cNvPr>
          <p:cNvSpPr txBox="1"/>
          <p:nvPr/>
        </p:nvSpPr>
        <p:spPr>
          <a:xfrm>
            <a:off x="5616541" y="58700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8F1AF2-BD8F-FF7A-350F-9429F4EB3DCC}"/>
              </a:ext>
            </a:extLst>
          </p:cNvPr>
          <p:cNvSpPr txBox="1"/>
          <p:nvPr/>
        </p:nvSpPr>
        <p:spPr>
          <a:xfrm>
            <a:off x="4772560" y="118064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주제선정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그래픽, 포스터이(가) 표시된 사진&#10;&#10;자동 생성된 설명">
            <a:extLst>
              <a:ext uri="{FF2B5EF4-FFF2-40B4-BE49-F238E27FC236}">
                <a16:creationId xmlns:a16="http://schemas.microsoft.com/office/drawing/2014/main" xmlns="" id="{1F30EFCE-6676-5936-2E15-75F7EBAB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D661985-C354-FEF0-4511-F51619C20EBD}"/>
              </a:ext>
            </a:extLst>
          </p:cNvPr>
          <p:cNvSpPr/>
          <p:nvPr/>
        </p:nvSpPr>
        <p:spPr>
          <a:xfrm>
            <a:off x="-88900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227B1E0-A31D-D9E3-7FF6-A1FCBAAF597D}"/>
              </a:ext>
            </a:extLst>
          </p:cNvPr>
          <p:cNvGrpSpPr/>
          <p:nvPr/>
        </p:nvGrpSpPr>
        <p:grpSpPr>
          <a:xfrm>
            <a:off x="3524984" y="4510666"/>
            <a:ext cx="4709944" cy="1388555"/>
            <a:chOff x="4464784" y="1098393"/>
            <a:chExt cx="4709944" cy="1388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4F03CB4-ED7C-9AAA-FC89-594C06D0F323}"/>
                </a:ext>
              </a:extLst>
            </p:cNvPr>
            <p:cNvSpPr txBox="1"/>
            <p:nvPr/>
          </p:nvSpPr>
          <p:spPr>
            <a:xfrm>
              <a:off x="5587687" y="109839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Part 2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3C6D611-0D22-015E-0AD1-E2398FD98E6E}"/>
                </a:ext>
              </a:extLst>
            </p:cNvPr>
            <p:cNvSpPr txBox="1"/>
            <p:nvPr/>
          </p:nvSpPr>
          <p:spPr>
            <a:xfrm>
              <a:off x="4464784" y="1655951"/>
              <a:ext cx="4709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사용한 프로그램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9ACD6E0-DA31-0920-386A-4A928D3683B7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B0B0D2A-2772-ABB8-6732-1A58C7B460B7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6054E7-8651-B52F-0B12-C64EA7A65B60}"/>
              </a:ext>
            </a:extLst>
          </p:cNvPr>
          <p:cNvSpPr txBox="1"/>
          <p:nvPr/>
        </p:nvSpPr>
        <p:spPr>
          <a:xfrm>
            <a:off x="652494" y="48234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5EC20A-3B6F-FB63-1AE5-5BC996B8446E}"/>
              </a:ext>
            </a:extLst>
          </p:cNvPr>
          <p:cNvSpPr txBox="1"/>
          <p:nvPr/>
        </p:nvSpPr>
        <p:spPr>
          <a:xfrm>
            <a:off x="1763806" y="43617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사용한 프로그램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ABC62D4-4D52-D6E8-596B-C2BC260A4880}"/>
              </a:ext>
            </a:extLst>
          </p:cNvPr>
          <p:cNvSpPr/>
          <p:nvPr/>
        </p:nvSpPr>
        <p:spPr>
          <a:xfrm>
            <a:off x="1103775" y="2546761"/>
            <a:ext cx="2591925" cy="16662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B0F4B3-E34A-200E-618F-95B07640DA81}"/>
              </a:ext>
            </a:extLst>
          </p:cNvPr>
          <p:cNvSpPr/>
          <p:nvPr/>
        </p:nvSpPr>
        <p:spPr>
          <a:xfrm>
            <a:off x="4345978" y="2194722"/>
            <a:ext cx="3137537" cy="228197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2259D3-116E-09D9-AA5F-59E0ACDC8BB9}"/>
              </a:ext>
            </a:extLst>
          </p:cNvPr>
          <p:cNvSpPr txBox="1"/>
          <p:nvPr/>
        </p:nvSpPr>
        <p:spPr>
          <a:xfrm>
            <a:off x="1421025" y="542886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 Developer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4D0EF58-13A2-8AA0-CDC0-CBD3C68DE042}"/>
              </a:ext>
            </a:extLst>
          </p:cNvPr>
          <p:cNvSpPr txBox="1"/>
          <p:nvPr/>
        </p:nvSpPr>
        <p:spPr>
          <a:xfrm>
            <a:off x="9340957" y="5428860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it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Hub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899490A-2DBA-FA09-631E-5A73866F39D4}"/>
              </a:ext>
            </a:extLst>
          </p:cNvPr>
          <p:cNvSpPr txBox="1"/>
          <p:nvPr/>
        </p:nvSpPr>
        <p:spPr>
          <a:xfrm>
            <a:off x="5622039" y="54288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06610048-58CE-70E8-AD2C-E037614A447A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0EEE02AA-C3A8-AAF5-6A08-9B1C64CD17B2}"/>
              </a:ext>
            </a:extLst>
          </p:cNvPr>
          <p:cNvCxnSpPr>
            <a:cxnSpLocks/>
          </p:cNvCxnSpPr>
          <p:nvPr/>
        </p:nvCxnSpPr>
        <p:spPr>
          <a:xfrm>
            <a:off x="8924177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33652614-E065-8E96-7CCB-3FAE91F70A7B}"/>
              </a:ext>
            </a:extLst>
          </p:cNvPr>
          <p:cNvCxnSpPr>
            <a:cxnSpLocks/>
          </p:cNvCxnSpPr>
          <p:nvPr/>
        </p:nvCxnSpPr>
        <p:spPr>
          <a:xfrm>
            <a:off x="500167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1\Desktop\imag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8" y="2283127"/>
            <a:ext cx="3899675" cy="21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xmlns="" id="{56B385BE-4217-8E4C-6253-2F9845265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BB43F2-A701-63DB-3413-A4FF2D9B1AB7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F03CB4-ED7C-9AAA-FC89-594C06D0F323}"/>
              </a:ext>
            </a:extLst>
          </p:cNvPr>
          <p:cNvSpPr txBox="1"/>
          <p:nvPr/>
        </p:nvSpPr>
        <p:spPr>
          <a:xfrm>
            <a:off x="652874" y="18176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600" y="643429"/>
            <a:ext cx="4622800" cy="133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8F1AF2-BD8F-FF7A-350F-9429F4EB3DCC}"/>
              </a:ext>
            </a:extLst>
          </p:cNvPr>
          <p:cNvSpPr txBox="1"/>
          <p:nvPr/>
        </p:nvSpPr>
        <p:spPr>
          <a:xfrm>
            <a:off x="660087" y="643429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시현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4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73</Words>
  <Application>Microsoft Office PowerPoint</Application>
  <PresentationFormat>사용자 지정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user1</cp:lastModifiedBy>
  <cp:revision>55</cp:revision>
  <dcterms:created xsi:type="dcterms:W3CDTF">2023-04-24T02:25:46Z</dcterms:created>
  <dcterms:modified xsi:type="dcterms:W3CDTF">2024-01-15T00:12:02Z</dcterms:modified>
</cp:coreProperties>
</file>