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  <p:sldMasterId id="2147483656" r:id="rId2"/>
  </p:sldMasterIdLst>
  <p:notesMasterIdLst>
    <p:notesMasterId r:id="rId7"/>
  </p:notesMasterIdLst>
  <p:sldIdLst>
    <p:sldId id="263" r:id="rId3"/>
    <p:sldId id="265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160" d="100"/>
          <a:sy n="160" d="100"/>
        </p:scale>
        <p:origin x="1820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BF83-53B0-C448-98B7-FB1C98F3CB4F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CCC3F-66CE-FA45-A5F7-0508B3C26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8B2EF55-2533-224B-BE3D-2C59148C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7F13A6-3E60-554B-A766-EFDACD065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9333DE-C1C0-4A44-B06E-470C5A870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2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6ED298-1A9C-EC4A-85F8-BB4D989DE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8482" y="2721816"/>
            <a:ext cx="7807036" cy="707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A367C1-7F91-2243-BD1D-F1E84A2BD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5525" y="3429000"/>
            <a:ext cx="7065963" cy="76835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0362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8FD9813-3E0A-FD4D-85F5-6294313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solidFill>
            <a:schemeClr val="accent1"/>
          </a:solidFill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A53D97-D64C-DD4E-AB6B-FA5DC0A96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11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1D78C6-89D3-3540-824D-5C8D52BF4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96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8E83-C954-F84F-91D6-CAF5B23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A416F-A37E-6A4D-8BF2-ED7CEC61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70" y="1232454"/>
            <a:ext cx="8468139" cy="477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984D7-A5AA-0F46-B210-67CE737CC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3451" y="6356350"/>
            <a:ext cx="59054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25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36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プレースホルダー 3">
            <a:extLst>
              <a:ext uri="{FF2B5EF4-FFF2-40B4-BE49-F238E27FC236}">
                <a16:creationId xmlns:a16="http://schemas.microsoft.com/office/drawing/2014/main" id="{EABCC7A0-86C9-6F48-9654-1FA757C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9694"/>
            <a:ext cx="7886700" cy="679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865EA9-6BD4-4742-9EB8-A4554D21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5014" y="6492875"/>
            <a:ext cx="548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9DBE9-A76C-B041-BE32-98F7D01D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884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accent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398EA8F-FDDF-D747-A3AA-5B41DBE0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Simple AR CARD </a:t>
            </a:r>
            <a:br>
              <a:rPr kumimoji="1" lang="en-US" altLang="ja-JP" dirty="0"/>
            </a:br>
            <a:r>
              <a:rPr kumimoji="1" lang="ja-JP" altLang="en-US"/>
              <a:t>テンプレート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B1D3E-0DD0-D446-9C8F-F661E698AE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9018" y="4455942"/>
            <a:ext cx="7065963" cy="768350"/>
          </a:xfrm>
        </p:spPr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Shimasan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163D6-C4DF-1A43-9A10-3B917DB6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ICON , NAME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4AFBBA-4DE6-1A4B-993A-FE5E792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CB5011-506C-C44C-BA2D-3B6C7E7388EE}"/>
              </a:ext>
            </a:extLst>
          </p:cNvPr>
          <p:cNvSpPr txBox="1"/>
          <p:nvPr/>
        </p:nvSpPr>
        <p:spPr>
          <a:xfrm>
            <a:off x="4791831" y="2125736"/>
            <a:ext cx="34371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経営管理本部総務グループ</a:t>
            </a:r>
            <a:endParaRPr lang="en-US" altLang="ja-JP" sz="2000" b="1" dirty="0">
              <a:ln w="12700">
                <a:solidFill>
                  <a:schemeClr val="bg1"/>
                </a:solidFill>
              </a:ln>
              <a:solidFill>
                <a:schemeClr val="tx2"/>
              </a:solidFill>
            </a:endParaRPr>
          </a:p>
          <a:p>
            <a:r>
              <a:rPr kumimoji="1" lang="ja-JP" altLang="en-US" sz="2000" b="1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チーフ</a:t>
            </a:r>
            <a:endParaRPr kumimoji="1" lang="en-US" altLang="ja-JP" sz="2000" b="1" dirty="0">
              <a:ln w="12700">
                <a:solidFill>
                  <a:schemeClr val="bg1"/>
                </a:solidFill>
              </a:ln>
              <a:solidFill>
                <a:schemeClr val="tx2"/>
              </a:solidFill>
            </a:endParaRPr>
          </a:p>
          <a:p>
            <a:r>
              <a:rPr lang="en-US" altLang="ja-JP" sz="2800" b="1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Tomonori  Hamada</a:t>
            </a:r>
            <a:endParaRPr kumimoji="1" lang="en-US" altLang="ja-JP" sz="2800" b="1" dirty="0">
              <a:ln w="12700">
                <a:solidFill>
                  <a:schemeClr val="bg1"/>
                </a:solidFill>
              </a:ln>
              <a:solidFill>
                <a:schemeClr val="tx2"/>
              </a:solidFill>
            </a:endParaRPr>
          </a:p>
          <a:p>
            <a:r>
              <a:rPr lang="ja-JP" altLang="en-US" sz="6000" b="1" dirty="0">
                <a:ln w="12700"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濱田 知憲</a:t>
            </a:r>
            <a:endParaRPr kumimoji="1" lang="ja-JP" altLang="en-US" sz="6000" b="1" dirty="0">
              <a:ln w="12700">
                <a:solidFill>
                  <a:schemeClr val="bg1"/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DEA022-11BB-2348-A97F-8C09872B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8103" y="2693923"/>
            <a:ext cx="3834067" cy="9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82C308-0429-2342-8EF2-EDBCB79F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1C104B8-F8DA-4F0A-A063-9FB079FF3A5D}"/>
              </a:ext>
            </a:extLst>
          </p:cNvPr>
          <p:cNvGrpSpPr/>
          <p:nvPr/>
        </p:nvGrpSpPr>
        <p:grpSpPr>
          <a:xfrm>
            <a:off x="96517" y="892125"/>
            <a:ext cx="6224663" cy="5632854"/>
            <a:chOff x="96517" y="892125"/>
            <a:chExt cx="6224663" cy="5632854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EF82AD5-7C59-CA4B-AC7B-4B2EE20BAA0F}"/>
                </a:ext>
              </a:extLst>
            </p:cNvPr>
            <p:cNvGrpSpPr/>
            <p:nvPr/>
          </p:nvGrpSpPr>
          <p:grpSpPr>
            <a:xfrm>
              <a:off x="96517" y="892125"/>
              <a:ext cx="1219200" cy="5632854"/>
              <a:chOff x="588889" y="892125"/>
              <a:chExt cx="1219200" cy="5632854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273EBEA-196A-5043-9F72-A679DD6D2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8889" y="89212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6DECE1B-C6E8-594F-865A-C51F9B808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889" y="2345789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E3C44B9-4555-6245-B6A8-175CD74C7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588889" y="5305779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9D2A60E-7AF9-DE49-8F36-E509082C123C}"/>
                </a:ext>
              </a:extLst>
            </p:cNvPr>
            <p:cNvSpPr txBox="1"/>
            <p:nvPr/>
          </p:nvSpPr>
          <p:spPr>
            <a:xfrm>
              <a:off x="1537050" y="1147782"/>
              <a:ext cx="47841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t</a:t>
              </a:r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_hamada@olfa.co.jp</a:t>
              </a:r>
              <a:endParaRPr kumimoji="1" lang="ja-JP" altLang="en-US" sz="4000" b="1" dirty="0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4D852E2-AC6E-0B44-B1DE-C29CEBCB5106}"/>
                </a:ext>
              </a:extLst>
            </p:cNvPr>
            <p:cNvSpPr txBox="1"/>
            <p:nvPr/>
          </p:nvSpPr>
          <p:spPr>
            <a:xfrm>
              <a:off x="1537049" y="2648970"/>
              <a:ext cx="31579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@olfa_official</a:t>
              </a:r>
              <a:endParaRPr kumimoji="1" lang="ja-JP" altLang="en-US" sz="4000" b="1" dirty="0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89F7DB-14AD-0544-8D47-2DE97DB0CF2C}"/>
                </a:ext>
              </a:extLst>
            </p:cNvPr>
            <p:cNvSpPr txBox="1"/>
            <p:nvPr/>
          </p:nvSpPr>
          <p:spPr>
            <a:xfrm>
              <a:off x="1537049" y="5656484"/>
              <a:ext cx="30957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06-6972-8103</a:t>
              </a:r>
              <a:endParaRPr kumimoji="1" lang="ja-JP" altLang="en-US" sz="4000" b="1" dirty="0">
                <a:ln w="12700">
                  <a:solidFill>
                    <a:schemeClr val="bg1"/>
                  </a:solidFill>
                </a:ln>
              </a:endParaRPr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0A221FD-EE68-4B32-95D8-19CA028C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17" y="3825784"/>
              <a:ext cx="1219200" cy="1219200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E1E6C1E-588E-442B-AD2E-D003E2A7B65F}"/>
                </a:ext>
              </a:extLst>
            </p:cNvPr>
            <p:cNvSpPr txBox="1"/>
            <p:nvPr/>
          </p:nvSpPr>
          <p:spPr>
            <a:xfrm>
              <a:off x="1537049" y="4081441"/>
              <a:ext cx="21616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olfa.co.jp</a:t>
              </a:r>
              <a:endParaRPr kumimoji="1" lang="ja-JP" altLang="en-US" sz="4000" b="1" dirty="0">
                <a:ln w="1270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74E09-8B11-EC41-9E14-7CDFF573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Profile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6BAC86-FC7F-B14A-92FF-95DD6230F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E015C4-C8C6-3449-B9F4-8ADD6202FBD8}"/>
              </a:ext>
            </a:extLst>
          </p:cNvPr>
          <p:cNvSpPr txBox="1"/>
          <p:nvPr/>
        </p:nvSpPr>
        <p:spPr>
          <a:xfrm>
            <a:off x="-1370417" y="2361028"/>
            <a:ext cx="134190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Profile:</a:t>
            </a: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lang="ja-JP" altLang="en-US" sz="4000" b="1" dirty="0">
                <a:ln w="12700">
                  <a:solidFill>
                    <a:schemeClr val="bg1"/>
                  </a:solidFill>
                </a:ln>
              </a:rPr>
              <a:t>社内システム・社内インフラ全般を担当しています。</a:t>
            </a:r>
            <a:endParaRPr kumimoji="1" lang="ja-JP" altLang="en-US" sz="4000" b="1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5151880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C7DA5446-B79F-0F48-8AAA-90EDFED35690}"/>
    </a:ext>
  </a:extLst>
</a:theme>
</file>

<file path=ppt/theme/theme2.xml><?xml version="1.0" encoding="utf-8"?>
<a:theme xmlns:a="http://schemas.openxmlformats.org/drawingml/2006/main" name="Title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2E8EE68A-2EC6-2F46-AD7A-BC2451F28950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41</TotalTime>
  <Words>59</Words>
  <Application>Microsoft Office PowerPoint</Application>
  <PresentationFormat>画面に合わせる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Avenir Next</vt:lpstr>
      <vt:lpstr>Hiragino Kaku Gothic ProN W3</vt:lpstr>
      <vt:lpstr>游ゴシック</vt:lpstr>
      <vt:lpstr>Arial</vt:lpstr>
      <vt:lpstr>main</vt:lpstr>
      <vt:lpstr>Title</vt:lpstr>
      <vt:lpstr>PowerPoint プレゼンテーション</vt:lpstr>
      <vt:lpstr>ICON , NAME</vt:lpstr>
      <vt:lpstr>PowerPoint プレゼンテーション</vt:lpstr>
      <vt:lpstr>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嶋田　恭助</dc:creator>
  <cp:lastModifiedBy>濱田 知憲</cp:lastModifiedBy>
  <cp:revision>13</cp:revision>
  <dcterms:created xsi:type="dcterms:W3CDTF">2019-11-17T14:09:13Z</dcterms:created>
  <dcterms:modified xsi:type="dcterms:W3CDTF">2020-11-26T00:48:07Z</dcterms:modified>
</cp:coreProperties>
</file>