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72"/>
  </p:notesMasterIdLst>
  <p:handoutMasterIdLst>
    <p:handoutMasterId r:id="rId73"/>
  </p:handoutMasterIdLst>
  <p:sldIdLst>
    <p:sldId id="1130" r:id="rId2"/>
    <p:sldId id="1202" r:id="rId3"/>
    <p:sldId id="1167" r:id="rId4"/>
    <p:sldId id="1358" r:id="rId5"/>
    <p:sldId id="1325" r:id="rId6"/>
    <p:sldId id="1360" r:id="rId7"/>
    <p:sldId id="1359" r:id="rId8"/>
    <p:sldId id="1327" r:id="rId9"/>
    <p:sldId id="1361" r:id="rId10"/>
    <p:sldId id="1362" r:id="rId11"/>
    <p:sldId id="1363" r:id="rId12"/>
    <p:sldId id="1364" r:id="rId13"/>
    <p:sldId id="1365" r:id="rId14"/>
    <p:sldId id="1406" r:id="rId15"/>
    <p:sldId id="1408" r:id="rId16"/>
    <p:sldId id="1366" r:id="rId17"/>
    <p:sldId id="1409" r:id="rId18"/>
    <p:sldId id="1367" r:id="rId19"/>
    <p:sldId id="1370" r:id="rId20"/>
    <p:sldId id="1371" r:id="rId21"/>
    <p:sldId id="1411" r:id="rId22"/>
    <p:sldId id="1372" r:id="rId23"/>
    <p:sldId id="1373" r:id="rId24"/>
    <p:sldId id="1415" r:id="rId25"/>
    <p:sldId id="1416" r:id="rId26"/>
    <p:sldId id="1374" r:id="rId27"/>
    <p:sldId id="1375" r:id="rId28"/>
    <p:sldId id="1414" r:id="rId29"/>
    <p:sldId id="1376" r:id="rId30"/>
    <p:sldId id="1377" r:id="rId31"/>
    <p:sldId id="1378" r:id="rId32"/>
    <p:sldId id="1379" r:id="rId33"/>
    <p:sldId id="1412" r:id="rId34"/>
    <p:sldId id="1413" r:id="rId35"/>
    <p:sldId id="1356" r:id="rId36"/>
    <p:sldId id="1417" r:id="rId37"/>
    <p:sldId id="1386" r:id="rId38"/>
    <p:sldId id="1388" r:id="rId39"/>
    <p:sldId id="1391" r:id="rId40"/>
    <p:sldId id="1387" r:id="rId41"/>
    <p:sldId id="1389" r:id="rId42"/>
    <p:sldId id="1393" r:id="rId43"/>
    <p:sldId id="1392" r:id="rId44"/>
    <p:sldId id="1428" r:id="rId45"/>
    <p:sldId id="1429" r:id="rId46"/>
    <p:sldId id="1430" r:id="rId47"/>
    <p:sldId id="1431" r:id="rId48"/>
    <p:sldId id="1432" r:id="rId49"/>
    <p:sldId id="1433" r:id="rId50"/>
    <p:sldId id="1390" r:id="rId51"/>
    <p:sldId id="1394" r:id="rId52"/>
    <p:sldId id="1396" r:id="rId53"/>
    <p:sldId id="1397" r:id="rId54"/>
    <p:sldId id="1395" r:id="rId55"/>
    <p:sldId id="1398" r:id="rId56"/>
    <p:sldId id="1401" r:id="rId57"/>
    <p:sldId id="1400" r:id="rId58"/>
    <p:sldId id="1402" r:id="rId59"/>
    <p:sldId id="1399" r:id="rId60"/>
    <p:sldId id="1404" r:id="rId61"/>
    <p:sldId id="1418" r:id="rId62"/>
    <p:sldId id="1422" r:id="rId63"/>
    <p:sldId id="1423" r:id="rId64"/>
    <p:sldId id="1425" r:id="rId65"/>
    <p:sldId id="1420" r:id="rId66"/>
    <p:sldId id="1424" r:id="rId67"/>
    <p:sldId id="1426" r:id="rId68"/>
    <p:sldId id="1309" r:id="rId69"/>
    <p:sldId id="1253" r:id="rId70"/>
    <p:sldId id="1427" r:id="rId71"/>
  </p:sldIdLst>
  <p:sldSz cx="9144000" cy="5143500" type="screen16x9"/>
  <p:notesSz cx="6807200" cy="9939338"/>
  <p:embeddedFontLst>
    <p:embeddedFont>
      <p:font typeface="나눔바른고딕" panose="020B0600000101010101" charset="-127"/>
      <p:regular r:id="rId74"/>
      <p:bold r:id="rId75"/>
    </p:embeddedFont>
    <p:embeddedFont>
      <p:font typeface="HY견고딕" panose="02030600000101010101" pitchFamily="18" charset="-127"/>
      <p:regular r:id="rId76"/>
    </p:embeddedFont>
    <p:embeddedFont>
      <p:font typeface="HY헤드라인M" panose="02030600000101010101" pitchFamily="18" charset="-127"/>
      <p:regular r:id="rId77"/>
    </p:embeddedFont>
    <p:embeddedFont>
      <p:font typeface="맑은 고딕" panose="020B0503020000020004" pitchFamily="50" charset="-127"/>
      <p:regular r:id="rId78"/>
      <p:bold r:id="rId79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1pPr>
    <a:lvl2pPr marL="389626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2pPr>
    <a:lvl3pPr marL="779252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3pPr>
    <a:lvl4pPr marL="1168878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4pPr>
    <a:lvl5pPr marL="1558503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5pPr>
    <a:lvl6pPr marL="1948129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6pPr>
    <a:lvl7pPr marL="2337755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7pPr>
    <a:lvl8pPr marL="2727381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8pPr>
    <a:lvl9pPr marL="3117007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78">
          <p15:clr>
            <a:srgbClr val="A4A3A4"/>
          </p15:clr>
        </p15:guide>
        <p15:guide id="2" orient="horz" pos="89">
          <p15:clr>
            <a:srgbClr val="A4A3A4"/>
          </p15:clr>
        </p15:guide>
        <p15:guide id="3" orient="horz" pos="338">
          <p15:clr>
            <a:srgbClr val="A4A3A4"/>
          </p15:clr>
        </p15:guide>
        <p15:guide id="4" orient="horz" pos="736">
          <p15:clr>
            <a:srgbClr val="A4A3A4"/>
          </p15:clr>
        </p15:guide>
        <p15:guide id="5" orient="horz" pos="2981">
          <p15:clr>
            <a:srgbClr val="A4A3A4"/>
          </p15:clr>
        </p15:guide>
        <p15:guide id="6" orient="horz" pos="1620">
          <p15:clr>
            <a:srgbClr val="A4A3A4"/>
          </p15:clr>
        </p15:guide>
        <p15:guide id="7" pos="2880">
          <p15:clr>
            <a:srgbClr val="A4A3A4"/>
          </p15:clr>
        </p15:guide>
        <p15:guide id="8" pos="242">
          <p15:clr>
            <a:srgbClr val="A4A3A4"/>
          </p15:clr>
        </p15:guide>
        <p15:guide id="9" pos="5518">
          <p15:clr>
            <a:srgbClr val="A4A3A4"/>
          </p15:clr>
        </p15:guide>
        <p15:guide id="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0">
          <p15:clr>
            <a:srgbClr val="A4A3A4"/>
          </p15:clr>
        </p15:guide>
        <p15:guide id="3" orient="horz" pos="3131">
          <p15:clr>
            <a:srgbClr val="A4A3A4"/>
          </p15:clr>
        </p15:guide>
        <p15:guide id="4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B6C97"/>
    <a:srgbClr val="9FA1A0"/>
    <a:srgbClr val="F95135"/>
    <a:srgbClr val="FFFF99"/>
    <a:srgbClr val="00347F"/>
    <a:srgbClr val="CCCCFF"/>
    <a:srgbClr val="FFFFFF"/>
    <a:srgbClr val="009999"/>
    <a:srgbClr val="109B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598612-929A-4453-84EC-7DF4EA4C040E}" v="122" dt="2019-06-10T10:15:57.2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87" autoAdjust="0"/>
    <p:restoredTop sz="96488" autoAdjust="0"/>
  </p:normalViewPr>
  <p:slideViewPr>
    <p:cSldViewPr showGuides="1">
      <p:cViewPr>
        <p:scale>
          <a:sx n="100" d="100"/>
          <a:sy n="100" d="100"/>
        </p:scale>
        <p:origin x="2376" y="930"/>
      </p:cViewPr>
      <p:guideLst>
        <p:guide orient="horz" pos="1178"/>
        <p:guide orient="horz" pos="89"/>
        <p:guide orient="horz" pos="338"/>
        <p:guide orient="horz" pos="736"/>
        <p:guide orient="horz" pos="2981"/>
        <p:guide orient="horz" pos="1620"/>
        <p:guide pos="2880"/>
        <p:guide pos="242"/>
        <p:guide pos="5518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56"/>
    </p:cViewPr>
  </p:sorterViewPr>
  <p:notesViewPr>
    <p:cSldViewPr showGuides="1">
      <p:cViewPr varScale="1">
        <p:scale>
          <a:sx n="78" d="100"/>
          <a:sy n="78" d="100"/>
        </p:scale>
        <p:origin x="-3366" y="-90"/>
      </p:cViewPr>
      <p:guideLst>
        <p:guide orient="horz" pos="3127"/>
        <p:guide pos="2140"/>
        <p:guide orient="horz" pos="3131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font" Target="fonts/font3.fntdata"/><Relationship Id="rId84" Type="http://schemas.microsoft.com/office/2016/11/relationships/changesInfo" Target="changesInfos/changesInfo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font" Target="fonts/font1.fntdata"/><Relationship Id="rId79" Type="http://schemas.openxmlformats.org/officeDocument/2006/relationships/font" Target="fonts/font6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80" Type="http://schemas.openxmlformats.org/officeDocument/2006/relationships/presProps" Target="presProps.xml"/><Relationship Id="rId85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2.fntdata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78" Type="http://schemas.openxmlformats.org/officeDocument/2006/relationships/font" Target="fonts/font5.fntdata"/><Relationship Id="rId8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효관" userId="5d412245-c878-4bfb-b3ad-7c3e81fe34ff" providerId="ADAL" clId="{19598612-929A-4453-84EC-7DF4EA4C040E}"/>
    <pc:docChg chg="undo custSel addSld delSld modSld">
      <pc:chgData name="김효관" userId="5d412245-c878-4bfb-b3ad-7c3e81fe34ff" providerId="ADAL" clId="{19598612-929A-4453-84EC-7DF4EA4C040E}" dt="2019-06-10T10:15:57.240" v="1487"/>
      <pc:docMkLst>
        <pc:docMk/>
      </pc:docMkLst>
      <pc:sldChg chg="modSp">
        <pc:chgData name="김효관" userId="5d412245-c878-4bfb-b3ad-7c3e81fe34ff" providerId="ADAL" clId="{19598612-929A-4453-84EC-7DF4EA4C040E}" dt="2019-05-26T01:23:22.806" v="24" actId="20577"/>
        <pc:sldMkLst>
          <pc:docMk/>
          <pc:sldMk cId="0" sldId="1130"/>
        </pc:sldMkLst>
        <pc:spChg chg="mod">
          <ac:chgData name="김효관" userId="5d412245-c878-4bfb-b3ad-7c3e81fe34ff" providerId="ADAL" clId="{19598612-929A-4453-84EC-7DF4EA4C040E}" dt="2019-05-26T01:23:22.806" v="24" actId="20577"/>
          <ac:spMkLst>
            <pc:docMk/>
            <pc:sldMk cId="0" sldId="1130"/>
            <ac:spMk id="5" creationId="{00000000-0000-0000-0000-000000000000}"/>
          </ac:spMkLst>
        </pc:spChg>
      </pc:sldChg>
      <pc:sldChg chg="addSp modSp">
        <pc:chgData name="김효관" userId="5d412245-c878-4bfb-b3ad-7c3e81fe34ff" providerId="ADAL" clId="{19598612-929A-4453-84EC-7DF4EA4C040E}" dt="2019-05-20T14:19:35.545" v="23" actId="113"/>
        <pc:sldMkLst>
          <pc:docMk/>
          <pc:sldMk cId="2678732246" sldId="1362"/>
        </pc:sldMkLst>
        <pc:spChg chg="add mod">
          <ac:chgData name="김효관" userId="5d412245-c878-4bfb-b3ad-7c3e81fe34ff" providerId="ADAL" clId="{19598612-929A-4453-84EC-7DF4EA4C040E}" dt="2019-05-20T14:19:35.545" v="23" actId="113"/>
          <ac:spMkLst>
            <pc:docMk/>
            <pc:sldMk cId="2678732246" sldId="1362"/>
            <ac:spMk id="2" creationId="{92F19428-2D7B-47F4-A917-66959E1023B8}"/>
          </ac:spMkLst>
        </pc:spChg>
      </pc:sldChg>
      <pc:sldChg chg="modSp">
        <pc:chgData name="김효관" userId="5d412245-c878-4bfb-b3ad-7c3e81fe34ff" providerId="ADAL" clId="{19598612-929A-4453-84EC-7DF4EA4C040E}" dt="2019-06-10T00:43:59.535" v="84"/>
        <pc:sldMkLst>
          <pc:docMk/>
          <pc:sldMk cId="2773923858" sldId="1378"/>
        </pc:sldMkLst>
        <pc:graphicFrameChg chg="mod modGraphic">
          <ac:chgData name="김효관" userId="5d412245-c878-4bfb-b3ad-7c3e81fe34ff" providerId="ADAL" clId="{19598612-929A-4453-84EC-7DF4EA4C040E}" dt="2019-06-10T00:43:59.535" v="84"/>
          <ac:graphicFrameMkLst>
            <pc:docMk/>
            <pc:sldMk cId="2773923858" sldId="1378"/>
            <ac:graphicFrameMk id="13" creationId="{43FF40F0-43F1-4892-B487-B37C15B3F63F}"/>
          </ac:graphicFrameMkLst>
        </pc:graphicFrameChg>
      </pc:sldChg>
      <pc:sldChg chg="addSp delSp modSp">
        <pc:chgData name="김효관" userId="5d412245-c878-4bfb-b3ad-7c3e81fe34ff" providerId="ADAL" clId="{19598612-929A-4453-84EC-7DF4EA4C040E}" dt="2019-06-10T09:40:10.923" v="647" actId="1076"/>
        <pc:sldMkLst>
          <pc:docMk/>
          <pc:sldMk cId="4233506796" sldId="1396"/>
        </pc:sldMkLst>
        <pc:spChg chg="del">
          <ac:chgData name="김효관" userId="5d412245-c878-4bfb-b3ad-7c3e81fe34ff" providerId="ADAL" clId="{19598612-929A-4453-84EC-7DF4EA4C040E}" dt="2019-06-10T09:37:23.723" v="640" actId="478"/>
          <ac:spMkLst>
            <pc:docMk/>
            <pc:sldMk cId="4233506796" sldId="1396"/>
            <ac:spMk id="6" creationId="{D2B38EF6-5C72-4B73-A26C-4CB82AD48A97}"/>
          </ac:spMkLst>
        </pc:spChg>
        <pc:picChg chg="add mod">
          <ac:chgData name="김효관" userId="5d412245-c878-4bfb-b3ad-7c3e81fe34ff" providerId="ADAL" clId="{19598612-929A-4453-84EC-7DF4EA4C040E}" dt="2019-06-10T09:37:37.366" v="645" actId="1076"/>
          <ac:picMkLst>
            <pc:docMk/>
            <pc:sldMk cId="4233506796" sldId="1396"/>
            <ac:picMk id="2" creationId="{CAFBCB1D-D337-43D5-B519-DCA2929B95BA}"/>
          </ac:picMkLst>
        </pc:picChg>
        <pc:picChg chg="add mod">
          <ac:chgData name="김효관" userId="5d412245-c878-4bfb-b3ad-7c3e81fe34ff" providerId="ADAL" clId="{19598612-929A-4453-84EC-7DF4EA4C040E}" dt="2019-06-10T09:40:10.923" v="647" actId="1076"/>
          <ac:picMkLst>
            <pc:docMk/>
            <pc:sldMk cId="4233506796" sldId="1396"/>
            <ac:picMk id="7" creationId="{B4D86A9C-A6F7-4A27-88C2-A94A7E6B5F91}"/>
          </ac:picMkLst>
        </pc:picChg>
      </pc:sldChg>
      <pc:sldChg chg="modSp">
        <pc:chgData name="김효관" userId="5d412245-c878-4bfb-b3ad-7c3e81fe34ff" providerId="ADAL" clId="{19598612-929A-4453-84EC-7DF4EA4C040E}" dt="2019-06-10T09:46:26.237" v="750" actId="20577"/>
        <pc:sldMkLst>
          <pc:docMk/>
          <pc:sldMk cId="330617564" sldId="1398"/>
        </pc:sldMkLst>
        <pc:spChg chg="mod">
          <ac:chgData name="김효관" userId="5d412245-c878-4bfb-b3ad-7c3e81fe34ff" providerId="ADAL" clId="{19598612-929A-4453-84EC-7DF4EA4C040E}" dt="2019-06-10T09:46:26.237" v="750" actId="20577"/>
          <ac:spMkLst>
            <pc:docMk/>
            <pc:sldMk cId="330617564" sldId="1398"/>
            <ac:spMk id="3" creationId="{84B88C05-3AC6-436A-89D8-D4A347D59DB8}"/>
          </ac:spMkLst>
        </pc:spChg>
        <pc:spChg chg="mod">
          <ac:chgData name="김효관" userId="5d412245-c878-4bfb-b3ad-7c3e81fe34ff" providerId="ADAL" clId="{19598612-929A-4453-84EC-7DF4EA4C040E}" dt="2019-06-10T09:41:33.608" v="649" actId="207"/>
          <ac:spMkLst>
            <pc:docMk/>
            <pc:sldMk cId="330617564" sldId="1398"/>
            <ac:spMk id="21" creationId="{E3EC7060-E134-4A34-9E99-8A10450A9E09}"/>
          </ac:spMkLst>
        </pc:spChg>
      </pc:sldChg>
      <pc:sldChg chg="modSp">
        <pc:chgData name="김효관" userId="5d412245-c878-4bfb-b3ad-7c3e81fe34ff" providerId="ADAL" clId="{19598612-929A-4453-84EC-7DF4EA4C040E}" dt="2019-06-10T09:51:18.196" v="782" actId="113"/>
        <pc:sldMkLst>
          <pc:docMk/>
          <pc:sldMk cId="283314666" sldId="1399"/>
        </pc:sldMkLst>
        <pc:spChg chg="mod">
          <ac:chgData name="김효관" userId="5d412245-c878-4bfb-b3ad-7c3e81fe34ff" providerId="ADAL" clId="{19598612-929A-4453-84EC-7DF4EA4C040E}" dt="2019-06-10T09:51:18.196" v="782" actId="113"/>
          <ac:spMkLst>
            <pc:docMk/>
            <pc:sldMk cId="283314666" sldId="1399"/>
            <ac:spMk id="12" creationId="{E8270F97-917F-48EC-8664-053DD61D7C75}"/>
          </ac:spMkLst>
        </pc:spChg>
      </pc:sldChg>
      <pc:sldChg chg="modSp">
        <pc:chgData name="김효관" userId="5d412245-c878-4bfb-b3ad-7c3e81fe34ff" providerId="ADAL" clId="{19598612-929A-4453-84EC-7DF4EA4C040E}" dt="2019-06-10T09:42:35.993" v="713" actId="113"/>
        <pc:sldMkLst>
          <pc:docMk/>
          <pc:sldMk cId="762167860" sldId="1400"/>
        </pc:sldMkLst>
        <pc:spChg chg="mod">
          <ac:chgData name="김효관" userId="5d412245-c878-4bfb-b3ad-7c3e81fe34ff" providerId="ADAL" clId="{19598612-929A-4453-84EC-7DF4EA4C040E}" dt="2019-06-10T09:42:35.993" v="713" actId="113"/>
          <ac:spMkLst>
            <pc:docMk/>
            <pc:sldMk cId="762167860" sldId="1400"/>
            <ac:spMk id="21" creationId="{E954B7A3-1BE1-4E41-B0FE-B61CDEED738E}"/>
          </ac:spMkLst>
        </pc:spChg>
      </pc:sldChg>
      <pc:sldChg chg="modSp">
        <pc:chgData name="김효관" userId="5d412245-c878-4bfb-b3ad-7c3e81fe34ff" providerId="ADAL" clId="{19598612-929A-4453-84EC-7DF4EA4C040E}" dt="2019-06-10T09:54:44.630" v="785" actId="20577"/>
        <pc:sldMkLst>
          <pc:docMk/>
          <pc:sldMk cId="3552750096" sldId="1426"/>
        </pc:sldMkLst>
        <pc:spChg chg="mod">
          <ac:chgData name="김효관" userId="5d412245-c878-4bfb-b3ad-7c3e81fe34ff" providerId="ADAL" clId="{19598612-929A-4453-84EC-7DF4EA4C040E}" dt="2019-06-10T09:54:44.630" v="785" actId="20577"/>
          <ac:spMkLst>
            <pc:docMk/>
            <pc:sldMk cId="3552750096" sldId="1426"/>
            <ac:spMk id="4" creationId="{67F53116-88C8-4F60-8456-D3799346A0EA}"/>
          </ac:spMkLst>
        </pc:spChg>
      </pc:sldChg>
      <pc:sldChg chg="addSp modSp add">
        <pc:chgData name="김효관" userId="5d412245-c878-4bfb-b3ad-7c3e81fe34ff" providerId="ADAL" clId="{19598612-929A-4453-84EC-7DF4EA4C040E}" dt="2019-06-10T10:15:57.240" v="1487"/>
        <pc:sldMkLst>
          <pc:docMk/>
          <pc:sldMk cId="1934935302" sldId="1428"/>
        </pc:sldMkLst>
        <pc:spChg chg="mod">
          <ac:chgData name="김효관" userId="5d412245-c878-4bfb-b3ad-7c3e81fe34ff" providerId="ADAL" clId="{19598612-929A-4453-84EC-7DF4EA4C040E}" dt="2019-06-10T09:35:04.955" v="636"/>
          <ac:spMkLst>
            <pc:docMk/>
            <pc:sldMk cId="1934935302" sldId="1428"/>
            <ac:spMk id="32" creationId="{00000000-0000-0000-0000-000000000000}"/>
          </ac:spMkLst>
        </pc:spChg>
        <pc:spChg chg="mod">
          <ac:chgData name="김효관" userId="5d412245-c878-4bfb-b3ad-7c3e81fe34ff" providerId="ADAL" clId="{19598612-929A-4453-84EC-7DF4EA4C040E}" dt="2019-06-10T10:15:57.240" v="1487"/>
          <ac:spMkLst>
            <pc:docMk/>
            <pc:sldMk cId="1934935302" sldId="1428"/>
            <ac:spMk id="57" creationId="{5BA40E5E-B39A-4FA9-8004-A311E788D234}"/>
          </ac:spMkLst>
        </pc:spChg>
        <pc:spChg chg="mod">
          <ac:chgData name="김효관" userId="5d412245-c878-4bfb-b3ad-7c3e81fe34ff" providerId="ADAL" clId="{19598612-929A-4453-84EC-7DF4EA4C040E}" dt="2019-06-10T10:15:51.423" v="1470" actId="20577"/>
          <ac:spMkLst>
            <pc:docMk/>
            <pc:sldMk cId="1934935302" sldId="1428"/>
            <ac:spMk id="59" creationId="{B0D21C5C-B95F-4E3B-BA24-499BEA2E622E}"/>
          </ac:spMkLst>
        </pc:spChg>
        <pc:grpChg chg="add mod">
          <ac:chgData name="김효관" userId="5d412245-c878-4bfb-b3ad-7c3e81fe34ff" providerId="ADAL" clId="{19598612-929A-4453-84EC-7DF4EA4C040E}" dt="2019-06-10T10:15:48.765" v="1467" actId="1076"/>
          <ac:grpSpMkLst>
            <pc:docMk/>
            <pc:sldMk cId="1934935302" sldId="1428"/>
            <ac:grpSpMk id="54" creationId="{35A435A2-834A-4B3B-8B88-B03368254CE4}"/>
          </ac:grpSpMkLst>
        </pc:grpChg>
        <pc:grpChg chg="mod">
          <ac:chgData name="김효관" userId="5d412245-c878-4bfb-b3ad-7c3e81fe34ff" providerId="ADAL" clId="{19598612-929A-4453-84EC-7DF4EA4C040E}" dt="2019-06-10T10:15:45.455" v="1466"/>
          <ac:grpSpMkLst>
            <pc:docMk/>
            <pc:sldMk cId="1934935302" sldId="1428"/>
            <ac:grpSpMk id="56" creationId="{15C21F78-3A89-4383-9C38-0777A573BA7A}"/>
          </ac:grpSpMkLst>
        </pc:grpChg>
        <pc:grpChg chg="mod">
          <ac:chgData name="김효관" userId="5d412245-c878-4bfb-b3ad-7c3e81fe34ff" providerId="ADAL" clId="{19598612-929A-4453-84EC-7DF4EA4C040E}" dt="2019-06-10T10:15:45.455" v="1466"/>
          <ac:grpSpMkLst>
            <pc:docMk/>
            <pc:sldMk cId="1934935302" sldId="1428"/>
            <ac:grpSpMk id="58" creationId="{FD170E22-676D-4347-8A32-C73300C130C8}"/>
          </ac:grpSpMkLst>
        </pc:grpChg>
      </pc:sldChg>
      <pc:sldChg chg="addSp delSp modSp add del">
        <pc:chgData name="김효관" userId="5d412245-c878-4bfb-b3ad-7c3e81fe34ff" providerId="ADAL" clId="{19598612-929A-4453-84EC-7DF4EA4C040E}" dt="2019-06-10T09:34:35.890" v="626" actId="2696"/>
        <pc:sldMkLst>
          <pc:docMk/>
          <pc:sldMk cId="3265207094" sldId="1428"/>
        </pc:sldMkLst>
        <pc:spChg chg="mod">
          <ac:chgData name="김효관" userId="5d412245-c878-4bfb-b3ad-7c3e81fe34ff" providerId="ADAL" clId="{19598612-929A-4453-84EC-7DF4EA4C040E}" dt="2019-06-10T07:36:56.900" v="240"/>
          <ac:spMkLst>
            <pc:docMk/>
            <pc:sldMk cId="3265207094" sldId="1428"/>
            <ac:spMk id="17" creationId="{5FFCDE1C-EDAA-483E-8668-8EECDDB8DAB7}"/>
          </ac:spMkLst>
        </pc:spChg>
        <pc:spChg chg="del">
          <ac:chgData name="김효관" userId="5d412245-c878-4bfb-b3ad-7c3e81fe34ff" providerId="ADAL" clId="{19598612-929A-4453-84EC-7DF4EA4C040E}" dt="2019-06-10T07:35:52.138" v="107" actId="478"/>
          <ac:spMkLst>
            <pc:docMk/>
            <pc:sldMk cId="3265207094" sldId="1428"/>
            <ac:spMk id="18" creationId="{7E5781E8-DF2F-464B-9C81-8C62A74B89CC}"/>
          </ac:spMkLst>
        </pc:spChg>
        <pc:spChg chg="del">
          <ac:chgData name="김효관" userId="5d412245-c878-4bfb-b3ad-7c3e81fe34ff" providerId="ADAL" clId="{19598612-929A-4453-84EC-7DF4EA4C040E}" dt="2019-06-10T07:35:52.138" v="107" actId="478"/>
          <ac:spMkLst>
            <pc:docMk/>
            <pc:sldMk cId="3265207094" sldId="1428"/>
            <ac:spMk id="19" creationId="{1A56D26A-C636-4262-BD41-B3C1A475A6AF}"/>
          </ac:spMkLst>
        </pc:spChg>
        <pc:spChg chg="del">
          <ac:chgData name="김효관" userId="5d412245-c878-4bfb-b3ad-7c3e81fe34ff" providerId="ADAL" clId="{19598612-929A-4453-84EC-7DF4EA4C040E}" dt="2019-06-10T07:35:52.138" v="107" actId="478"/>
          <ac:spMkLst>
            <pc:docMk/>
            <pc:sldMk cId="3265207094" sldId="1428"/>
            <ac:spMk id="20" creationId="{E9300F3B-52DD-4721-B2C5-EFFFEA6C2F02}"/>
          </ac:spMkLst>
        </pc:spChg>
        <pc:spChg chg="del">
          <ac:chgData name="김효관" userId="5d412245-c878-4bfb-b3ad-7c3e81fe34ff" providerId="ADAL" clId="{19598612-929A-4453-84EC-7DF4EA4C040E}" dt="2019-06-10T07:35:52.138" v="107" actId="478"/>
          <ac:spMkLst>
            <pc:docMk/>
            <pc:sldMk cId="3265207094" sldId="1428"/>
            <ac:spMk id="21" creationId="{416868A1-1D29-4C1B-91BC-DB68A15E48CB}"/>
          </ac:spMkLst>
        </pc:spChg>
        <pc:spChg chg="del">
          <ac:chgData name="김효관" userId="5d412245-c878-4bfb-b3ad-7c3e81fe34ff" providerId="ADAL" clId="{19598612-929A-4453-84EC-7DF4EA4C040E}" dt="2019-06-10T07:35:52.138" v="107" actId="478"/>
          <ac:spMkLst>
            <pc:docMk/>
            <pc:sldMk cId="3265207094" sldId="1428"/>
            <ac:spMk id="22" creationId="{51D00A04-9060-49AC-93B9-DC90E62A84B2}"/>
          </ac:spMkLst>
        </pc:spChg>
        <pc:spChg chg="mod">
          <ac:chgData name="김효관" userId="5d412245-c878-4bfb-b3ad-7c3e81fe34ff" providerId="ADAL" clId="{19598612-929A-4453-84EC-7DF4EA4C040E}" dt="2019-06-10T07:34:38.084" v="106" actId="20577"/>
          <ac:spMkLst>
            <pc:docMk/>
            <pc:sldMk cId="3265207094" sldId="1428"/>
            <ac:spMk id="25" creationId="{9978C57A-AA40-479C-99AE-BB78EFA0F8E4}"/>
          </ac:spMkLst>
        </pc:spChg>
        <pc:spChg chg="mod">
          <ac:chgData name="김효관" userId="5d412245-c878-4bfb-b3ad-7c3e81fe34ff" providerId="ADAL" clId="{19598612-929A-4453-84EC-7DF4EA4C040E}" dt="2019-06-10T07:36:29.286" v="192"/>
          <ac:spMkLst>
            <pc:docMk/>
            <pc:sldMk cId="3265207094" sldId="1428"/>
            <ac:spMk id="29" creationId="{11069AFD-126E-4945-8A73-FBDE1BDFB54A}"/>
          </ac:spMkLst>
        </pc:spChg>
        <pc:spChg chg="mod">
          <ac:chgData name="김효관" userId="5d412245-c878-4bfb-b3ad-7c3e81fe34ff" providerId="ADAL" clId="{19598612-929A-4453-84EC-7DF4EA4C040E}" dt="2019-06-10T07:34:37.546" v="105"/>
          <ac:spMkLst>
            <pc:docMk/>
            <pc:sldMk cId="3265207094" sldId="1428"/>
            <ac:spMk id="32" creationId="{00000000-0000-0000-0000-000000000000}"/>
          </ac:spMkLst>
        </pc:spChg>
        <pc:spChg chg="mod">
          <ac:chgData name="김효관" userId="5d412245-c878-4bfb-b3ad-7c3e81fe34ff" providerId="ADAL" clId="{19598612-929A-4453-84EC-7DF4EA4C040E}" dt="2019-06-10T07:36:37.402" v="206" actId="20577"/>
          <ac:spMkLst>
            <pc:docMk/>
            <pc:sldMk cId="3265207094" sldId="1428"/>
            <ac:spMk id="39" creationId="{CE897A3A-6D22-440B-95FD-AF6205BEAC41}"/>
          </ac:spMkLst>
        </pc:spChg>
        <pc:spChg chg="mod">
          <ac:chgData name="김효관" userId="5d412245-c878-4bfb-b3ad-7c3e81fe34ff" providerId="ADAL" clId="{19598612-929A-4453-84EC-7DF4EA4C040E}" dt="2019-06-10T07:36:44.934" v="217" actId="20577"/>
          <ac:spMkLst>
            <pc:docMk/>
            <pc:sldMk cId="3265207094" sldId="1428"/>
            <ac:spMk id="48" creationId="{35D565F1-AB7E-4B8A-A2C7-2F2AF4AC4DF4}"/>
          </ac:spMkLst>
        </pc:spChg>
        <pc:grpChg chg="add">
          <ac:chgData name="김효관" userId="5d412245-c878-4bfb-b3ad-7c3e81fe34ff" providerId="ADAL" clId="{19598612-929A-4453-84EC-7DF4EA4C040E}" dt="2019-06-10T07:35:52.522" v="108"/>
          <ac:grpSpMkLst>
            <pc:docMk/>
            <pc:sldMk cId="3265207094" sldId="1428"/>
            <ac:grpSpMk id="15" creationId="{B68E42FA-739E-42FF-9D37-322D1A067ED0}"/>
          </ac:grpSpMkLst>
        </pc:grpChg>
        <pc:grpChg chg="del">
          <ac:chgData name="김효관" userId="5d412245-c878-4bfb-b3ad-7c3e81fe34ff" providerId="ADAL" clId="{19598612-929A-4453-84EC-7DF4EA4C040E}" dt="2019-06-10T07:35:52.138" v="107" actId="478"/>
          <ac:grpSpMkLst>
            <pc:docMk/>
            <pc:sldMk cId="3265207094" sldId="1428"/>
            <ac:grpSpMk id="23" creationId="{B75D3849-08C4-4442-B65A-E79CD836BC98}"/>
          </ac:grpSpMkLst>
        </pc:grpChg>
        <pc:grpChg chg="add">
          <ac:chgData name="김효관" userId="5d412245-c878-4bfb-b3ad-7c3e81fe34ff" providerId="ADAL" clId="{19598612-929A-4453-84EC-7DF4EA4C040E}" dt="2019-06-10T07:35:52.522" v="108"/>
          <ac:grpSpMkLst>
            <pc:docMk/>
            <pc:sldMk cId="3265207094" sldId="1428"/>
            <ac:grpSpMk id="26" creationId="{59F140F5-E2D2-4F76-8274-7A62F9C4C2E4}"/>
          </ac:grpSpMkLst>
        </pc:grpChg>
        <pc:grpChg chg="add mod">
          <ac:chgData name="김효관" userId="5d412245-c878-4bfb-b3ad-7c3e81fe34ff" providerId="ADAL" clId="{19598612-929A-4453-84EC-7DF4EA4C040E}" dt="2019-06-10T07:36:31.215" v="193"/>
          <ac:grpSpMkLst>
            <pc:docMk/>
            <pc:sldMk cId="3265207094" sldId="1428"/>
            <ac:grpSpMk id="36" creationId="{A661F1BC-70AB-4E4D-A3D5-9B4187F47BA7}"/>
          </ac:grpSpMkLst>
        </pc:grpChg>
        <pc:grpChg chg="add mod">
          <ac:chgData name="김효관" userId="5d412245-c878-4bfb-b3ad-7c3e81fe34ff" providerId="ADAL" clId="{19598612-929A-4453-84EC-7DF4EA4C040E}" dt="2019-06-10T07:36:41.076" v="207"/>
          <ac:grpSpMkLst>
            <pc:docMk/>
            <pc:sldMk cId="3265207094" sldId="1428"/>
            <ac:grpSpMk id="45" creationId="{EA03063C-5E7B-4984-BAC3-E31FA1A47095}"/>
          </ac:grpSpMkLst>
        </pc:grpChg>
        <pc:grpChg chg="add del">
          <ac:chgData name="김효관" userId="5d412245-c878-4bfb-b3ad-7c3e81fe34ff" providerId="ADAL" clId="{19598612-929A-4453-84EC-7DF4EA4C040E}" dt="2019-06-10T07:36:47.897" v="218" actId="478"/>
          <ac:grpSpMkLst>
            <pc:docMk/>
            <pc:sldMk cId="3265207094" sldId="1428"/>
            <ac:grpSpMk id="54" creationId="{A80FBAE3-1682-4479-9A45-D2ED78221A51}"/>
          </ac:grpSpMkLst>
        </pc:grpChg>
        <pc:grpChg chg="add del">
          <ac:chgData name="김효관" userId="5d412245-c878-4bfb-b3ad-7c3e81fe34ff" providerId="ADAL" clId="{19598612-929A-4453-84EC-7DF4EA4C040E}" dt="2019-06-10T07:36:47.897" v="218" actId="478"/>
          <ac:grpSpMkLst>
            <pc:docMk/>
            <pc:sldMk cId="3265207094" sldId="1428"/>
            <ac:grpSpMk id="63" creationId="{EE39A824-FC6D-40B3-B88B-81DCEF24FAD0}"/>
          </ac:grpSpMkLst>
        </pc:grpChg>
        <pc:picChg chg="del">
          <ac:chgData name="김효관" userId="5d412245-c878-4bfb-b3ad-7c3e81fe34ff" providerId="ADAL" clId="{19598612-929A-4453-84EC-7DF4EA4C040E}" dt="2019-06-10T07:35:52.138" v="107" actId="478"/>
          <ac:picMkLst>
            <pc:docMk/>
            <pc:sldMk cId="3265207094" sldId="1428"/>
            <ac:picMk id="13" creationId="{2D8F290F-024A-4024-A1C2-093ED0067995}"/>
          </ac:picMkLst>
        </pc:picChg>
        <pc:picChg chg="del">
          <ac:chgData name="김효관" userId="5d412245-c878-4bfb-b3ad-7c3e81fe34ff" providerId="ADAL" clId="{19598612-929A-4453-84EC-7DF4EA4C040E}" dt="2019-06-10T07:35:52.138" v="107" actId="478"/>
          <ac:picMkLst>
            <pc:docMk/>
            <pc:sldMk cId="3265207094" sldId="1428"/>
            <ac:picMk id="14" creationId="{6DD281C8-F025-4112-904C-42C15C8DFB52}"/>
          </ac:picMkLst>
        </pc:picChg>
      </pc:sldChg>
      <pc:sldChg chg="add del">
        <pc:chgData name="김효관" userId="5d412245-c878-4bfb-b3ad-7c3e81fe34ff" providerId="ADAL" clId="{19598612-929A-4453-84EC-7DF4EA4C040E}" dt="2019-06-10T07:34:28.702" v="86"/>
        <pc:sldMkLst>
          <pc:docMk/>
          <pc:sldMk cId="3527442743" sldId="1428"/>
        </pc:sldMkLst>
      </pc:sldChg>
      <pc:sldChg chg="modSp add">
        <pc:chgData name="김효관" userId="5d412245-c878-4bfb-b3ad-7c3e81fe34ff" providerId="ADAL" clId="{19598612-929A-4453-84EC-7DF4EA4C040E}" dt="2019-06-10T09:35:06.854" v="637"/>
        <pc:sldMkLst>
          <pc:docMk/>
          <pc:sldMk cId="3589356384" sldId="1429"/>
        </pc:sldMkLst>
        <pc:spChg chg="mod">
          <ac:chgData name="김효관" userId="5d412245-c878-4bfb-b3ad-7c3e81fe34ff" providerId="ADAL" clId="{19598612-929A-4453-84EC-7DF4EA4C040E}" dt="2019-06-10T09:35:06.854" v="637"/>
          <ac:spMkLst>
            <pc:docMk/>
            <pc:sldMk cId="3589356384" sldId="1429"/>
            <ac:spMk id="32" creationId="{00000000-0000-0000-0000-000000000000}"/>
          </ac:spMkLst>
        </pc:spChg>
      </pc:sldChg>
      <pc:sldChg chg="addSp delSp modSp add del">
        <pc:chgData name="김효관" userId="5d412245-c878-4bfb-b3ad-7c3e81fe34ff" providerId="ADAL" clId="{19598612-929A-4453-84EC-7DF4EA4C040E}" dt="2019-06-10T09:34:35.916" v="627" actId="2696"/>
        <pc:sldMkLst>
          <pc:docMk/>
          <pc:sldMk cId="4007458086" sldId="1429"/>
        </pc:sldMkLst>
        <pc:spChg chg="del">
          <ac:chgData name="김효관" userId="5d412245-c878-4bfb-b3ad-7c3e81fe34ff" providerId="ADAL" clId="{19598612-929A-4453-84EC-7DF4EA4C040E}" dt="2019-06-10T07:42:21.307" v="384" actId="478"/>
          <ac:spMkLst>
            <pc:docMk/>
            <pc:sldMk cId="4007458086" sldId="1429"/>
            <ac:spMk id="3" creationId="{8B2D545A-A66B-4938-8CAE-088F4B11BBAE}"/>
          </ac:spMkLst>
        </pc:spChg>
        <pc:spChg chg="add del">
          <ac:chgData name="김효관" userId="5d412245-c878-4bfb-b3ad-7c3e81fe34ff" providerId="ADAL" clId="{19598612-929A-4453-84EC-7DF4EA4C040E}" dt="2019-06-10T07:42:17.815" v="383"/>
          <ac:spMkLst>
            <pc:docMk/>
            <pc:sldMk cId="4007458086" sldId="1429"/>
            <ac:spMk id="13" creationId="{CD76361A-B1DD-49CD-814A-B3B3C0452D88}"/>
          </ac:spMkLst>
        </pc:spChg>
        <pc:spChg chg="add mod">
          <ac:chgData name="김효관" userId="5d412245-c878-4bfb-b3ad-7c3e81fe34ff" providerId="ADAL" clId="{19598612-929A-4453-84EC-7DF4EA4C040E}" dt="2019-06-10T07:43:45.683" v="512" actId="20577"/>
          <ac:spMkLst>
            <pc:docMk/>
            <pc:sldMk cId="4007458086" sldId="1429"/>
            <ac:spMk id="14" creationId="{9BBF14FF-9D39-4E4B-9C1D-BC7B62CF08AA}"/>
          </ac:spMkLst>
        </pc:spChg>
        <pc:spChg chg="del">
          <ac:chgData name="김효관" userId="5d412245-c878-4bfb-b3ad-7c3e81fe34ff" providerId="ADAL" clId="{19598612-929A-4453-84EC-7DF4EA4C040E}" dt="2019-06-10T07:42:21.307" v="384" actId="478"/>
          <ac:spMkLst>
            <pc:docMk/>
            <pc:sldMk cId="4007458086" sldId="1429"/>
            <ac:spMk id="18" creationId="{7E5781E8-DF2F-464B-9C81-8C62A74B89CC}"/>
          </ac:spMkLst>
        </pc:spChg>
        <pc:spChg chg="add del">
          <ac:chgData name="김효관" userId="5d412245-c878-4bfb-b3ad-7c3e81fe34ff" providerId="ADAL" clId="{19598612-929A-4453-84EC-7DF4EA4C040E}" dt="2019-06-10T07:42:36.747" v="466"/>
          <ac:spMkLst>
            <pc:docMk/>
            <pc:sldMk cId="4007458086" sldId="1429"/>
            <ac:spMk id="19" creationId="{DE533177-89A6-4A12-AC09-6D9E42056C5B}"/>
          </ac:spMkLst>
        </pc:spChg>
        <pc:spChg chg="add del">
          <ac:chgData name="김효관" userId="5d412245-c878-4bfb-b3ad-7c3e81fe34ff" providerId="ADAL" clId="{19598612-929A-4453-84EC-7DF4EA4C040E}" dt="2019-06-10T07:42:46.274" v="468"/>
          <ac:spMkLst>
            <pc:docMk/>
            <pc:sldMk cId="4007458086" sldId="1429"/>
            <ac:spMk id="20" creationId="{077A38C6-2318-449D-8D62-70E71C550EFC}"/>
          </ac:spMkLst>
        </pc:spChg>
        <pc:spChg chg="add del">
          <ac:chgData name="김효관" userId="5d412245-c878-4bfb-b3ad-7c3e81fe34ff" providerId="ADAL" clId="{19598612-929A-4453-84EC-7DF4EA4C040E}" dt="2019-06-10T07:42:46.274" v="468"/>
          <ac:spMkLst>
            <pc:docMk/>
            <pc:sldMk cId="4007458086" sldId="1429"/>
            <ac:spMk id="22" creationId="{27F8CA9A-1519-4E61-8638-48541EA5E520}"/>
          </ac:spMkLst>
        </pc:spChg>
        <pc:spChg chg="mod">
          <ac:chgData name="김효관" userId="5d412245-c878-4bfb-b3ad-7c3e81fe34ff" providerId="ADAL" clId="{19598612-929A-4453-84EC-7DF4EA4C040E}" dt="2019-06-10T07:37:15.924" v="270"/>
          <ac:spMkLst>
            <pc:docMk/>
            <pc:sldMk cId="4007458086" sldId="1429"/>
            <ac:spMk id="25" creationId="{9978C57A-AA40-479C-99AE-BB78EFA0F8E4}"/>
          </ac:spMkLst>
        </pc:spChg>
        <pc:spChg chg="add del mod">
          <ac:chgData name="김효관" userId="5d412245-c878-4bfb-b3ad-7c3e81fe34ff" providerId="ADAL" clId="{19598612-929A-4453-84EC-7DF4EA4C040E}" dt="2019-06-10T07:44:00.179" v="514" actId="478"/>
          <ac:spMkLst>
            <pc:docMk/>
            <pc:sldMk cId="4007458086" sldId="1429"/>
            <ac:spMk id="27" creationId="{31646934-2AE2-4134-A7B0-9A930FFFE548}"/>
          </ac:spMkLst>
        </pc:spChg>
        <pc:spChg chg="add mod">
          <ac:chgData name="김효관" userId="5d412245-c878-4bfb-b3ad-7c3e81fe34ff" providerId="ADAL" clId="{19598612-929A-4453-84EC-7DF4EA4C040E}" dt="2019-06-10T07:44:03.689" v="515" actId="1076"/>
          <ac:spMkLst>
            <pc:docMk/>
            <pc:sldMk cId="4007458086" sldId="1429"/>
            <ac:spMk id="29" creationId="{46B78CEC-F6EA-4951-BF37-5A2FC2AC5E6D}"/>
          </ac:spMkLst>
        </pc:spChg>
        <pc:spChg chg="add del mod">
          <ac:chgData name="김효관" userId="5d412245-c878-4bfb-b3ad-7c3e81fe34ff" providerId="ADAL" clId="{19598612-929A-4453-84EC-7DF4EA4C040E}" dt="2019-06-10T07:43:23.181" v="475" actId="478"/>
          <ac:spMkLst>
            <pc:docMk/>
            <pc:sldMk cId="4007458086" sldId="1429"/>
            <ac:spMk id="30" creationId="{254FAF32-C774-4C5A-B24E-AFD3F468FCB4}"/>
          </ac:spMkLst>
        </pc:spChg>
        <pc:spChg chg="mod">
          <ac:chgData name="김효관" userId="5d412245-c878-4bfb-b3ad-7c3e81fe34ff" providerId="ADAL" clId="{19598612-929A-4453-84EC-7DF4EA4C040E}" dt="2019-06-10T07:37:01.311" v="241"/>
          <ac:spMkLst>
            <pc:docMk/>
            <pc:sldMk cId="4007458086" sldId="1429"/>
            <ac:spMk id="32" creationId="{00000000-0000-0000-0000-000000000000}"/>
          </ac:spMkLst>
        </pc:spChg>
        <pc:grpChg chg="del">
          <ac:chgData name="김효관" userId="5d412245-c878-4bfb-b3ad-7c3e81fe34ff" providerId="ADAL" clId="{19598612-929A-4453-84EC-7DF4EA4C040E}" dt="2019-06-10T07:42:21.307" v="384" actId="478"/>
          <ac:grpSpMkLst>
            <pc:docMk/>
            <pc:sldMk cId="4007458086" sldId="1429"/>
            <ac:grpSpMk id="4" creationId="{C8917F47-99EB-42FE-8A1A-408BAC64A8FD}"/>
          </ac:grpSpMkLst>
        </pc:grpChg>
        <pc:graphicFrameChg chg="del mod modGraphic">
          <ac:chgData name="김효관" userId="5d412245-c878-4bfb-b3ad-7c3e81fe34ff" providerId="ADAL" clId="{19598612-929A-4453-84EC-7DF4EA4C040E}" dt="2019-06-10T07:42:21.307" v="384" actId="478"/>
          <ac:graphicFrameMkLst>
            <pc:docMk/>
            <pc:sldMk cId="4007458086" sldId="1429"/>
            <ac:graphicFrameMk id="17" creationId="{1615EB3F-08E3-4793-90A9-BFF649DFDD86}"/>
          </ac:graphicFrameMkLst>
        </pc:graphicFrameChg>
        <pc:graphicFrameChg chg="add del mod">
          <ac:chgData name="김효관" userId="5d412245-c878-4bfb-b3ad-7c3e81fe34ff" providerId="ADAL" clId="{19598612-929A-4453-84EC-7DF4EA4C040E}" dt="2019-06-10T07:44:00.179" v="514" actId="478"/>
          <ac:graphicFrameMkLst>
            <pc:docMk/>
            <pc:sldMk cId="4007458086" sldId="1429"/>
            <ac:graphicFrameMk id="26" creationId="{3911305A-4D43-481B-A16E-458BA36EFA64}"/>
          </ac:graphicFrameMkLst>
        </pc:graphicFrameChg>
        <pc:graphicFrameChg chg="add mod modGraphic">
          <ac:chgData name="김효관" userId="5d412245-c878-4bfb-b3ad-7c3e81fe34ff" providerId="ADAL" clId="{19598612-929A-4453-84EC-7DF4EA4C040E}" dt="2019-06-10T07:44:03.689" v="515" actId="1076"/>
          <ac:graphicFrameMkLst>
            <pc:docMk/>
            <pc:sldMk cId="4007458086" sldId="1429"/>
            <ac:graphicFrameMk id="28" creationId="{358985CC-3F2F-48EF-853E-A8011C682B59}"/>
          </ac:graphicFrameMkLst>
        </pc:graphicFrameChg>
        <pc:picChg chg="add del">
          <ac:chgData name="김효관" userId="5d412245-c878-4bfb-b3ad-7c3e81fe34ff" providerId="ADAL" clId="{19598612-929A-4453-84EC-7DF4EA4C040E}" dt="2019-06-10T07:42:46.274" v="468"/>
          <ac:picMkLst>
            <pc:docMk/>
            <pc:sldMk cId="4007458086" sldId="1429"/>
            <ac:picMk id="21" creationId="{2E083EDE-37BA-47B5-A15C-C685A79CDAD8}"/>
          </ac:picMkLst>
        </pc:picChg>
        <pc:cxnChg chg="mod">
          <ac:chgData name="김효관" userId="5d412245-c878-4bfb-b3ad-7c3e81fe34ff" providerId="ADAL" clId="{19598612-929A-4453-84EC-7DF4EA4C040E}" dt="2019-06-10T07:42:21.307" v="384" actId="478"/>
          <ac:cxnSpMkLst>
            <pc:docMk/>
            <pc:sldMk cId="4007458086" sldId="1429"/>
            <ac:cxnSpMk id="16" creationId="{2F4BB83D-4E66-427D-82BD-0FC95662AA84}"/>
          </ac:cxnSpMkLst>
        </pc:cxnChg>
      </pc:sldChg>
      <pc:sldChg chg="modSp add">
        <pc:chgData name="김효관" userId="5d412245-c878-4bfb-b3ad-7c3e81fe34ff" providerId="ADAL" clId="{19598612-929A-4453-84EC-7DF4EA4C040E}" dt="2019-06-10T09:35:08.349" v="638"/>
        <pc:sldMkLst>
          <pc:docMk/>
          <pc:sldMk cId="1302445931" sldId="1430"/>
        </pc:sldMkLst>
        <pc:spChg chg="mod">
          <ac:chgData name="김효관" userId="5d412245-c878-4bfb-b3ad-7c3e81fe34ff" providerId="ADAL" clId="{19598612-929A-4453-84EC-7DF4EA4C040E}" dt="2019-06-10T09:35:08.349" v="638"/>
          <ac:spMkLst>
            <pc:docMk/>
            <pc:sldMk cId="1302445931" sldId="1430"/>
            <ac:spMk id="32" creationId="{00000000-0000-0000-0000-000000000000}"/>
          </ac:spMkLst>
        </pc:spChg>
      </pc:sldChg>
      <pc:sldChg chg="modSp add del">
        <pc:chgData name="김효관" userId="5d412245-c878-4bfb-b3ad-7c3e81fe34ff" providerId="ADAL" clId="{19598612-929A-4453-84EC-7DF4EA4C040E}" dt="2019-06-10T09:34:35.945" v="628" actId="2696"/>
        <pc:sldMkLst>
          <pc:docMk/>
          <pc:sldMk cId="2685413531" sldId="1430"/>
        </pc:sldMkLst>
        <pc:spChg chg="mod">
          <ac:chgData name="김효관" userId="5d412245-c878-4bfb-b3ad-7c3e81fe34ff" providerId="ADAL" clId="{19598612-929A-4453-84EC-7DF4EA4C040E}" dt="2019-06-10T07:47:17.246" v="569" actId="20577"/>
          <ac:spMkLst>
            <pc:docMk/>
            <pc:sldMk cId="2685413531" sldId="1430"/>
            <ac:spMk id="14" creationId="{9BBF14FF-9D39-4E4B-9C1D-BC7B62CF08AA}"/>
          </ac:spMkLst>
        </pc:spChg>
        <pc:spChg chg="mod">
          <ac:chgData name="김효관" userId="5d412245-c878-4bfb-b3ad-7c3e81fe34ff" providerId="ADAL" clId="{19598612-929A-4453-84EC-7DF4EA4C040E}" dt="2019-06-10T07:44:38.649" v="530" actId="20577"/>
          <ac:spMkLst>
            <pc:docMk/>
            <pc:sldMk cId="2685413531" sldId="1430"/>
            <ac:spMk id="25" creationId="{9978C57A-AA40-479C-99AE-BB78EFA0F8E4}"/>
          </ac:spMkLst>
        </pc:spChg>
        <pc:graphicFrameChg chg="mod modGraphic">
          <ac:chgData name="김효관" userId="5d412245-c878-4bfb-b3ad-7c3e81fe34ff" providerId="ADAL" clId="{19598612-929A-4453-84EC-7DF4EA4C040E}" dt="2019-06-10T07:46:57.998" v="532" actId="207"/>
          <ac:graphicFrameMkLst>
            <pc:docMk/>
            <pc:sldMk cId="2685413531" sldId="1430"/>
            <ac:graphicFrameMk id="28" creationId="{358985CC-3F2F-48EF-853E-A8011C682B59}"/>
          </ac:graphicFrameMkLst>
        </pc:graphicFrameChg>
      </pc:sldChg>
      <pc:sldChg chg="addSp delSp modSp add">
        <pc:chgData name="김효관" userId="5d412245-c878-4bfb-b3ad-7c3e81fe34ff" providerId="ADAL" clId="{19598612-929A-4453-84EC-7DF4EA4C040E}" dt="2019-06-10T10:11:19.467" v="1063"/>
        <pc:sldMkLst>
          <pc:docMk/>
          <pc:sldMk cId="2314121064" sldId="1431"/>
        </pc:sldMkLst>
        <pc:spChg chg="add mod">
          <ac:chgData name="김효관" userId="5d412245-c878-4bfb-b3ad-7c3e81fe34ff" providerId="ADAL" clId="{19598612-929A-4453-84EC-7DF4EA4C040E}" dt="2019-06-10T10:06:21.370" v="927" actId="1076"/>
          <ac:spMkLst>
            <pc:docMk/>
            <pc:sldMk cId="2314121064" sldId="1431"/>
            <ac:spMk id="2" creationId="{28A1F39F-F88C-4E46-8BBD-7745D6E19D13}"/>
          </ac:spMkLst>
        </pc:spChg>
        <pc:spChg chg="add del mod">
          <ac:chgData name="김효관" userId="5d412245-c878-4bfb-b3ad-7c3e81fe34ff" providerId="ADAL" clId="{19598612-929A-4453-84EC-7DF4EA4C040E}" dt="2019-06-10T10:11:19.467" v="1063"/>
          <ac:spMkLst>
            <pc:docMk/>
            <pc:sldMk cId="2314121064" sldId="1431"/>
            <ac:spMk id="3" creationId="{F3226C00-F525-430A-86DA-4C7D3DD5F37E}"/>
          </ac:spMkLst>
        </pc:spChg>
        <pc:spChg chg="mod">
          <ac:chgData name="김효관" userId="5d412245-c878-4bfb-b3ad-7c3e81fe34ff" providerId="ADAL" clId="{19598612-929A-4453-84EC-7DF4EA4C040E}" dt="2019-06-10T09:35:09.677" v="639"/>
          <ac:spMkLst>
            <pc:docMk/>
            <pc:sldMk cId="2314121064" sldId="1431"/>
            <ac:spMk id="32" creationId="{00000000-0000-0000-0000-000000000000}"/>
          </ac:spMkLst>
        </pc:spChg>
      </pc:sldChg>
      <pc:sldChg chg="modSp add del">
        <pc:chgData name="김효관" userId="5d412245-c878-4bfb-b3ad-7c3e81fe34ff" providerId="ADAL" clId="{19598612-929A-4453-84EC-7DF4EA4C040E}" dt="2019-06-10T09:34:35.987" v="629" actId="2696"/>
        <pc:sldMkLst>
          <pc:docMk/>
          <pc:sldMk cId="3745186040" sldId="1431"/>
        </pc:sldMkLst>
        <pc:spChg chg="mod">
          <ac:chgData name="김효관" userId="5d412245-c878-4bfb-b3ad-7c3e81fe34ff" providerId="ADAL" clId="{19598612-929A-4453-84EC-7DF4EA4C040E}" dt="2019-06-10T07:47:55.563" v="623"/>
          <ac:spMkLst>
            <pc:docMk/>
            <pc:sldMk cId="3745186040" sldId="1431"/>
            <ac:spMk id="14" creationId="{9BBF14FF-9D39-4E4B-9C1D-BC7B62CF08AA}"/>
          </ac:spMkLst>
        </pc:spChg>
        <pc:spChg chg="mod">
          <ac:chgData name="김효관" userId="5d412245-c878-4bfb-b3ad-7c3e81fe34ff" providerId="ADAL" clId="{19598612-929A-4453-84EC-7DF4EA4C040E}" dt="2019-06-10T07:47:33.834" v="579" actId="20577"/>
          <ac:spMkLst>
            <pc:docMk/>
            <pc:sldMk cId="3745186040" sldId="1431"/>
            <ac:spMk id="25" creationId="{9978C57A-AA40-479C-99AE-BB78EFA0F8E4}"/>
          </ac:spMkLst>
        </pc:spChg>
        <pc:graphicFrameChg chg="mod modGraphic">
          <ac:chgData name="김효관" userId="5d412245-c878-4bfb-b3ad-7c3e81fe34ff" providerId="ADAL" clId="{19598612-929A-4453-84EC-7DF4EA4C040E}" dt="2019-06-10T07:51:47.063" v="625" actId="207"/>
          <ac:graphicFrameMkLst>
            <pc:docMk/>
            <pc:sldMk cId="3745186040" sldId="1431"/>
            <ac:graphicFrameMk id="28" creationId="{358985CC-3F2F-48EF-853E-A8011C682B59}"/>
          </ac:graphicFrameMkLst>
        </pc:graphicFrameChg>
      </pc:sldChg>
      <pc:sldChg chg="addSp delSp modSp add">
        <pc:chgData name="김효관" userId="5d412245-c878-4bfb-b3ad-7c3e81fe34ff" providerId="ADAL" clId="{19598612-929A-4453-84EC-7DF4EA4C040E}" dt="2019-06-10T10:11:30.007" v="1068" actId="14100"/>
        <pc:sldMkLst>
          <pc:docMk/>
          <pc:sldMk cId="845460611" sldId="1432"/>
        </pc:sldMkLst>
        <pc:spChg chg="del">
          <ac:chgData name="김효관" userId="5d412245-c878-4bfb-b3ad-7c3e81fe34ff" providerId="ADAL" clId="{19598612-929A-4453-84EC-7DF4EA4C040E}" dt="2019-06-10T10:08:30.149" v="931" actId="478"/>
          <ac:spMkLst>
            <pc:docMk/>
            <pc:sldMk cId="845460611" sldId="1432"/>
            <ac:spMk id="2" creationId="{28A1F39F-F88C-4E46-8BBD-7745D6E19D13}"/>
          </ac:spMkLst>
        </pc:spChg>
        <pc:spChg chg="del">
          <ac:chgData name="김효관" userId="5d412245-c878-4bfb-b3ad-7c3e81fe34ff" providerId="ADAL" clId="{19598612-929A-4453-84EC-7DF4EA4C040E}" dt="2019-06-10T10:08:30.149" v="931" actId="478"/>
          <ac:spMkLst>
            <pc:docMk/>
            <pc:sldMk cId="845460611" sldId="1432"/>
            <ac:spMk id="3" creationId="{F3226C00-F525-430A-86DA-4C7D3DD5F37E}"/>
          </ac:spMkLst>
        </pc:spChg>
        <pc:spChg chg="add mod">
          <ac:chgData name="김효관" userId="5d412245-c878-4bfb-b3ad-7c3e81fe34ff" providerId="ADAL" clId="{19598612-929A-4453-84EC-7DF4EA4C040E}" dt="2019-06-10T10:11:10.706" v="1060" actId="207"/>
          <ac:spMkLst>
            <pc:docMk/>
            <pc:sldMk cId="845460611" sldId="1432"/>
            <ac:spMk id="5" creationId="{7A198DFF-7FB8-4CBF-A675-06DA0883CCE9}"/>
          </ac:spMkLst>
        </pc:spChg>
        <pc:spChg chg="add mod">
          <ac:chgData name="김효관" userId="5d412245-c878-4bfb-b3ad-7c3e81fe34ff" providerId="ADAL" clId="{19598612-929A-4453-84EC-7DF4EA4C040E}" dt="2019-06-10T10:11:30.007" v="1068" actId="14100"/>
          <ac:spMkLst>
            <pc:docMk/>
            <pc:sldMk cId="845460611" sldId="1432"/>
            <ac:spMk id="15" creationId="{0C6C77EB-F33B-497F-85BC-5898646F462E}"/>
          </ac:spMkLst>
        </pc:spChg>
        <pc:spChg chg="del">
          <ac:chgData name="김효관" userId="5d412245-c878-4bfb-b3ad-7c3e81fe34ff" providerId="ADAL" clId="{19598612-929A-4453-84EC-7DF4EA4C040E}" dt="2019-06-10T10:08:30.149" v="931" actId="478"/>
          <ac:spMkLst>
            <pc:docMk/>
            <pc:sldMk cId="845460611" sldId="1432"/>
            <ac:spMk id="29" creationId="{46B78CEC-F6EA-4951-BF37-5A2FC2AC5E6D}"/>
          </ac:spMkLst>
        </pc:spChg>
        <pc:graphicFrameChg chg="add mod modGraphic">
          <ac:chgData name="김효관" userId="5d412245-c878-4bfb-b3ad-7c3e81fe34ff" providerId="ADAL" clId="{19598612-929A-4453-84EC-7DF4EA4C040E}" dt="2019-06-10T10:10:24.923" v="1029" actId="1076"/>
          <ac:graphicFrameMkLst>
            <pc:docMk/>
            <pc:sldMk cId="845460611" sldId="1432"/>
            <ac:graphicFrameMk id="4" creationId="{C1F7A79B-38D1-4EED-9485-88799914B22D}"/>
          </ac:graphicFrameMkLst>
        </pc:graphicFrameChg>
        <pc:graphicFrameChg chg="add mod modGraphic">
          <ac:chgData name="김효관" userId="5d412245-c878-4bfb-b3ad-7c3e81fe34ff" providerId="ADAL" clId="{19598612-929A-4453-84EC-7DF4EA4C040E}" dt="2019-06-10T10:11:16.652" v="1062" actId="1076"/>
          <ac:graphicFrameMkLst>
            <pc:docMk/>
            <pc:sldMk cId="845460611" sldId="1432"/>
            <ac:graphicFrameMk id="12" creationId="{959269E4-292C-4DA7-BA96-3D082728FF82}"/>
          </ac:graphicFrameMkLst>
        </pc:graphicFrameChg>
        <pc:graphicFrameChg chg="add mod modGraphic">
          <ac:chgData name="김효관" userId="5d412245-c878-4bfb-b3ad-7c3e81fe34ff" providerId="ADAL" clId="{19598612-929A-4453-84EC-7DF4EA4C040E}" dt="2019-06-10T10:11:25.180" v="1066" actId="1076"/>
          <ac:graphicFrameMkLst>
            <pc:docMk/>
            <pc:sldMk cId="845460611" sldId="1432"/>
            <ac:graphicFrameMk id="13" creationId="{D6FBAE95-19CF-43F1-B9D6-B6846A650FDD}"/>
          </ac:graphicFrameMkLst>
        </pc:graphicFrameChg>
        <pc:graphicFrameChg chg="del">
          <ac:chgData name="김효관" userId="5d412245-c878-4bfb-b3ad-7c3e81fe34ff" providerId="ADAL" clId="{19598612-929A-4453-84EC-7DF4EA4C040E}" dt="2019-06-10T10:08:30.149" v="931" actId="478"/>
          <ac:graphicFrameMkLst>
            <pc:docMk/>
            <pc:sldMk cId="845460611" sldId="1432"/>
            <ac:graphicFrameMk id="28" creationId="{358985CC-3F2F-48EF-853E-A8011C682B59}"/>
          </ac:graphicFrameMkLst>
        </pc:graphicFrameChg>
      </pc:sldChg>
      <pc:sldChg chg="addSp delSp modSp add">
        <pc:chgData name="김효관" userId="5d412245-c878-4bfb-b3ad-7c3e81fe34ff" providerId="ADAL" clId="{19598612-929A-4453-84EC-7DF4EA4C040E}" dt="2019-06-10T10:15:40.914" v="1465" actId="20577"/>
        <pc:sldMkLst>
          <pc:docMk/>
          <pc:sldMk cId="939422887" sldId="1433"/>
        </pc:sldMkLst>
        <pc:spChg chg="del">
          <ac:chgData name="김효관" userId="5d412245-c878-4bfb-b3ad-7c3e81fe34ff" providerId="ADAL" clId="{19598612-929A-4453-84EC-7DF4EA4C040E}" dt="2019-06-10T10:13:32.113" v="1154" actId="478"/>
          <ac:spMkLst>
            <pc:docMk/>
            <pc:sldMk cId="939422887" sldId="1433"/>
            <ac:spMk id="2" creationId="{28A1F39F-F88C-4E46-8BBD-7745D6E19D13}"/>
          </ac:spMkLst>
        </pc:spChg>
        <pc:spChg chg="add mod">
          <ac:chgData name="김효관" userId="5d412245-c878-4bfb-b3ad-7c3e81fe34ff" providerId="ADAL" clId="{19598612-929A-4453-84EC-7DF4EA4C040E}" dt="2019-06-10T10:15:40.914" v="1465" actId="20577"/>
          <ac:spMkLst>
            <pc:docMk/>
            <pc:sldMk cId="939422887" sldId="1433"/>
            <ac:spMk id="10" creationId="{D926EF5A-A27A-4ADE-815C-1A55C90AAA74}"/>
          </ac:spMkLst>
        </pc:spChg>
        <pc:spChg chg="mod">
          <ac:chgData name="김효관" userId="5d412245-c878-4bfb-b3ad-7c3e81fe34ff" providerId="ADAL" clId="{19598612-929A-4453-84EC-7DF4EA4C040E}" dt="2019-06-10T10:13:53.377" v="1274"/>
          <ac:spMkLst>
            <pc:docMk/>
            <pc:sldMk cId="939422887" sldId="1433"/>
            <ac:spMk id="14" creationId="{9BBF14FF-9D39-4E4B-9C1D-BC7B62CF08AA}"/>
          </ac:spMkLst>
        </pc:spChg>
        <pc:spChg chg="mod">
          <ac:chgData name="김효관" userId="5d412245-c878-4bfb-b3ad-7c3e81fe34ff" providerId="ADAL" clId="{19598612-929A-4453-84EC-7DF4EA4C040E}" dt="2019-06-10T10:12:09.651" v="1096"/>
          <ac:spMkLst>
            <pc:docMk/>
            <pc:sldMk cId="939422887" sldId="1433"/>
            <ac:spMk id="25" creationId="{9978C57A-AA40-479C-99AE-BB78EFA0F8E4}"/>
          </ac:spMkLst>
        </pc:spChg>
        <pc:graphicFrameChg chg="modGraphic">
          <ac:chgData name="김효관" userId="5d412245-c878-4bfb-b3ad-7c3e81fe34ff" providerId="ADAL" clId="{19598612-929A-4453-84EC-7DF4EA4C040E}" dt="2019-06-10T10:13:27.562" v="1153" actId="20577"/>
          <ac:graphicFrameMkLst>
            <pc:docMk/>
            <pc:sldMk cId="939422887" sldId="1433"/>
            <ac:graphicFrameMk id="28" creationId="{358985CC-3F2F-48EF-853E-A8011C682B59}"/>
          </ac:graphicFrameMkLst>
        </pc:graphicFrameChg>
      </pc:sldChg>
    </pc:docChg>
  </pc:docChgLst>
  <pc:docChgLst>
    <pc:chgData name="김효관" userId="5d412245-c878-4bfb-b3ad-7c3e81fe34ff" providerId="ADAL" clId="{6D229B45-2051-4B91-BC37-2BAC11951DEE}"/>
    <pc:docChg chg="modSld">
      <pc:chgData name="김효관" userId="5d412245-c878-4bfb-b3ad-7c3e81fe34ff" providerId="ADAL" clId="{6D229B45-2051-4B91-BC37-2BAC11951DEE}" dt="2019-06-03T12:50:07.629" v="72" actId="1076"/>
      <pc:docMkLst>
        <pc:docMk/>
      </pc:docMkLst>
      <pc:sldChg chg="addSp modSp">
        <pc:chgData name="김효관" userId="5d412245-c878-4bfb-b3ad-7c3e81fe34ff" providerId="ADAL" clId="{6D229B45-2051-4B91-BC37-2BAC11951DEE}" dt="2019-06-03T12:50:07.629" v="72" actId="1076"/>
        <pc:sldMkLst>
          <pc:docMk/>
          <pc:sldMk cId="1884110730" sldId="1377"/>
        </pc:sldMkLst>
        <pc:graphicFrameChg chg="mod modGraphic">
          <ac:chgData name="김효관" userId="5d412245-c878-4bfb-b3ad-7c3e81fe34ff" providerId="ADAL" clId="{6D229B45-2051-4B91-BC37-2BAC11951DEE}" dt="2019-06-03T12:46:51.475" v="53" actId="20577"/>
          <ac:graphicFrameMkLst>
            <pc:docMk/>
            <pc:sldMk cId="1884110730" sldId="1377"/>
            <ac:graphicFrameMk id="18" creationId="{3B9D1ED3-5B49-45BD-A5AF-1E29096BCAE8}"/>
          </ac:graphicFrameMkLst>
        </pc:graphicFrameChg>
        <pc:picChg chg="add mod">
          <ac:chgData name="김효관" userId="5d412245-c878-4bfb-b3ad-7c3e81fe34ff" providerId="ADAL" clId="{6D229B45-2051-4B91-BC37-2BAC11951DEE}" dt="2019-06-03T12:50:04.227" v="69" actId="1076"/>
          <ac:picMkLst>
            <pc:docMk/>
            <pc:sldMk cId="1884110730" sldId="1377"/>
            <ac:picMk id="2" creationId="{D335F8B7-923B-47D9-8A90-E4E088088B8B}"/>
          </ac:picMkLst>
        </pc:picChg>
        <pc:picChg chg="add mod">
          <ac:chgData name="김효관" userId="5d412245-c878-4bfb-b3ad-7c3e81fe34ff" providerId="ADAL" clId="{6D229B45-2051-4B91-BC37-2BAC11951DEE}" dt="2019-06-03T12:49:54.944" v="62" actId="14100"/>
          <ac:picMkLst>
            <pc:docMk/>
            <pc:sldMk cId="1884110730" sldId="1377"/>
            <ac:picMk id="3" creationId="{763B8A5A-E1F2-47CB-97B8-2F54650F51EF}"/>
          </ac:picMkLst>
        </pc:picChg>
        <pc:picChg chg="add mod">
          <ac:chgData name="김효관" userId="5d412245-c878-4bfb-b3ad-7c3e81fe34ff" providerId="ADAL" clId="{6D229B45-2051-4B91-BC37-2BAC11951DEE}" dt="2019-06-03T12:49:55.979" v="63" actId="1076"/>
          <ac:picMkLst>
            <pc:docMk/>
            <pc:sldMk cId="1884110730" sldId="1377"/>
            <ac:picMk id="4" creationId="{63B627B4-2006-4A1E-A1CC-99E37812E0EA}"/>
          </ac:picMkLst>
        </pc:picChg>
        <pc:picChg chg="add mod">
          <ac:chgData name="김효관" userId="5d412245-c878-4bfb-b3ad-7c3e81fe34ff" providerId="ADAL" clId="{6D229B45-2051-4B91-BC37-2BAC11951DEE}" dt="2019-06-03T12:50:07.629" v="72" actId="1076"/>
          <ac:picMkLst>
            <pc:docMk/>
            <pc:sldMk cId="1884110730" sldId="1377"/>
            <ac:picMk id="5" creationId="{ABDB0100-4488-4C25-84DD-35EAD0DBAE6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8262" y="0"/>
            <a:ext cx="2948938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1814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8262" y="9441814"/>
            <a:ext cx="2948938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6A0A4519-0FD1-4133-A005-87BF60362A8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2521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672" y="0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6125"/>
            <a:ext cx="6626225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403" y="4722498"/>
            <a:ext cx="5446396" cy="447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</a:t>
            </a:r>
            <a:r>
              <a:rPr lang="en-US" altLang="ko-KR" noProof="0"/>
              <a:t> </a:t>
            </a:r>
            <a:r>
              <a:rPr lang="ko-KR" altLang="en-US" noProof="0"/>
              <a:t>텍스트</a:t>
            </a:r>
            <a:r>
              <a:rPr lang="en-US" altLang="ko-KR" noProof="0"/>
              <a:t> </a:t>
            </a:r>
            <a:r>
              <a:rPr lang="ko-KR" altLang="en-US" noProof="0"/>
              <a:t>스타일을</a:t>
            </a:r>
            <a:r>
              <a:rPr lang="en-US" altLang="ko-KR" noProof="0"/>
              <a:t> </a:t>
            </a:r>
            <a:r>
              <a:rPr lang="ko-KR" altLang="en-US" noProof="0"/>
              <a:t>편집합니다</a:t>
            </a:r>
            <a:endParaRPr lang="en-US" altLang="ko-KR" noProof="0"/>
          </a:p>
          <a:p>
            <a:pPr lvl="1"/>
            <a:r>
              <a:rPr lang="ko-KR" altLang="en-US" noProof="0"/>
              <a:t>둘째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2"/>
            <a:r>
              <a:rPr lang="ko-KR" altLang="en-US" noProof="0"/>
              <a:t>셋째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3"/>
            <a:r>
              <a:rPr lang="ko-KR" altLang="en-US" noProof="0"/>
              <a:t>넷째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4"/>
            <a:r>
              <a:rPr lang="ko-KR" altLang="en-US" noProof="0"/>
              <a:t>다섯째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0226"/>
            <a:ext cx="2948939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672" y="9440226"/>
            <a:ext cx="2948939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2ACB5612-EA7D-459E-9558-DAC4A607271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0605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1pPr>
    <a:lvl2pPr marL="389626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2pPr>
    <a:lvl3pPr marL="779252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3pPr>
    <a:lvl4pPr marL="1168878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4pPr>
    <a:lvl5pPr marL="1558503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5pPr>
    <a:lvl6pPr marL="1948129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403" y="4720908"/>
            <a:ext cx="5446396" cy="4474530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79468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7217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0926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86634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86772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75715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9329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16043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50192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93157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4174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24664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91443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05449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74633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53364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64137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71467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79421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2432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02683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0145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403" y="4720908"/>
            <a:ext cx="5446396" cy="4474530"/>
          </a:xfrm>
          <a:noFill/>
          <a:ln/>
        </p:spPr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60492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86112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78163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34891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64804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14516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13828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11566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53481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51364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9954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796273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94613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47902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203918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936999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653789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114783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383472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43198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856470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005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520433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18243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014312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114349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334441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24953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584360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63498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848411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5790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2798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7450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9300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7821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</p:spPr>
        <p:txBody>
          <a:bodyPr lIns="77925" tIns="38963" rIns="77925" bIns="38963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77925" tIns="38963" rIns="77925" bIns="38963"/>
          <a:lstStyle>
            <a:lvl1pPr marL="0" indent="0" algn="ctr">
              <a:buNone/>
              <a:defRPr>
                <a:latin typeface="돋움"/>
                <a:ea typeface="돋움"/>
                <a:cs typeface="돋움"/>
              </a:defRPr>
            </a:lvl1pPr>
            <a:lvl2pPr marL="389626" indent="0" algn="ctr">
              <a:buNone/>
              <a:defRPr/>
            </a:lvl2pPr>
            <a:lvl3pPr marL="779252" indent="0" algn="ctr">
              <a:buNone/>
              <a:defRPr/>
            </a:lvl3pPr>
            <a:lvl4pPr marL="1168878" indent="0" algn="ctr">
              <a:buNone/>
              <a:defRPr/>
            </a:lvl4pPr>
            <a:lvl5pPr marL="1558503" indent="0" algn="ctr">
              <a:buNone/>
              <a:defRPr/>
            </a:lvl5pPr>
            <a:lvl6pPr marL="1948129" indent="0" algn="ctr">
              <a:buNone/>
              <a:defRPr/>
            </a:lvl6pPr>
            <a:lvl7pPr marL="2337755" indent="0" algn="ctr">
              <a:buNone/>
              <a:defRPr/>
            </a:lvl7pPr>
            <a:lvl8pPr marL="2727381" indent="0" algn="ctr">
              <a:buNone/>
              <a:defRPr/>
            </a:lvl8pPr>
            <a:lvl9pPr marL="3117007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99761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732" r:id="rId1"/>
    <p:sldLayoutId id="2147488738" r:id="rId2"/>
  </p:sldLayoutIdLst>
  <p:transition/>
  <p:hf hdr="0" ftr="0" dt="0"/>
  <p:txStyles>
    <p:titleStyle>
      <a:lvl1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1pPr>
      <a:lvl2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2pPr>
      <a:lvl3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3pPr>
      <a:lvl4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4pPr>
      <a:lvl5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5pPr>
      <a:lvl6pPr marL="633142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6pPr>
      <a:lvl7pPr marL="1022768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7pPr>
      <a:lvl8pPr marL="1412394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8pPr>
      <a:lvl9pPr marL="1802020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9pPr>
    </p:titleStyle>
    <p:bodyStyle>
      <a:lvl1pPr marL="259751" indent="-259751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Font typeface="Wingdings" pitchFamily="2" charset="2"/>
        <a:buChar char="q"/>
        <a:tabLst>
          <a:tab pos="227282" algn="l"/>
          <a:tab pos="340923" algn="l"/>
        </a:tabLst>
        <a:defRPr kumimoji="1" sz="1400">
          <a:solidFill>
            <a:srgbClr val="000000"/>
          </a:solidFill>
          <a:latin typeface="돋움" pitchFamily="50" charset="-127"/>
          <a:ea typeface="돋움" pitchFamily="50" charset="-127"/>
          <a:cs typeface="돋움"/>
        </a:defRPr>
      </a:lvl1pPr>
      <a:lvl2pPr marL="430212" indent="-227282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Char char="–"/>
        <a:tabLst>
          <a:tab pos="227282" algn="l"/>
          <a:tab pos="340923" algn="l"/>
        </a:tabLst>
        <a:defRPr kumimoji="1" sz="1400" b="1">
          <a:solidFill>
            <a:srgbClr val="000000"/>
          </a:solidFill>
          <a:latin typeface="Arial" pitchFamily="-108" charset="0"/>
          <a:ea typeface="돋움" pitchFamily="50" charset="-127"/>
          <a:cs typeface="돋움" pitchFamily="50" charset="-127"/>
        </a:defRPr>
      </a:lvl2pPr>
      <a:lvl3pPr marL="625025" indent="-211047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Char char="•"/>
        <a:tabLst>
          <a:tab pos="227282" algn="l"/>
          <a:tab pos="340923" algn="l"/>
        </a:tabLst>
        <a:defRPr kumimoji="1" sz="1200" b="1">
          <a:solidFill>
            <a:srgbClr val="000000"/>
          </a:solidFill>
          <a:latin typeface="Arial" pitchFamily="-108" charset="0"/>
          <a:ea typeface="돋움" pitchFamily="50" charset="-127"/>
          <a:cs typeface="돋움" pitchFamily="50" charset="-127"/>
        </a:defRPr>
      </a:lvl3pPr>
      <a:lvl4pPr marL="771134" indent="-129875" algn="l" rtl="0" eaLnBrk="0" fontAlgn="base" latinLnBrk="1" hangingPunct="0">
        <a:spcBef>
          <a:spcPct val="25000"/>
        </a:spcBef>
        <a:spcAft>
          <a:spcPct val="0"/>
        </a:spcAft>
        <a:buClr>
          <a:srgbClr val="333333"/>
        </a:buClr>
        <a:buFont typeface="Wingdings" pitchFamily="2" charset="2"/>
        <a:buChar char="–"/>
        <a:tabLst>
          <a:tab pos="227282" algn="l"/>
          <a:tab pos="340923" algn="l"/>
        </a:tabLst>
        <a:defRPr kumimoji="1" sz="1200">
          <a:solidFill>
            <a:srgbClr val="000000"/>
          </a:solidFill>
          <a:latin typeface="굴림" pitchFamily="50" charset="-127"/>
          <a:ea typeface="굴림" pitchFamily="50" charset="-127"/>
          <a:cs typeface="굴림" pitchFamily="-108" charset="-127"/>
        </a:defRPr>
      </a:lvl4pPr>
      <a:lvl5pPr marL="2376989" indent="-389626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50" charset="-127"/>
          <a:ea typeface="굴림" pitchFamily="50" charset="-127"/>
          <a:cs typeface="굴림" pitchFamily="-108" charset="-127"/>
        </a:defRPr>
      </a:lvl5pPr>
      <a:lvl6pPr marL="2766614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6pPr>
      <a:lvl7pPr marL="3156240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7pPr>
      <a:lvl8pPr marL="3545866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8pPr>
      <a:lvl9pPr marL="3935492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9pPr>
    </p:bodyStyle>
    <p:otherStyle>
      <a:defPPr>
        <a:defRPr lang="en-US"/>
      </a:defPPr>
      <a:lvl1pPr marL="0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21452" y="627534"/>
            <a:ext cx="55579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SQL </a:t>
            </a:r>
            <a:r>
              <a:rPr lang="ko-KR" altLang="en-US" sz="4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r>
              <a:rPr lang="en-US" altLang="ko-KR" sz="4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-1</a:t>
            </a:r>
          </a:p>
          <a:p>
            <a:pPr algn="r"/>
            <a:r>
              <a:rPr lang="en-US" altLang="ko-KR" sz="4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4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함수활용 및 데이터 조인</a:t>
            </a:r>
            <a:r>
              <a:rPr lang="en-US" altLang="ko-KR" sz="4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40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04" t="25370" b="49701"/>
          <a:stretch/>
        </p:blipFill>
        <p:spPr>
          <a:xfrm>
            <a:off x="5894219" y="1644864"/>
            <a:ext cx="2985166" cy="1161143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6876256" y="2818972"/>
            <a:ext cx="2003129" cy="400110"/>
            <a:chOff x="6876256" y="2818972"/>
            <a:chExt cx="2003129" cy="400110"/>
          </a:xfrm>
        </p:grpSpPr>
        <p:sp>
          <p:nvSpPr>
            <p:cNvPr id="4" name="직사각형 3"/>
            <p:cNvSpPr/>
            <p:nvPr/>
          </p:nvSpPr>
          <p:spPr>
            <a:xfrm>
              <a:off x="7776198" y="2818972"/>
              <a:ext cx="110318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spc="6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00479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김효관</a:t>
              </a:r>
              <a:endParaRPr lang="en-US" altLang="ko-KR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6876256" y="2896898"/>
              <a:ext cx="1" cy="288634"/>
            </a:xfrm>
            <a:prstGeom prst="line">
              <a:avLst/>
            </a:prstGeom>
            <a:ln>
              <a:solidFill>
                <a:srgbClr val="0047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 함수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225609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컬럼 값 합치기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3FF40F0-43F1-4892-B487-B37C15B3F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87002"/>
              </p:ext>
            </p:extLst>
          </p:nvPr>
        </p:nvGraphicFramePr>
        <p:xfrm>
          <a:off x="410424" y="1677534"/>
          <a:ext cx="814798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 </a:t>
                      </a:r>
                      <a:r>
                        <a:rPr lang="ko-KR" altLang="en-US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 값 합치기</a:t>
                      </a:r>
                      <a:endParaRPr lang="en-US" altLang="ko-KR" sz="1200" b="1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</a:t>
                      </a:r>
                    </a:p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CONCAT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2),</a:t>
                      </a:r>
                    </a:p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||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 {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테이블명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endParaRPr lang="ko-KR" altLang="en-US" sz="1200" b="1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AEB59A-1876-490C-86B5-32EBD72EEDDC}"/>
              </a:ext>
            </a:extLst>
          </p:cNvPr>
          <p:cNvSpPr txBox="1"/>
          <p:nvPr/>
        </p:nvSpPr>
        <p:spPr>
          <a:xfrm>
            <a:off x="395536" y="133920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87B8183-B6D9-4F75-BEAE-A2B950E59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528686"/>
              </p:ext>
            </p:extLst>
          </p:nvPr>
        </p:nvGraphicFramePr>
        <p:xfrm>
          <a:off x="410424" y="3363838"/>
          <a:ext cx="8147980" cy="118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 b="1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 </a:t>
                      </a:r>
                      <a:r>
                        <a:rPr lang="ko-KR" altLang="en-US" sz="1200" b="1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 값 합치기</a:t>
                      </a:r>
                      <a:endParaRPr lang="en-US" altLang="ko-KR" sz="1200" b="1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</a:t>
                      </a:r>
                    </a:p>
                    <a:p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CONCAT(REGIONID,CONCAT('_',PRODUCT)) AS KEYCOL1,</a:t>
                      </a:r>
                    </a:p>
                    <a:p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REGIONID||'_'||PRODUCT AS KEYCOL2</a:t>
                      </a:r>
                    </a:p>
                    <a:p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 KOPO_CHANNEL_SEASONALITY_NEW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DA1357A-5C5B-4314-94CF-E1739B9191CA}"/>
              </a:ext>
            </a:extLst>
          </p:cNvPr>
          <p:cNvSpPr txBox="1"/>
          <p:nvPr/>
        </p:nvSpPr>
        <p:spPr>
          <a:xfrm>
            <a:off x="395536" y="3031980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실습예제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F19428-2D7B-47F4-A917-66959E1023B8}"/>
              </a:ext>
            </a:extLst>
          </p:cNvPr>
          <p:cNvSpPr txBox="1"/>
          <p:nvPr/>
        </p:nvSpPr>
        <p:spPr>
          <a:xfrm>
            <a:off x="6444208" y="1305858"/>
            <a:ext cx="429926" cy="276999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IDX</a:t>
            </a:r>
            <a:endParaRPr lang="ko-KR" altLang="en-US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873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 함수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225609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컬럼 값 합치기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823CDE77-86D9-4088-AD48-33F60CB43D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712" y="1434906"/>
            <a:ext cx="49149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80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 함수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2532871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컬럼 값 추출하기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3FF40F0-43F1-4892-B487-B37C15B3F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306867"/>
              </p:ext>
            </p:extLst>
          </p:nvPr>
        </p:nvGraphicFramePr>
        <p:xfrm>
          <a:off x="410424" y="1677534"/>
          <a:ext cx="8147980" cy="118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 </a:t>
                      </a:r>
                      <a:r>
                        <a:rPr lang="ko-KR" altLang="en-US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 값 추출하기</a:t>
                      </a:r>
                      <a:endParaRPr lang="en-US" altLang="ko-KR" sz="1200" b="1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</a:t>
                      </a:r>
                    </a:p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SUBSTR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(‘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 OR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컬럼명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시작인덱스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종료인덱스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 {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테이블명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endParaRPr lang="ko-KR" altLang="en-US" sz="1200" b="1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AEB59A-1876-490C-86B5-32EBD72EEDDC}"/>
              </a:ext>
            </a:extLst>
          </p:cNvPr>
          <p:cNvSpPr txBox="1"/>
          <p:nvPr/>
        </p:nvSpPr>
        <p:spPr>
          <a:xfrm>
            <a:off x="395536" y="133920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87B8183-B6D9-4F75-BEAE-A2B950E59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600292"/>
              </p:ext>
            </p:extLst>
          </p:nvPr>
        </p:nvGraphicFramePr>
        <p:xfrm>
          <a:off x="410424" y="3363838"/>
          <a:ext cx="8147980" cy="118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 </a:t>
                      </a:r>
                      <a:r>
                        <a:rPr lang="ko-KR" altLang="en-US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 값 추출하기</a:t>
                      </a:r>
                      <a:endParaRPr lang="en-US" altLang="ko-KR" sz="1200" b="1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PRODUCT,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SUBSTR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(PRODUCT,1,7)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 KOPO_CHANNEL_SEASONALITY_NEW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DA1357A-5C5B-4314-94CF-E1739B9191CA}"/>
              </a:ext>
            </a:extLst>
          </p:cNvPr>
          <p:cNvSpPr txBox="1"/>
          <p:nvPr/>
        </p:nvSpPr>
        <p:spPr>
          <a:xfrm>
            <a:off x="395536" y="3031980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실습예제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543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 함수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2532871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컬럼 값 추출하기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83C9CB91-6C95-44C8-902B-F21768AC5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1779662"/>
            <a:ext cx="32956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1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 함수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4195671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컬럼 값 채우기 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(LPAD, RPAD)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3FF40F0-43F1-4892-B487-B37C15B3F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522330"/>
              </p:ext>
            </p:extLst>
          </p:nvPr>
        </p:nvGraphicFramePr>
        <p:xfrm>
          <a:off x="410424" y="1677534"/>
          <a:ext cx="8147980" cy="118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 </a:t>
                      </a:r>
                      <a:r>
                        <a:rPr lang="ko-KR" altLang="en-US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 값 채우기</a:t>
                      </a:r>
                      <a:endParaRPr lang="en-US" altLang="ko-KR" sz="1200" b="1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</a:t>
                      </a:r>
                    </a:p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LPAD(</a:t>
                      </a:r>
                      <a:r>
                        <a:rPr lang="ko-KR" altLang="en-US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자릿수</a:t>
                      </a:r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‘</a:t>
                      </a:r>
                      <a:r>
                        <a:rPr lang="ko-KR" altLang="en-US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붙일문자‘</a:t>
                      </a:r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2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 {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테이블명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endParaRPr lang="ko-KR" altLang="en-US" sz="1200" b="1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AEB59A-1876-490C-86B5-32EBD72EEDDC}"/>
              </a:ext>
            </a:extLst>
          </p:cNvPr>
          <p:cNvSpPr txBox="1"/>
          <p:nvPr/>
        </p:nvSpPr>
        <p:spPr>
          <a:xfrm>
            <a:off x="395536" y="133920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87B8183-B6D9-4F75-BEAE-A2B950E59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139778"/>
              </p:ext>
            </p:extLst>
          </p:nvPr>
        </p:nvGraphicFramePr>
        <p:xfrm>
          <a:off x="410424" y="3363838"/>
          <a:ext cx="8147980" cy="118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 </a:t>
                      </a:r>
                      <a:r>
                        <a:rPr lang="ko-KR" altLang="en-US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 값 채우기</a:t>
                      </a:r>
                      <a:endParaRPr lang="en-US" altLang="ko-KR" sz="1200" b="1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</a:t>
                      </a:r>
                    </a:p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LPAD(PRODUCT, 10, ‘0’)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 KOPO_CHANNEL_SEASONALITY_NEW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DA1357A-5C5B-4314-94CF-E1739B9191CA}"/>
              </a:ext>
            </a:extLst>
          </p:cNvPr>
          <p:cNvSpPr txBox="1"/>
          <p:nvPr/>
        </p:nvSpPr>
        <p:spPr>
          <a:xfrm>
            <a:off x="395536" y="3031980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실습예제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607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7CCC53-B8C9-4F70-A6C9-D8BBC28CF7A1}"/>
              </a:ext>
            </a:extLst>
          </p:cNvPr>
          <p:cNvSpPr txBox="1"/>
          <p:nvPr/>
        </p:nvSpPr>
        <p:spPr>
          <a:xfrm>
            <a:off x="539552" y="2067694"/>
            <a:ext cx="8219988" cy="1584176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KOPO_CUSTOMERDATA </a:t>
            </a:r>
            <a:r>
              <a:rPr lang="ko-KR" altLang="en-US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테이블 에서</a:t>
            </a:r>
            <a:endParaRPr lang="en-US" altLang="ko-KR" sz="2400" b="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altLang="ko-KR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CUSTOMERCODE</a:t>
            </a:r>
            <a:r>
              <a:rPr lang="ko-KR" altLang="en-US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를 </a:t>
            </a:r>
            <a:r>
              <a:rPr lang="en-US" altLang="ko-KR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12</a:t>
            </a:r>
            <a:r>
              <a:rPr lang="ko-KR" altLang="en-US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자리로 조회하세요</a:t>
            </a:r>
            <a:endParaRPr lang="en-US" altLang="ko-KR" sz="2400" b="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ko-KR" altLang="en-US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단</a:t>
            </a:r>
            <a:r>
              <a:rPr lang="en-US" altLang="ko-KR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, 12</a:t>
            </a:r>
            <a:r>
              <a:rPr lang="ko-KR" altLang="en-US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자리가 </a:t>
            </a:r>
            <a:r>
              <a:rPr lang="ko-KR" altLang="en-US" sz="2400" b="0" dirty="0" err="1">
                <a:solidFill>
                  <a:schemeClr val="bg1"/>
                </a:solidFill>
                <a:cs typeface="Times New Roman" panose="02020603050405020304" pitchFamily="18" charset="0"/>
              </a:rPr>
              <a:t>안될경우</a:t>
            </a:r>
            <a:r>
              <a:rPr lang="ko-KR" altLang="en-US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 앞에 </a:t>
            </a:r>
            <a:r>
              <a:rPr lang="en-US" altLang="ko-KR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‘*’</a:t>
            </a:r>
            <a:r>
              <a:rPr lang="ko-KR" altLang="en-US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로 채우세요</a:t>
            </a:r>
            <a:endParaRPr lang="en-US" altLang="ko-KR" sz="2400" b="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10501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 함수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488327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컬럼 값 제거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(LTRIM, RTRIM, TRIM)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3FF40F0-43F1-4892-B487-B37C15B3F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688543"/>
              </p:ext>
            </p:extLst>
          </p:nvPr>
        </p:nvGraphicFramePr>
        <p:xfrm>
          <a:off x="410424" y="1677534"/>
          <a:ext cx="8147980" cy="118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 </a:t>
                      </a:r>
                      <a:r>
                        <a:rPr lang="ko-KR" altLang="en-US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 값 제거하기</a:t>
                      </a:r>
                      <a:endParaRPr lang="en-US" altLang="ko-KR" sz="1200" b="1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</a:t>
                      </a:r>
                    </a:p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LTRIM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제거할 문자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 {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테이블명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endParaRPr lang="ko-KR" altLang="en-US" sz="1200" b="1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AEB59A-1876-490C-86B5-32EBD72EEDDC}"/>
              </a:ext>
            </a:extLst>
          </p:cNvPr>
          <p:cNvSpPr txBox="1"/>
          <p:nvPr/>
        </p:nvSpPr>
        <p:spPr>
          <a:xfrm>
            <a:off x="395536" y="133920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87B8183-B6D9-4F75-BEAE-A2B950E59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230685"/>
              </p:ext>
            </p:extLst>
          </p:nvPr>
        </p:nvGraphicFramePr>
        <p:xfrm>
          <a:off x="410424" y="3363838"/>
          <a:ext cx="814798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 </a:t>
                      </a:r>
                      <a:r>
                        <a:rPr lang="ko-KR" altLang="en-US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 값 제거하기</a:t>
                      </a:r>
                      <a:endParaRPr lang="en-US" altLang="ko-KR" sz="1200" b="1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PRODUCT,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LTRIM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(PRODUCT,'PRO'),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RTRIM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(PRODUCT, '56')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 KOPO_CHANNEL_SEASONALITY_NEW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DA1357A-5C5B-4314-94CF-E1739B9191CA}"/>
              </a:ext>
            </a:extLst>
          </p:cNvPr>
          <p:cNvSpPr txBox="1"/>
          <p:nvPr/>
        </p:nvSpPr>
        <p:spPr>
          <a:xfrm>
            <a:off x="395536" y="3031980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실습예제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745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7CCC53-B8C9-4F70-A6C9-D8BBC28CF7A1}"/>
              </a:ext>
            </a:extLst>
          </p:cNvPr>
          <p:cNvSpPr txBox="1"/>
          <p:nvPr/>
        </p:nvSpPr>
        <p:spPr>
          <a:xfrm>
            <a:off x="539552" y="2067694"/>
            <a:ext cx="8219988" cy="1584176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보통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LENGTH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체크 후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5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자리가 들어와야하는데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실제 프로그램상에 에러 발생 시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공백문자가 같이 들어와서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TRIM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해주는 경우가 발생함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(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퀴즈아님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5355C81-76C1-47A5-8D48-BFC06C62CF8E}"/>
              </a:ext>
            </a:extLst>
          </p:cNvPr>
          <p:cNvSpPr/>
          <p:nvPr/>
        </p:nvSpPr>
        <p:spPr>
          <a:xfrm>
            <a:off x="2627784" y="3795886"/>
            <a:ext cx="37074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SELECT LENGTH(TRIM('   ABC    ')) FROM DUAL</a:t>
            </a:r>
          </a:p>
        </p:txBody>
      </p:sp>
    </p:spTree>
    <p:extLst>
      <p:ext uri="{BB962C8B-B14F-4D97-AF65-F5344CB8AC3E}">
        <p14:creationId xmlns:p14="http://schemas.microsoft.com/office/powerpoint/2010/main" val="154268357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 함수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4085393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컬럼 값 제거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(LTRIM, RTRIM)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3080D0F0-88B4-404B-9783-42048FE58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250" y="1635646"/>
            <a:ext cx="36195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11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 함수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304749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6.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변경하기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(REPLACE)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3FF40F0-43F1-4892-B487-B37C15B3F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442783"/>
              </p:ext>
            </p:extLst>
          </p:nvPr>
        </p:nvGraphicFramePr>
        <p:xfrm>
          <a:off x="410424" y="1677534"/>
          <a:ext cx="8147980" cy="118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 </a:t>
                      </a:r>
                      <a:r>
                        <a:rPr lang="ko-KR" altLang="en-US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 값 변경하기</a:t>
                      </a:r>
                      <a:endParaRPr lang="en-US" altLang="ko-KR" sz="1200" b="1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</a:t>
                      </a:r>
                    </a:p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REPLACE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 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‘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1‘,’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2’)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 {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테이블명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endParaRPr lang="ko-KR" altLang="en-US" sz="1200" b="1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AEB59A-1876-490C-86B5-32EBD72EEDDC}"/>
              </a:ext>
            </a:extLst>
          </p:cNvPr>
          <p:cNvSpPr txBox="1"/>
          <p:nvPr/>
        </p:nvSpPr>
        <p:spPr>
          <a:xfrm>
            <a:off x="395536" y="133920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87B8183-B6D9-4F75-BEAE-A2B950E59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722169"/>
              </p:ext>
            </p:extLst>
          </p:nvPr>
        </p:nvGraphicFramePr>
        <p:xfrm>
          <a:off x="410424" y="3363838"/>
          <a:ext cx="8147980" cy="118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 </a:t>
                      </a:r>
                      <a:r>
                        <a:rPr lang="ko-KR" altLang="en-US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 값 변경하기</a:t>
                      </a:r>
                      <a:endParaRPr lang="en-US" altLang="ko-KR" sz="1200" b="1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REGIONID,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REPLACE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(REGIONID,'A','REGION')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 KOPO_CHANNEL_SEASONALITY_NEW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DA1357A-5C5B-4314-94CF-E1739B9191CA}"/>
              </a:ext>
            </a:extLst>
          </p:cNvPr>
          <p:cNvSpPr txBox="1"/>
          <p:nvPr/>
        </p:nvSpPr>
        <p:spPr>
          <a:xfrm>
            <a:off x="395536" y="3031980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실습예제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795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Review </a:t>
            </a:r>
            <a:r>
              <a:rPr lang="en-US" altLang="ko-KR" sz="2000" b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b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베이스</a:t>
            </a:r>
            <a:r>
              <a:rPr lang="en-US" altLang="ko-KR" sz="2000" b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000" b="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4" name="그룹 9">
            <a:extLst>
              <a:ext uri="{FF2B5EF4-FFF2-40B4-BE49-F238E27FC236}">
                <a16:creationId xmlns:a16="http://schemas.microsoft.com/office/drawing/2014/main" id="{7760E2E4-36B8-40C6-A6BA-1EEF670585ED}"/>
              </a:ext>
            </a:extLst>
          </p:cNvPr>
          <p:cNvGrpSpPr>
            <a:grpSpLocks/>
          </p:cNvGrpSpPr>
          <p:nvPr/>
        </p:nvGrpSpPr>
        <p:grpSpPr bwMode="auto">
          <a:xfrm>
            <a:off x="304478" y="773720"/>
            <a:ext cx="8541138" cy="3987251"/>
            <a:chOff x="457654" y="1980431"/>
            <a:chExt cx="11521123" cy="5271167"/>
          </a:xfrm>
        </p:grpSpPr>
        <p:sp>
          <p:nvSpPr>
            <p:cNvPr id="45" name="모서리가 둥근 직사각형 26">
              <a:extLst>
                <a:ext uri="{FF2B5EF4-FFF2-40B4-BE49-F238E27FC236}">
                  <a16:creationId xmlns:a16="http://schemas.microsoft.com/office/drawing/2014/main" id="{11829E3A-74D6-41B6-A216-B402336E8BDB}"/>
                </a:ext>
              </a:extLst>
            </p:cNvPr>
            <p:cNvSpPr/>
            <p:nvPr/>
          </p:nvSpPr>
          <p:spPr>
            <a:xfrm>
              <a:off x="457654" y="2196455"/>
              <a:ext cx="11521123" cy="5055143"/>
            </a:xfrm>
            <a:prstGeom prst="roundRect">
              <a:avLst>
                <a:gd name="adj" fmla="val 2917"/>
              </a:avLst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EEEEEE"/>
                </a:gs>
              </a:gsLst>
              <a:lin ang="2700000" scaled="1"/>
              <a:tileRect/>
            </a:gradFill>
            <a:ln w="12700" cap="flat" cmpd="sng" algn="ctr">
              <a:gradFill>
                <a:gsLst>
                  <a:gs pos="0">
                    <a:sysClr val="window" lastClr="FFFFFF"/>
                  </a:gs>
                  <a:gs pos="100000">
                    <a:sysClr val="window" lastClr="FFFFFF"/>
                  </a:gs>
                </a:gsLst>
                <a:lin ang="5400000" scaled="0"/>
              </a:gradFill>
              <a:prstDash val="solid"/>
            </a:ln>
            <a:effectLst>
              <a:outerShdw blurRad="63500" algn="ctr" rotWithShape="0">
                <a:prstClr val="black">
                  <a:alpha val="52000"/>
                </a:prstClr>
              </a:outerShdw>
            </a:effectLst>
          </p:spPr>
          <p:txBody>
            <a:bodyPr anchor="ctr"/>
            <a:lstStyle/>
            <a:p>
              <a:pPr algn="ctr" defTabSz="1042846" latinLnBrk="0"/>
              <a:endParaRPr lang="ko-KR" altLang="en-US" sz="1800" kern="0" spc="-68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47" name="Picture 26" descr="그림2">
              <a:extLst>
                <a:ext uri="{FF2B5EF4-FFF2-40B4-BE49-F238E27FC236}">
                  <a16:creationId xmlns:a16="http://schemas.microsoft.com/office/drawing/2014/main" id="{EB0FB90F-5CD1-4C11-9D78-3CD5443546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1E9A79F3-FAEB-4BF7-96AF-62314C72AA66}"/>
                </a:ext>
              </a:extLst>
            </p:cNvPr>
            <p:cNvSpPr/>
            <p:nvPr/>
          </p:nvSpPr>
          <p:spPr>
            <a:xfrm>
              <a:off x="911746" y="2055249"/>
              <a:ext cx="1516597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기억합시다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7CAD6DB-E81F-4944-A1B8-7A0387452B19}"/>
              </a:ext>
            </a:extLst>
          </p:cNvPr>
          <p:cNvGrpSpPr/>
          <p:nvPr/>
        </p:nvGrpSpPr>
        <p:grpSpPr>
          <a:xfrm>
            <a:off x="641117" y="1410156"/>
            <a:ext cx="7963331" cy="2961794"/>
            <a:chOff x="641117" y="1410156"/>
            <a:chExt cx="4074899" cy="2300647"/>
          </a:xfrm>
        </p:grpSpPr>
        <p:grpSp>
          <p:nvGrpSpPr>
            <p:cNvPr id="50" name="그룹 52">
              <a:extLst>
                <a:ext uri="{FF2B5EF4-FFF2-40B4-BE49-F238E27FC236}">
                  <a16:creationId xmlns:a16="http://schemas.microsoft.com/office/drawing/2014/main" id="{4CB98339-8DBD-4D45-B226-EDFA9ADCED39}"/>
                </a:ext>
              </a:extLst>
            </p:cNvPr>
            <p:cNvGrpSpPr/>
            <p:nvPr/>
          </p:nvGrpSpPr>
          <p:grpSpPr>
            <a:xfrm>
              <a:off x="643211" y="1410156"/>
              <a:ext cx="4072805" cy="409829"/>
              <a:chOff x="1049186" y="1449928"/>
              <a:chExt cx="11971129" cy="690655"/>
            </a:xfrm>
          </p:grpSpPr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F6F03B88-835B-4B00-9837-AE5F3A614929}"/>
                  </a:ext>
                </a:extLst>
              </p:cNvPr>
              <p:cNvSpPr/>
              <p:nvPr/>
            </p:nvSpPr>
            <p:spPr>
              <a:xfrm>
                <a:off x="1678231" y="1494521"/>
                <a:ext cx="11342084" cy="60091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80" name="그룹 65">
                <a:extLst>
                  <a:ext uri="{FF2B5EF4-FFF2-40B4-BE49-F238E27FC236}">
                    <a16:creationId xmlns:a16="http://schemas.microsoft.com/office/drawing/2014/main" id="{06F04E0B-1E22-4C85-BD3E-AA60C59B764B}"/>
                  </a:ext>
                </a:extLst>
              </p:cNvPr>
              <p:cNvGrpSpPr/>
              <p:nvPr/>
            </p:nvGrpSpPr>
            <p:grpSpPr>
              <a:xfrm>
                <a:off x="1049186" y="1449928"/>
                <a:ext cx="1271322" cy="690655"/>
                <a:chOff x="977755" y="4888338"/>
                <a:chExt cx="1271322" cy="512276"/>
              </a:xfrm>
            </p:grpSpPr>
            <p:grpSp>
              <p:nvGrpSpPr>
                <p:cNvPr id="82" name="그룹 76">
                  <a:extLst>
                    <a:ext uri="{FF2B5EF4-FFF2-40B4-BE49-F238E27FC236}">
                      <a16:creationId xmlns:a16="http://schemas.microsoft.com/office/drawing/2014/main" id="{B18C70F3-11B6-4986-9EEC-D0C3E1E2FC6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77755" y="4888338"/>
                  <a:ext cx="1271322" cy="512276"/>
                  <a:chOff x="827708" y="1950827"/>
                  <a:chExt cx="462223" cy="434439"/>
                </a:xfrm>
              </p:grpSpPr>
              <p:sp>
                <p:nvSpPr>
                  <p:cNvPr id="84" name="모서리가 둥근 직사각형 69">
                    <a:extLst>
                      <a:ext uri="{FF2B5EF4-FFF2-40B4-BE49-F238E27FC236}">
                        <a16:creationId xmlns:a16="http://schemas.microsoft.com/office/drawing/2014/main" id="{42458B86-9732-40B9-B10C-C8BF3E141091}"/>
                      </a:ext>
                    </a:extLst>
                  </p:cNvPr>
                  <p:cNvSpPr/>
                  <p:nvPr/>
                </p:nvSpPr>
                <p:spPr>
                  <a:xfrm>
                    <a:off x="827708" y="1950826"/>
                    <a:ext cx="462223" cy="434439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  <a:alpha val="17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5" name="모서리가 둥근 직사각형 70">
                    <a:extLst>
                      <a:ext uri="{FF2B5EF4-FFF2-40B4-BE49-F238E27FC236}">
                        <a16:creationId xmlns:a16="http://schemas.microsoft.com/office/drawing/2014/main" id="{E743C06A-1EDA-4DEA-BB5D-D1D31F075C68}"/>
                      </a:ext>
                    </a:extLst>
                  </p:cNvPr>
                  <p:cNvSpPr/>
                  <p:nvPr/>
                </p:nvSpPr>
                <p:spPr>
                  <a:xfrm>
                    <a:off x="851734" y="1969340"/>
                    <a:ext cx="413586" cy="393346"/>
                  </a:xfrm>
                  <a:prstGeom prst="roundRect">
                    <a:avLst/>
                  </a:prstGeom>
                  <a:gradFill flip="none" rotWithShape="1">
                    <a:gsLst>
                      <a:gs pos="100000">
                        <a:srgbClr val="7C74DE"/>
                      </a:gs>
                      <a:gs pos="0">
                        <a:srgbClr val="5E318F"/>
                      </a:gs>
                    </a:gsLst>
                    <a:lin ang="2700000" scaled="1"/>
                    <a:tileRect/>
                  </a:gradFill>
                  <a:ln>
                    <a:noFill/>
                  </a:ln>
                  <a:effectLst>
                    <a:innerShdw blurRad="38100">
                      <a:srgbClr val="002060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6" name="자유형 16">
                    <a:extLst>
                      <a:ext uri="{FF2B5EF4-FFF2-40B4-BE49-F238E27FC236}">
                        <a16:creationId xmlns:a16="http://schemas.microsoft.com/office/drawing/2014/main" id="{6424CBA6-C25C-4444-8CB4-DEB9A2C5565A}"/>
                      </a:ext>
                    </a:extLst>
                  </p:cNvPr>
                  <p:cNvSpPr/>
                  <p:nvPr/>
                </p:nvSpPr>
                <p:spPr>
                  <a:xfrm>
                    <a:off x="865023" y="1980665"/>
                    <a:ext cx="390001" cy="177833"/>
                  </a:xfrm>
                  <a:prstGeom prst="roundRect">
                    <a:avLst/>
                  </a:prstGeom>
                  <a:solidFill>
                    <a:srgbClr val="FFFFFF">
                      <a:alpha val="15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647E0F76-6AD7-40FC-A611-5F1F49E26FAE}"/>
                    </a:ext>
                  </a:extLst>
                </p:cNvPr>
                <p:cNvSpPr txBox="1"/>
                <p:nvPr/>
              </p:nvSpPr>
              <p:spPr bwMode="auto">
                <a:xfrm>
                  <a:off x="1163065" y="4973818"/>
                  <a:ext cx="944252" cy="341316"/>
                </a:xfrm>
                <a:prstGeom prst="rect">
                  <a:avLst/>
                </a:prstGeom>
                <a:noFill/>
                <a:effectLst>
                  <a:outerShdw blurRad="127000" algn="ctr" rotWithShape="0">
                    <a:prstClr val="black">
                      <a:alpha val="60000"/>
                    </a:prstClr>
                  </a:outerShdw>
                </a:effectLst>
              </p:spPr>
              <p:txBody>
                <a:bodyPr wrap="square" lIns="104287" tIns="52144" rIns="104287" bIns="52144" anchor="ctr">
                  <a:spAutoFit/>
                </a:bodyPr>
                <a:lstStyle/>
                <a:p>
                  <a:pPr algn="ctr" defTabSz="1042872">
                    <a:defRPr/>
                  </a:pPr>
                  <a:r>
                    <a:rPr lang="en-US" altLang="ko-KR" sz="1600" b="1" dirty="0">
                      <a:ln>
                        <a:solidFill>
                          <a:srgbClr val="4F81BD"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rPr>
                    <a:t>1</a:t>
                  </a:r>
                  <a:endParaRPr lang="ko-KR" altLang="en-US" sz="16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4BA1EC8C-9878-4303-883A-58BC580E0FD7}"/>
                  </a:ext>
                </a:extLst>
              </p:cNvPr>
              <p:cNvSpPr/>
              <p:nvPr/>
            </p:nvSpPr>
            <p:spPr>
              <a:xfrm>
                <a:off x="2463248" y="1555083"/>
                <a:ext cx="6283559" cy="44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릴레이션</a:t>
                </a:r>
                <a:r>
                  <a:rPr lang="en-US" altLang="ko-KR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</a:t>
                </a:r>
                <a:r>
                  <a:rPr lang="ko-KR" altLang="en-US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테이블</a:t>
                </a:r>
                <a:r>
                  <a:rPr lang="en-US" altLang="ko-KR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</a:t>
                </a:r>
                <a:r>
                  <a:rPr lang="ko-KR" altLang="en-US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은 행과 열이 있는 데이터 이다</a:t>
                </a:r>
                <a:r>
                  <a:rPr lang="en-US" altLang="ko-KR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.</a:t>
                </a:r>
              </a:p>
            </p:txBody>
          </p:sp>
        </p:grpSp>
        <p:grpSp>
          <p:nvGrpSpPr>
            <p:cNvPr id="51" name="그룹 88">
              <a:extLst>
                <a:ext uri="{FF2B5EF4-FFF2-40B4-BE49-F238E27FC236}">
                  <a16:creationId xmlns:a16="http://schemas.microsoft.com/office/drawing/2014/main" id="{E7D5759A-5A86-4C63-A2FA-E7B2AA053C22}"/>
                </a:ext>
              </a:extLst>
            </p:cNvPr>
            <p:cNvGrpSpPr/>
            <p:nvPr/>
          </p:nvGrpSpPr>
          <p:grpSpPr>
            <a:xfrm>
              <a:off x="643212" y="1942842"/>
              <a:ext cx="4072804" cy="409606"/>
              <a:chOff x="1049187" y="2349884"/>
              <a:chExt cx="11971129" cy="690279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84AF9831-F452-4597-B044-F6CE9F9B28D8}"/>
                  </a:ext>
                </a:extLst>
              </p:cNvPr>
              <p:cNvSpPr/>
              <p:nvPr/>
            </p:nvSpPr>
            <p:spPr>
              <a:xfrm>
                <a:off x="1678229" y="2392267"/>
                <a:ext cx="11342087" cy="6009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72" name="그룹 90">
                <a:extLst>
                  <a:ext uri="{FF2B5EF4-FFF2-40B4-BE49-F238E27FC236}">
                    <a16:creationId xmlns:a16="http://schemas.microsoft.com/office/drawing/2014/main" id="{8DA91BD4-BC11-4283-992F-0753D87391AD}"/>
                  </a:ext>
                </a:extLst>
              </p:cNvPr>
              <p:cNvGrpSpPr/>
              <p:nvPr/>
            </p:nvGrpSpPr>
            <p:grpSpPr>
              <a:xfrm>
                <a:off x="1049187" y="2349884"/>
                <a:ext cx="1271321" cy="690279"/>
                <a:chOff x="977756" y="5443670"/>
                <a:chExt cx="1271321" cy="511997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5D769F30-957B-42B4-BF15-912B48008F6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77756" y="5443670"/>
                  <a:ext cx="1271321" cy="511997"/>
                  <a:chOff x="827708" y="1950957"/>
                  <a:chExt cx="462223" cy="434822"/>
                </a:xfrm>
              </p:grpSpPr>
              <p:sp>
                <p:nvSpPr>
                  <p:cNvPr id="76" name="모서리가 둥근 직사각형 69">
                    <a:extLst>
                      <a:ext uri="{FF2B5EF4-FFF2-40B4-BE49-F238E27FC236}">
                        <a16:creationId xmlns:a16="http://schemas.microsoft.com/office/drawing/2014/main" id="{EF1E33B8-5E3E-442A-A7A8-E6D74173EF3E}"/>
                      </a:ext>
                    </a:extLst>
                  </p:cNvPr>
                  <p:cNvSpPr/>
                  <p:nvPr/>
                </p:nvSpPr>
                <p:spPr>
                  <a:xfrm>
                    <a:off x="827708" y="1950957"/>
                    <a:ext cx="462223" cy="434822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  <a:alpha val="17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7" name="모서리가 둥근 직사각형 70">
                    <a:extLst>
                      <a:ext uri="{FF2B5EF4-FFF2-40B4-BE49-F238E27FC236}">
                        <a16:creationId xmlns:a16="http://schemas.microsoft.com/office/drawing/2014/main" id="{2EAFCE23-7A05-4D55-B051-083452FA9416}"/>
                      </a:ext>
                    </a:extLst>
                  </p:cNvPr>
                  <p:cNvSpPr/>
                  <p:nvPr/>
                </p:nvSpPr>
                <p:spPr>
                  <a:xfrm>
                    <a:off x="851734" y="1969339"/>
                    <a:ext cx="413586" cy="393346"/>
                  </a:xfrm>
                  <a:prstGeom prst="roundRect">
                    <a:avLst/>
                  </a:prstGeom>
                  <a:gradFill flip="none" rotWithShape="1">
                    <a:gsLst>
                      <a:gs pos="100000">
                        <a:srgbClr val="0473EE"/>
                      </a:gs>
                      <a:gs pos="0">
                        <a:srgbClr val="0B44B5"/>
                      </a:gs>
                    </a:gsLst>
                    <a:lin ang="2700000" scaled="1"/>
                    <a:tileRect/>
                  </a:gradFill>
                  <a:ln>
                    <a:noFill/>
                  </a:ln>
                  <a:effectLst>
                    <a:innerShdw blurRad="38100">
                      <a:srgbClr val="002060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8" name="자유형 22">
                    <a:extLst>
                      <a:ext uri="{FF2B5EF4-FFF2-40B4-BE49-F238E27FC236}">
                        <a16:creationId xmlns:a16="http://schemas.microsoft.com/office/drawing/2014/main" id="{68806EE1-F947-4125-AB8D-AC6BC8BF7D6A}"/>
                      </a:ext>
                    </a:extLst>
                  </p:cNvPr>
                  <p:cNvSpPr/>
                  <p:nvPr/>
                </p:nvSpPr>
                <p:spPr>
                  <a:xfrm>
                    <a:off x="865023" y="1980821"/>
                    <a:ext cx="390001" cy="177990"/>
                  </a:xfrm>
                  <a:prstGeom prst="roundRect">
                    <a:avLst/>
                  </a:prstGeom>
                  <a:solidFill>
                    <a:srgbClr val="FFFFFF">
                      <a:alpha val="15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1DD1BD31-AC41-4150-A1E6-C9C2A21914D1}"/>
                    </a:ext>
                  </a:extLst>
                </p:cNvPr>
                <p:cNvSpPr txBox="1"/>
                <p:nvPr/>
              </p:nvSpPr>
              <p:spPr bwMode="auto">
                <a:xfrm>
                  <a:off x="1163063" y="5529007"/>
                  <a:ext cx="944251" cy="341316"/>
                </a:xfrm>
                <a:prstGeom prst="rect">
                  <a:avLst/>
                </a:prstGeom>
                <a:noFill/>
                <a:effectLst>
                  <a:outerShdw blurRad="127000" algn="ctr" rotWithShape="0">
                    <a:prstClr val="black">
                      <a:alpha val="60000"/>
                    </a:prstClr>
                  </a:outerShdw>
                </a:effectLst>
              </p:spPr>
              <p:txBody>
                <a:bodyPr wrap="square" lIns="104287" tIns="52144" rIns="104287" bIns="52144" anchor="ctr">
                  <a:spAutoFit/>
                </a:bodyPr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r>
                    <a:rPr lang="en-US" altLang="ko-KR" sz="1600" b="1" dirty="0">
                      <a:ln>
                        <a:solidFill>
                          <a:srgbClr val="4F81BD"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rPr>
                    <a:t>2</a:t>
                  </a:r>
                  <a:endParaRPr lang="ko-KR" altLang="en-US" sz="16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494BED5C-D5A2-418B-B54D-43699C3C2C91}"/>
                  </a:ext>
                </a:extLst>
              </p:cNvPr>
              <p:cNvSpPr/>
              <p:nvPr/>
            </p:nvSpPr>
            <p:spPr>
              <a:xfrm>
                <a:off x="2463247" y="2458648"/>
                <a:ext cx="10317170" cy="44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스키마는 데이터베이스 구조와 제약조건에 관한 전반적인 명세를 기술한 정보이다</a:t>
                </a:r>
                <a:r>
                  <a:rPr lang="en-US" altLang="ko-KR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.</a:t>
                </a:r>
                <a:endParaRPr lang="ko-KR" altLang="en-US" sz="1600" kern="0" dirty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52" name="그룹 97">
              <a:extLst>
                <a:ext uri="{FF2B5EF4-FFF2-40B4-BE49-F238E27FC236}">
                  <a16:creationId xmlns:a16="http://schemas.microsoft.com/office/drawing/2014/main" id="{CA8EF8F3-2BBC-4C8D-AD8E-A1E363BF021F}"/>
                </a:ext>
              </a:extLst>
            </p:cNvPr>
            <p:cNvGrpSpPr/>
            <p:nvPr/>
          </p:nvGrpSpPr>
          <p:grpSpPr>
            <a:xfrm>
              <a:off x="641117" y="2462386"/>
              <a:ext cx="4074899" cy="409746"/>
              <a:chOff x="1043031" y="3230975"/>
              <a:chExt cx="11977284" cy="690514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64709A8E-694A-4F27-B30E-95A5146FD426}"/>
                  </a:ext>
                </a:extLst>
              </p:cNvPr>
              <p:cNvSpPr/>
              <p:nvPr/>
            </p:nvSpPr>
            <p:spPr>
              <a:xfrm>
                <a:off x="1678231" y="3278160"/>
                <a:ext cx="11342084" cy="60091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64" name="그룹 99">
                <a:extLst>
                  <a:ext uri="{FF2B5EF4-FFF2-40B4-BE49-F238E27FC236}">
                    <a16:creationId xmlns:a16="http://schemas.microsoft.com/office/drawing/2014/main" id="{97C07C2C-21A4-4BA7-A887-AECBC6B0FCF5}"/>
                  </a:ext>
                </a:extLst>
              </p:cNvPr>
              <p:cNvGrpSpPr/>
              <p:nvPr/>
            </p:nvGrpSpPr>
            <p:grpSpPr>
              <a:xfrm>
                <a:off x="1043031" y="3230975"/>
                <a:ext cx="1272307" cy="690514"/>
                <a:chOff x="971600" y="6000903"/>
                <a:chExt cx="1272307" cy="512171"/>
              </a:xfrm>
            </p:grpSpPr>
            <p:grpSp>
              <p:nvGrpSpPr>
                <p:cNvPr id="66" name="그룹 77">
                  <a:extLst>
                    <a:ext uri="{FF2B5EF4-FFF2-40B4-BE49-F238E27FC236}">
                      <a16:creationId xmlns:a16="http://schemas.microsoft.com/office/drawing/2014/main" id="{015F1852-DFB2-4AB3-813D-80B24F6B361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71600" y="6000903"/>
                  <a:ext cx="1272307" cy="512171"/>
                  <a:chOff x="827584" y="1950740"/>
                  <a:chExt cx="462580" cy="434534"/>
                </a:xfrm>
              </p:grpSpPr>
              <p:sp>
                <p:nvSpPr>
                  <p:cNvPr id="68" name="모서리가 둥근 직사각형 69">
                    <a:extLst>
                      <a:ext uri="{FF2B5EF4-FFF2-40B4-BE49-F238E27FC236}">
                        <a16:creationId xmlns:a16="http://schemas.microsoft.com/office/drawing/2014/main" id="{CC108771-6DF7-4CDF-A6E1-D82F0AF783D1}"/>
                      </a:ext>
                    </a:extLst>
                  </p:cNvPr>
                  <p:cNvSpPr/>
                  <p:nvPr/>
                </p:nvSpPr>
                <p:spPr>
                  <a:xfrm>
                    <a:off x="827708" y="1951235"/>
                    <a:ext cx="462223" cy="434387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  <a:alpha val="17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9" name="모서리가 둥근 직사각형 70">
                    <a:extLst>
                      <a:ext uri="{FF2B5EF4-FFF2-40B4-BE49-F238E27FC236}">
                        <a16:creationId xmlns:a16="http://schemas.microsoft.com/office/drawing/2014/main" id="{AF902417-BB7A-4267-90EB-C17E4AC309B3}"/>
                      </a:ext>
                    </a:extLst>
                  </p:cNvPr>
                  <p:cNvSpPr/>
                  <p:nvPr/>
                </p:nvSpPr>
                <p:spPr>
                  <a:xfrm>
                    <a:off x="851734" y="1969340"/>
                    <a:ext cx="413586" cy="393346"/>
                  </a:xfrm>
                  <a:prstGeom prst="roundRect">
                    <a:avLst/>
                  </a:prstGeom>
                  <a:gradFill flip="none" rotWithShape="1">
                    <a:gsLst>
                      <a:gs pos="100000">
                        <a:srgbClr val="2FB0C1"/>
                      </a:gs>
                      <a:gs pos="0">
                        <a:srgbClr val="2A87C6"/>
                      </a:gs>
                    </a:gsLst>
                    <a:lin ang="2700000" scaled="1"/>
                    <a:tileRect/>
                  </a:gradFill>
                  <a:ln>
                    <a:noFill/>
                  </a:ln>
                  <a:effectLst>
                    <a:innerShdw blurRad="38100">
                      <a:srgbClr val="002060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0" name="자유형 28">
                    <a:extLst>
                      <a:ext uri="{FF2B5EF4-FFF2-40B4-BE49-F238E27FC236}">
                        <a16:creationId xmlns:a16="http://schemas.microsoft.com/office/drawing/2014/main" id="{3B6AC7A0-2694-4DC8-8562-2653319CC1E7}"/>
                      </a:ext>
                    </a:extLst>
                  </p:cNvPr>
                  <p:cNvSpPr/>
                  <p:nvPr/>
                </p:nvSpPr>
                <p:spPr>
                  <a:xfrm>
                    <a:off x="865023" y="1981069"/>
                    <a:ext cx="390001" cy="177812"/>
                  </a:xfrm>
                  <a:prstGeom prst="roundRect">
                    <a:avLst/>
                  </a:prstGeom>
                  <a:solidFill>
                    <a:srgbClr val="FFFFFF">
                      <a:alpha val="15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946A52DC-C5B2-4B2F-8691-622B7C0FB05E}"/>
                    </a:ext>
                  </a:extLst>
                </p:cNvPr>
                <p:cNvSpPr txBox="1"/>
                <p:nvPr/>
              </p:nvSpPr>
              <p:spPr bwMode="auto">
                <a:xfrm>
                  <a:off x="1157400" y="6086331"/>
                  <a:ext cx="944252" cy="341315"/>
                </a:xfrm>
                <a:prstGeom prst="rect">
                  <a:avLst/>
                </a:prstGeom>
                <a:noFill/>
                <a:effectLst>
                  <a:outerShdw blurRad="127000" algn="ctr" rotWithShape="0">
                    <a:prstClr val="black">
                      <a:alpha val="60000"/>
                    </a:prstClr>
                  </a:outerShdw>
                </a:effectLst>
              </p:spPr>
              <p:txBody>
                <a:bodyPr wrap="square" lIns="104287" tIns="52144" rIns="104287" bIns="52144" anchor="ctr">
                  <a:spAutoFit/>
                </a:bodyPr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r>
                    <a:rPr lang="en-US" altLang="ko-KR" sz="1600" b="1" dirty="0">
                      <a:ln>
                        <a:solidFill>
                          <a:srgbClr val="4F81BD"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rPr>
                    <a:t>3</a:t>
                  </a:r>
                  <a:endParaRPr lang="ko-KR" altLang="en-US" sz="16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131727CD-D269-4A3F-9BB2-94A498F0AAF6}"/>
                  </a:ext>
                </a:extLst>
              </p:cNvPr>
              <p:cNvSpPr/>
              <p:nvPr/>
            </p:nvSpPr>
            <p:spPr>
              <a:xfrm>
                <a:off x="2463250" y="3331568"/>
                <a:ext cx="10196617" cy="443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600" kern="0" dirty="0" err="1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기본키</a:t>
                </a:r>
                <a:r>
                  <a:rPr lang="en-US" altLang="ko-KR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: </a:t>
                </a:r>
                <a:r>
                  <a:rPr lang="ko-KR" altLang="en-US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테이블 내 중복허용 안함</a:t>
                </a:r>
                <a:r>
                  <a:rPr lang="en-US" altLang="ko-KR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/ </a:t>
                </a:r>
                <a:r>
                  <a:rPr lang="ko-KR" altLang="en-US" sz="1600" kern="0" dirty="0" err="1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외래키</a:t>
                </a:r>
                <a:r>
                  <a:rPr lang="en-US" altLang="ko-KR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: </a:t>
                </a:r>
                <a:r>
                  <a:rPr lang="ko-KR" altLang="en-US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다른 테이블의 기본키를 참조하는 속성</a:t>
                </a:r>
                <a:r>
                  <a:rPr lang="en-US" altLang="ko-KR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endParaRPr lang="ko-KR" altLang="en-US" sz="1600" kern="0" dirty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53" name="그룹 106">
              <a:extLst>
                <a:ext uri="{FF2B5EF4-FFF2-40B4-BE49-F238E27FC236}">
                  <a16:creationId xmlns:a16="http://schemas.microsoft.com/office/drawing/2014/main" id="{311E5EAB-0E0A-498D-8AAD-A9AB04E47136}"/>
                </a:ext>
              </a:extLst>
            </p:cNvPr>
            <p:cNvGrpSpPr/>
            <p:nvPr/>
          </p:nvGrpSpPr>
          <p:grpSpPr>
            <a:xfrm>
              <a:off x="643212" y="2988529"/>
              <a:ext cx="4072804" cy="409606"/>
              <a:chOff x="1049187" y="4115184"/>
              <a:chExt cx="11971129" cy="690279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A0D324CB-301D-4D63-AAA8-A420C389FD7D}"/>
                  </a:ext>
                </a:extLst>
              </p:cNvPr>
              <p:cNvSpPr/>
              <p:nvPr/>
            </p:nvSpPr>
            <p:spPr>
              <a:xfrm>
                <a:off x="1678229" y="4168452"/>
                <a:ext cx="11342087" cy="60091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56" name="그룹 108">
                <a:extLst>
                  <a:ext uri="{FF2B5EF4-FFF2-40B4-BE49-F238E27FC236}">
                    <a16:creationId xmlns:a16="http://schemas.microsoft.com/office/drawing/2014/main" id="{980A3617-4F8B-40DB-BF0B-E41669322B29}"/>
                  </a:ext>
                </a:extLst>
              </p:cNvPr>
              <p:cNvGrpSpPr/>
              <p:nvPr/>
            </p:nvGrpSpPr>
            <p:grpSpPr>
              <a:xfrm>
                <a:off x="1049187" y="4115184"/>
                <a:ext cx="1271321" cy="690279"/>
                <a:chOff x="977756" y="5443670"/>
                <a:chExt cx="1271321" cy="511997"/>
              </a:xfrm>
            </p:grpSpPr>
            <p:grpSp>
              <p:nvGrpSpPr>
                <p:cNvPr id="58" name="그룹 73">
                  <a:extLst>
                    <a:ext uri="{FF2B5EF4-FFF2-40B4-BE49-F238E27FC236}">
                      <a16:creationId xmlns:a16="http://schemas.microsoft.com/office/drawing/2014/main" id="{92D034E3-18B0-4F93-B8B5-3CD60341B85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77756" y="5443670"/>
                  <a:ext cx="1271321" cy="511997"/>
                  <a:chOff x="827708" y="1950957"/>
                  <a:chExt cx="462223" cy="434822"/>
                </a:xfrm>
              </p:grpSpPr>
              <p:sp>
                <p:nvSpPr>
                  <p:cNvPr id="60" name="모서리가 둥근 직사각형 69">
                    <a:extLst>
                      <a:ext uri="{FF2B5EF4-FFF2-40B4-BE49-F238E27FC236}">
                        <a16:creationId xmlns:a16="http://schemas.microsoft.com/office/drawing/2014/main" id="{01C4B389-1C40-4479-86EB-2F6C5178A6EC}"/>
                      </a:ext>
                    </a:extLst>
                  </p:cNvPr>
                  <p:cNvSpPr/>
                  <p:nvPr/>
                </p:nvSpPr>
                <p:spPr>
                  <a:xfrm>
                    <a:off x="827708" y="1950957"/>
                    <a:ext cx="462223" cy="434822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  <a:alpha val="17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1" name="모서리가 둥근 직사각형 70">
                    <a:extLst>
                      <a:ext uri="{FF2B5EF4-FFF2-40B4-BE49-F238E27FC236}">
                        <a16:creationId xmlns:a16="http://schemas.microsoft.com/office/drawing/2014/main" id="{42C8C8F1-1B1C-4F5A-B770-5154D16EEF88}"/>
                      </a:ext>
                    </a:extLst>
                  </p:cNvPr>
                  <p:cNvSpPr/>
                  <p:nvPr/>
                </p:nvSpPr>
                <p:spPr>
                  <a:xfrm>
                    <a:off x="851734" y="1969339"/>
                    <a:ext cx="413586" cy="393346"/>
                  </a:xfrm>
                  <a:prstGeom prst="roundRect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>
                    <a:noFill/>
                  </a:ln>
                  <a:effectLst>
                    <a:innerShdw blurRad="38100">
                      <a:srgbClr val="002060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2" name="자유형 22">
                    <a:extLst>
                      <a:ext uri="{FF2B5EF4-FFF2-40B4-BE49-F238E27FC236}">
                        <a16:creationId xmlns:a16="http://schemas.microsoft.com/office/drawing/2014/main" id="{08D62C03-1BBF-4F39-8B30-2B1A9442F799}"/>
                      </a:ext>
                    </a:extLst>
                  </p:cNvPr>
                  <p:cNvSpPr/>
                  <p:nvPr/>
                </p:nvSpPr>
                <p:spPr>
                  <a:xfrm>
                    <a:off x="865023" y="1980821"/>
                    <a:ext cx="390001" cy="177990"/>
                  </a:xfrm>
                  <a:prstGeom prst="roundRect">
                    <a:avLst/>
                  </a:prstGeom>
                  <a:solidFill>
                    <a:srgbClr val="FFFFFF">
                      <a:alpha val="15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5949ECFE-E3AA-4DE0-B21A-49CC03579D53}"/>
                    </a:ext>
                  </a:extLst>
                </p:cNvPr>
                <p:cNvSpPr txBox="1"/>
                <p:nvPr/>
              </p:nvSpPr>
              <p:spPr bwMode="auto">
                <a:xfrm>
                  <a:off x="1163065" y="5529007"/>
                  <a:ext cx="944251" cy="341316"/>
                </a:xfrm>
                <a:prstGeom prst="rect">
                  <a:avLst/>
                </a:prstGeom>
                <a:noFill/>
                <a:effectLst>
                  <a:outerShdw blurRad="127000" algn="ctr" rotWithShape="0">
                    <a:prstClr val="black">
                      <a:alpha val="60000"/>
                    </a:prstClr>
                  </a:outerShdw>
                </a:effectLst>
              </p:spPr>
              <p:txBody>
                <a:bodyPr wrap="square" lIns="104287" tIns="52144" rIns="104287" bIns="52144" anchor="ctr">
                  <a:spAutoFit/>
                </a:bodyPr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r>
                    <a:rPr lang="en-US" altLang="ko-KR" sz="1600" b="1" dirty="0">
                      <a:ln>
                        <a:solidFill>
                          <a:srgbClr val="4F81BD"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rPr>
                    <a:t>4</a:t>
                  </a:r>
                  <a:endParaRPr lang="ko-KR" altLang="en-US" sz="16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FF5BDC46-459A-428C-A5A6-FF048E0BB350}"/>
                  </a:ext>
                </a:extLst>
              </p:cNvPr>
              <p:cNvSpPr/>
              <p:nvPr/>
            </p:nvSpPr>
            <p:spPr>
              <a:xfrm>
                <a:off x="2463247" y="4235135"/>
                <a:ext cx="7373334" cy="44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무결성 제약조건 </a:t>
                </a:r>
                <a:r>
                  <a:rPr lang="en-US" altLang="ko-KR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</a:t>
                </a:r>
                <a:r>
                  <a:rPr lang="ko-KR" altLang="en-US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도메인</a:t>
                </a:r>
                <a:r>
                  <a:rPr lang="en-US" altLang="ko-KR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 </a:t>
                </a:r>
                <a:r>
                  <a:rPr lang="ko-KR" altLang="en-US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개체</a:t>
                </a:r>
                <a:r>
                  <a:rPr lang="en-US" altLang="ko-KR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 </a:t>
                </a:r>
                <a:r>
                  <a:rPr lang="ko-KR" altLang="en-US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참조</a:t>
                </a:r>
                <a:r>
                  <a:rPr lang="en-US" altLang="ko-KR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</a:t>
                </a:r>
                <a:r>
                  <a:rPr lang="ko-KR" altLang="en-US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에 대해서 기억한다</a:t>
                </a:r>
                <a:r>
                  <a:rPr lang="en-US" altLang="ko-KR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endParaRPr lang="ko-KR" altLang="en-US" sz="16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54" name="자유형 28">
              <a:extLst>
                <a:ext uri="{FF2B5EF4-FFF2-40B4-BE49-F238E27FC236}">
                  <a16:creationId xmlns:a16="http://schemas.microsoft.com/office/drawing/2014/main" id="{3AE0C270-8A4F-465B-AB87-B28557B7E19C}"/>
                </a:ext>
              </a:extLst>
            </p:cNvPr>
            <p:cNvSpPr/>
            <p:nvPr/>
          </p:nvSpPr>
          <p:spPr bwMode="auto">
            <a:xfrm>
              <a:off x="676151" y="3543134"/>
              <a:ext cx="364946" cy="167669"/>
            </a:xfrm>
            <a:prstGeom prst="roundRect">
              <a:avLst/>
            </a:pr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spcBef>
                  <a:spcPts val="300"/>
                </a:spcBef>
                <a:defRPr/>
              </a:pPr>
              <a:endParaRPr lang="ko-KR" altLang="en-US" sz="1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47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 함수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304749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6.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변경하기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(REPLACE)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CD13E02-C83A-4F77-903F-C280FC183E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2909" y="1635646"/>
            <a:ext cx="34385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66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7CCC53-B8C9-4F70-A6C9-D8BBC28CF7A1}"/>
              </a:ext>
            </a:extLst>
          </p:cNvPr>
          <p:cNvSpPr txBox="1"/>
          <p:nvPr/>
        </p:nvSpPr>
        <p:spPr>
          <a:xfrm>
            <a:off x="539552" y="2067694"/>
            <a:ext cx="8219988" cy="1584176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KOPO_CUSTOMERDATA</a:t>
            </a:r>
            <a:r>
              <a:rPr lang="ko-KR" altLang="en-US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의 </a:t>
            </a:r>
            <a:r>
              <a:rPr lang="ko-KR" altLang="en-US" sz="2400" b="0" dirty="0" err="1">
                <a:solidFill>
                  <a:schemeClr val="bg1"/>
                </a:solidFill>
                <a:cs typeface="Times New Roman" panose="02020603050405020304" pitchFamily="18" charset="0"/>
              </a:rPr>
              <a:t>고객코드는</a:t>
            </a:r>
            <a:r>
              <a:rPr lang="en-US" altLang="ko-KR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10</a:t>
            </a:r>
            <a:r>
              <a:rPr lang="ko-KR" altLang="en-US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자리이다</a:t>
            </a:r>
            <a:endParaRPr lang="en-US" altLang="ko-KR" sz="2400" b="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ko-KR" altLang="en-US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만약 </a:t>
            </a:r>
            <a:r>
              <a:rPr lang="en-US" altLang="ko-KR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10</a:t>
            </a:r>
            <a:r>
              <a:rPr lang="ko-KR" altLang="en-US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자리가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아니면 왼쪽에 </a:t>
            </a:r>
            <a:r>
              <a:rPr lang="en-US" altLang="ko-KR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0</a:t>
            </a:r>
            <a:r>
              <a:rPr lang="ko-KR" altLang="en-US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으로 채운다</a:t>
            </a:r>
            <a:endParaRPr lang="en-US" altLang="ko-KR" sz="2400" b="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ko-KR" altLang="en-US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이후 </a:t>
            </a:r>
            <a:r>
              <a:rPr lang="ko-KR" altLang="en-US" sz="2400" b="0" dirty="0" err="1">
                <a:solidFill>
                  <a:schemeClr val="bg1"/>
                </a:solidFill>
                <a:cs typeface="Times New Roman" panose="02020603050405020304" pitchFamily="18" charset="0"/>
              </a:rPr>
              <a:t>고객코드의</a:t>
            </a:r>
            <a:r>
              <a:rPr lang="ko-KR" altLang="en-US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ko-KR" altLang="en-US" sz="2400" b="0" dirty="0" err="1">
                <a:solidFill>
                  <a:schemeClr val="bg1"/>
                </a:solidFill>
                <a:cs typeface="Times New Roman" panose="02020603050405020304" pitchFamily="18" charset="0"/>
              </a:rPr>
              <a:t>뒷</a:t>
            </a:r>
            <a:r>
              <a:rPr lang="ko-KR" altLang="en-US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altLang="ko-KR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4</a:t>
            </a:r>
            <a:r>
              <a:rPr lang="ko-KR" altLang="en-US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자리는 암호화를 위해 </a:t>
            </a:r>
            <a:r>
              <a:rPr lang="en-US" altLang="ko-KR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* </a:t>
            </a:r>
            <a:r>
              <a:rPr lang="ko-KR" altLang="en-US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처리를</a:t>
            </a:r>
            <a:endParaRPr lang="en-US" altLang="ko-KR" sz="2400" b="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ko-KR" altLang="en-US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해야합니다</a:t>
            </a:r>
            <a:r>
              <a:rPr lang="en-US" altLang="ko-KR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5355C81-76C1-47A5-8D48-BFC06C62CF8E}"/>
              </a:ext>
            </a:extLst>
          </p:cNvPr>
          <p:cNvSpPr/>
          <p:nvPr/>
        </p:nvSpPr>
        <p:spPr>
          <a:xfrm>
            <a:off x="3779912" y="3795886"/>
            <a:ext cx="51317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hint: </a:t>
            </a:r>
            <a:r>
              <a:rPr lang="ko-KR" altLang="en-US"/>
              <a:t>새로운 </a:t>
            </a:r>
            <a:r>
              <a:rPr lang="en-US" altLang="ko-KR"/>
              <a:t>LPAD, SUBSTR,</a:t>
            </a:r>
            <a:r>
              <a:rPr lang="ko-KR" altLang="en-US"/>
              <a:t> </a:t>
            </a:r>
            <a:r>
              <a:rPr lang="en-US" altLang="ko-KR"/>
              <a:t>REPLACE</a:t>
            </a:r>
            <a:r>
              <a:rPr lang="ko-KR" altLang="en-US"/>
              <a:t>를 활용해서 풀어낼 수 있습니다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18716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숫자 함수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1332803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주요 함수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0E30F4D-3D69-48FB-A16E-C43B6963C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993184"/>
              </p:ext>
            </p:extLst>
          </p:nvPr>
        </p:nvGraphicFramePr>
        <p:xfrm>
          <a:off x="467544" y="1419622"/>
          <a:ext cx="8280920" cy="2738946"/>
        </p:xfrm>
        <a:graphic>
          <a:graphicData uri="http://schemas.openxmlformats.org/drawingml/2006/table">
            <a:tbl>
              <a:tblPr/>
              <a:tblGrid>
                <a:gridCol w="1619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1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94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300" b="1" kern="1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함 수 명</a:t>
                      </a:r>
                      <a:endParaRPr lang="ko-KR" sz="1300" kern="1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300" b="1" kern="1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의</a:t>
                      </a:r>
                      <a:r>
                        <a:rPr lang="en-US" sz="1300" b="1" kern="1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          </a:t>
                      </a:r>
                      <a:r>
                        <a:rPr lang="ko-KR" sz="1300" b="1" kern="1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미</a:t>
                      </a:r>
                      <a:endParaRPr lang="ko-KR" sz="1300" kern="1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300" b="1" kern="1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사 용 예</a:t>
                      </a:r>
                      <a:endParaRPr lang="ko-KR" sz="1300" kern="1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ROUND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kern="100">
                          <a:latin typeface="맑은 고딕"/>
                          <a:ea typeface="맑은 고딕"/>
                          <a:cs typeface="Times New Roman"/>
                        </a:rPr>
                        <a:t>주어진 숫자를 반올림 한 후 출력함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ROUND(12.345,2) -&gt; 12.35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CEIL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kern="100">
                          <a:latin typeface="맑은 고딕"/>
                          <a:ea typeface="맑은 고딕"/>
                          <a:cs typeface="Times New Roman"/>
                        </a:rPr>
                        <a:t>주어진 숫자와 가장 근접한 큰 정수 출력함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CEIL(12.345) -&gt; 13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FLOOR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kern="100">
                          <a:latin typeface="맑은 고딕"/>
                          <a:ea typeface="맑은 고딕"/>
                          <a:cs typeface="Times New Roman"/>
                        </a:rPr>
                        <a:t>주어진 숫자와 가장 근접한 작은 정수 출력함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FLOOR(12.345) -&gt; 12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740741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MOD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kern="100">
                          <a:latin typeface="맑은 고딕"/>
                          <a:ea typeface="맑은 고딕"/>
                          <a:cs typeface="Times New Roman"/>
                        </a:rPr>
                        <a:t>주어진 숫자를 나누기 한 후 나머지 값 출력함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MOD(12,10) -&gt; 2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374383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POWER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kern="100">
                          <a:latin typeface="맑은 고딕"/>
                          <a:ea typeface="맑은 고딕"/>
                          <a:cs typeface="Times New Roman"/>
                        </a:rPr>
                        <a:t>주어진 숫자</a:t>
                      </a: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r>
                        <a:rPr lang="ko-KR" sz="1500" kern="100">
                          <a:latin typeface="맑은 고딕"/>
                          <a:ea typeface="맑은 고딕"/>
                          <a:cs typeface="Times New Roman"/>
                        </a:rPr>
                        <a:t>의 숫자</a:t>
                      </a: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2 </a:t>
                      </a:r>
                      <a:r>
                        <a:rPr lang="ko-KR" sz="1500" kern="100">
                          <a:latin typeface="맑은 고딕"/>
                          <a:ea typeface="맑은 고딕"/>
                          <a:cs typeface="Times New Roman"/>
                        </a:rPr>
                        <a:t>승을 출력함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latin typeface="맑은 고딕"/>
                          <a:ea typeface="맑은 고딕"/>
                          <a:cs typeface="Times New Roman"/>
                        </a:rPr>
                        <a:t>POWER(3,2) -&gt; 9</a:t>
                      </a:r>
                      <a:endParaRPr lang="ko-KR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116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숫자 함수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1332803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주요 함수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E7F4DFE2-7884-432F-A00D-DEAD310FC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704" y="1380430"/>
            <a:ext cx="551497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43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7CCC53-B8C9-4F70-A6C9-D8BBC28CF7A1}"/>
              </a:ext>
            </a:extLst>
          </p:cNvPr>
          <p:cNvSpPr txBox="1"/>
          <p:nvPr/>
        </p:nvSpPr>
        <p:spPr>
          <a:xfrm>
            <a:off x="539552" y="1275606"/>
            <a:ext cx="8219988" cy="1584176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NUMBER_EXAMPLE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 테이블 에서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FIRST/SECOND NUMBER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를 활용하여 아래와 같은</a:t>
            </a:r>
            <a:endParaRPr lang="en-US" altLang="ko-KR" sz="2400" b="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결과를 출력하세요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DB50A4-E287-46BF-AA0E-1BE26F9CF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546" y="3435846"/>
            <a:ext cx="6846908" cy="112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65611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7CCC53-B8C9-4F70-A6C9-D8BBC28CF7A1}"/>
              </a:ext>
            </a:extLst>
          </p:cNvPr>
          <p:cNvSpPr txBox="1"/>
          <p:nvPr/>
        </p:nvSpPr>
        <p:spPr>
          <a:xfrm>
            <a:off x="539552" y="915566"/>
            <a:ext cx="8219988" cy="1944216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RMSE_MAE_EXAMPLE2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테이블에서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ACCURACY =</a:t>
            </a:r>
          </a:p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1 – ABS(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예측값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-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실제값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) /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예측값 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공식을 활용하여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정확도를 산출하세요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(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소수점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2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째자리 반올림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4EB9D88-6A31-4624-9AB2-A897B6DE8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3147814"/>
            <a:ext cx="33337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29702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1-3.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날짜 함수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1332803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주요 함수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0E30F4D-3D69-48FB-A16E-C43B6963C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992178"/>
              </p:ext>
            </p:extLst>
          </p:nvPr>
        </p:nvGraphicFramePr>
        <p:xfrm>
          <a:off x="467544" y="1419622"/>
          <a:ext cx="8280920" cy="1780009"/>
        </p:xfrm>
        <a:graphic>
          <a:graphicData uri="http://schemas.openxmlformats.org/drawingml/2006/table">
            <a:tbl>
              <a:tblPr/>
              <a:tblGrid>
                <a:gridCol w="1619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1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94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300" b="1" kern="1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함 수 명</a:t>
                      </a:r>
                      <a:endParaRPr lang="ko-KR" sz="1300" kern="1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300" b="1" kern="1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의</a:t>
                      </a:r>
                      <a:r>
                        <a:rPr lang="en-US" sz="1300" b="1" kern="1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          </a:t>
                      </a:r>
                      <a:r>
                        <a:rPr lang="ko-KR" sz="1300" b="1" kern="1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미</a:t>
                      </a:r>
                      <a:endParaRPr lang="ko-KR" sz="1300" kern="1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300" b="1" kern="1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사 용 예</a:t>
                      </a:r>
                      <a:endParaRPr lang="ko-KR" sz="1300" kern="1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48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500" kern="100">
                          <a:latin typeface="맑은 고딕"/>
                          <a:ea typeface="맑은 고딕"/>
                          <a:cs typeface="Times New Roman"/>
                        </a:rPr>
                        <a:t>SYSDATE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500" kern="100">
                          <a:latin typeface="맑은 고딕"/>
                          <a:ea typeface="맑은 고딕"/>
                          <a:cs typeface="Times New Roman"/>
                        </a:rPr>
                        <a:t>시스템 현재 날짜</a:t>
                      </a:r>
                      <a:r>
                        <a:rPr lang="en-US" altLang="ko-KR" sz="1500" kern="100">
                          <a:latin typeface="맑은 고딕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ko-KR" altLang="en-US" sz="1500" kern="100">
                          <a:latin typeface="맑은 고딕"/>
                          <a:ea typeface="맑은 고딕"/>
                          <a:cs typeface="Times New Roman"/>
                        </a:rPr>
                        <a:t>시간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500" kern="100">
                          <a:latin typeface="맑은 고딕"/>
                          <a:ea typeface="맑은 고딕"/>
                          <a:cs typeface="Times New Roman"/>
                        </a:rPr>
                        <a:t>날짜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37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500" kern="100">
                          <a:latin typeface="맑은 고딕"/>
                          <a:ea typeface="맑은 고딕"/>
                          <a:cs typeface="Times New Roman"/>
                        </a:rPr>
                        <a:t>NEXT_DAY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500" kern="100">
                          <a:latin typeface="맑은 고딕"/>
                          <a:ea typeface="맑은 고딕"/>
                          <a:cs typeface="Times New Roman"/>
                        </a:rPr>
                        <a:t>다음으로 돌아오는 요일의 날짜 출력</a:t>
                      </a:r>
                      <a:endParaRPr lang="en-US" alt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500" kern="100">
                          <a:latin typeface="맑은 고딕"/>
                          <a:ea typeface="맑은 고딕"/>
                          <a:cs typeface="Times New Roman"/>
                        </a:rPr>
                        <a:t>1(</a:t>
                      </a:r>
                      <a:r>
                        <a:rPr lang="ko-KR" altLang="en-US" sz="1500" kern="100">
                          <a:latin typeface="맑은 고딕"/>
                          <a:ea typeface="맑은 고딕"/>
                          <a:cs typeface="Times New Roman"/>
                        </a:rPr>
                        <a:t>일</a:t>
                      </a:r>
                      <a:r>
                        <a:rPr lang="en-US" altLang="ko-KR" sz="1500" kern="100">
                          <a:latin typeface="맑은 고딕"/>
                          <a:ea typeface="맑은 고딕"/>
                          <a:cs typeface="Times New Roman"/>
                        </a:rPr>
                        <a:t>), 2(</a:t>
                      </a:r>
                      <a:r>
                        <a:rPr lang="ko-KR" altLang="en-US" sz="1500" kern="100">
                          <a:latin typeface="맑은 고딕"/>
                          <a:ea typeface="맑은 고딕"/>
                          <a:cs typeface="Times New Roman"/>
                        </a:rPr>
                        <a:t>월</a:t>
                      </a:r>
                      <a:r>
                        <a:rPr lang="en-US" altLang="ko-KR" sz="1500" kern="100">
                          <a:latin typeface="맑은 고딕"/>
                          <a:ea typeface="맑은 고딕"/>
                          <a:cs typeface="Times New Roman"/>
                        </a:rPr>
                        <a:t>), 3(</a:t>
                      </a:r>
                      <a:r>
                        <a:rPr lang="ko-KR" altLang="en-US" sz="1500" kern="100">
                          <a:latin typeface="맑은 고딕"/>
                          <a:ea typeface="맑은 고딕"/>
                          <a:cs typeface="Times New Roman"/>
                        </a:rPr>
                        <a:t>화</a:t>
                      </a:r>
                      <a:r>
                        <a:rPr lang="en-US" altLang="ko-KR" sz="1500" kern="100">
                          <a:latin typeface="맑은 고딕"/>
                          <a:ea typeface="맑은 고딕"/>
                          <a:cs typeface="Times New Roman"/>
                        </a:rPr>
                        <a:t>), 4(</a:t>
                      </a:r>
                      <a:r>
                        <a:rPr lang="ko-KR" altLang="en-US" sz="1500" kern="100">
                          <a:latin typeface="맑은 고딕"/>
                          <a:ea typeface="맑은 고딕"/>
                          <a:cs typeface="Times New Roman"/>
                        </a:rPr>
                        <a:t>수</a:t>
                      </a:r>
                      <a:r>
                        <a:rPr lang="en-US" altLang="ko-KR" sz="1500" kern="100">
                          <a:latin typeface="맑은 고딕"/>
                          <a:ea typeface="맑은 고딕"/>
                          <a:cs typeface="Times New Roman"/>
                        </a:rPr>
                        <a:t>), 5(</a:t>
                      </a:r>
                      <a:r>
                        <a:rPr lang="ko-KR" altLang="en-US" sz="1500" kern="100">
                          <a:latin typeface="맑은 고딕"/>
                          <a:ea typeface="맑은 고딕"/>
                          <a:cs typeface="Times New Roman"/>
                        </a:rPr>
                        <a:t>목</a:t>
                      </a:r>
                      <a:r>
                        <a:rPr lang="en-US" altLang="ko-KR" sz="1500" kern="100">
                          <a:latin typeface="맑은 고딕"/>
                          <a:ea typeface="맑은 고딕"/>
                          <a:cs typeface="Times New Roman"/>
                        </a:rPr>
                        <a:t>), 6(</a:t>
                      </a:r>
                      <a:r>
                        <a:rPr lang="ko-KR" altLang="en-US" sz="1500" kern="100">
                          <a:latin typeface="맑은 고딕"/>
                          <a:ea typeface="맑은 고딕"/>
                          <a:cs typeface="Times New Roman"/>
                        </a:rPr>
                        <a:t>금</a:t>
                      </a:r>
                      <a:r>
                        <a:rPr lang="en-US" altLang="ko-KR" sz="1500" kern="100">
                          <a:latin typeface="맑은 고딕"/>
                          <a:ea typeface="맑은 고딕"/>
                          <a:cs typeface="Times New Roman"/>
                        </a:rPr>
                        <a:t>), 7(</a:t>
                      </a:r>
                      <a:r>
                        <a:rPr lang="ko-KR" altLang="en-US" sz="1500" kern="100">
                          <a:latin typeface="맑은 고딕"/>
                          <a:ea typeface="맑은 고딕"/>
                          <a:cs typeface="Times New Roman"/>
                        </a:rPr>
                        <a:t>토</a:t>
                      </a:r>
                      <a:r>
                        <a:rPr lang="en-US" altLang="ko-KR" sz="1500" kern="10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500" kern="100">
                          <a:latin typeface="맑은 고딕"/>
                          <a:ea typeface="맑은 고딕"/>
                          <a:cs typeface="Times New Roman"/>
                        </a:rPr>
                        <a:t>NEXT_DAY(SYSDATE,1)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37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LAST_-DAY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500" kern="100">
                          <a:latin typeface="맑은 고딕"/>
                          <a:ea typeface="맑은 고딕"/>
                          <a:cs typeface="Times New Roman"/>
                        </a:rPr>
                        <a:t>속한 달의 마지막 날짜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500" kern="100">
                          <a:latin typeface="맑은 고딕"/>
                          <a:ea typeface="맑은 고딕"/>
                          <a:cs typeface="Times New Roman"/>
                        </a:rPr>
                        <a:t>날짜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978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DCB8AD3-078C-42CE-9ABA-2DF3AFA41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976312"/>
            <a:ext cx="6286500" cy="3190875"/>
          </a:xfrm>
          <a:prstGeom prst="rect">
            <a:avLst/>
          </a:prstGeom>
        </p:spPr>
      </p:pic>
      <p:sp>
        <p:nvSpPr>
          <p:cNvPr id="5" name="Rectangle 11">
            <a:extLst>
              <a:ext uri="{FF2B5EF4-FFF2-40B4-BE49-F238E27FC236}">
                <a16:creationId xmlns:a16="http://schemas.microsoft.com/office/drawing/2014/main" id="{1D34973E-9B0E-4C8D-95B2-C6365323C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1-3.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날짜 함수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2985372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EAF097D-32FA-419C-8E4C-250F5F97243A}"/>
              </a:ext>
            </a:extLst>
          </p:cNvPr>
          <p:cNvSpPr/>
          <p:nvPr/>
        </p:nvSpPr>
        <p:spPr>
          <a:xfrm>
            <a:off x="1763688" y="1635646"/>
            <a:ext cx="67504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/>
              <a:t>SELECT TO_CHAR(SYSDATE-7, 'YYYYWW') FROM DUAL</a:t>
            </a:r>
          </a:p>
          <a:p>
            <a:endParaRPr lang="ko-KR" altLang="en-US" sz="1600"/>
          </a:p>
          <a:p>
            <a:r>
              <a:rPr lang="ko-KR" altLang="en-US" sz="1600"/>
              <a:t>SELECT TO_CHAR(SYSDATE, 'YYYYWW') FROM DUAL</a:t>
            </a:r>
          </a:p>
          <a:p>
            <a:endParaRPr lang="ko-KR" altLang="en-US" sz="1600"/>
          </a:p>
          <a:p>
            <a:r>
              <a:rPr lang="ko-KR" altLang="en-US" sz="1600"/>
              <a:t>SELECT TO_CHAR(SYSDATE-30, 'YYYYMMDD') FROM DUAL</a:t>
            </a:r>
          </a:p>
          <a:p>
            <a:endParaRPr lang="ko-KR" altLang="en-US" sz="1600"/>
          </a:p>
          <a:p>
            <a:r>
              <a:rPr lang="ko-KR" altLang="en-US" sz="1600"/>
              <a:t>SELECT TO_CHAR(SYSDATE, 'YYYYMMDD') FROM DUAL</a:t>
            </a:r>
          </a:p>
          <a:p>
            <a:endParaRPr lang="ko-KR" altLang="en-US" sz="1600"/>
          </a:p>
          <a:p>
            <a:r>
              <a:rPr lang="ko-KR" altLang="en-US" sz="1600"/>
              <a:t>SELECT TO_CHAR(SYSDATE-1, 'YYYYMMDD') FROM DUAL</a:t>
            </a:r>
          </a:p>
        </p:txBody>
      </p:sp>
    </p:spTree>
    <p:extLst>
      <p:ext uri="{BB962C8B-B14F-4D97-AF65-F5344CB8AC3E}">
        <p14:creationId xmlns:p14="http://schemas.microsoft.com/office/powerpoint/2010/main" val="2550793399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1-4.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형변환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1393347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주요 흐름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0" name="모서리가 둥근 직사각형 12">
            <a:extLst>
              <a:ext uri="{FF2B5EF4-FFF2-40B4-BE49-F238E27FC236}">
                <a16:creationId xmlns:a16="http://schemas.microsoft.com/office/drawing/2014/main" id="{54BF7C4C-1ACC-46C7-A605-DE2ECCD96BEA}"/>
              </a:ext>
            </a:extLst>
          </p:cNvPr>
          <p:cNvSpPr/>
          <p:nvPr/>
        </p:nvSpPr>
        <p:spPr>
          <a:xfrm>
            <a:off x="3779912" y="2715766"/>
            <a:ext cx="1368152" cy="792088"/>
          </a:xfrm>
          <a:prstGeom prst="roundRect">
            <a:avLst/>
          </a:prstGeom>
          <a:solidFill>
            <a:srgbClr val="9BBB59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문자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(char)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모서리가 둥근 직사각형 13">
            <a:extLst>
              <a:ext uri="{FF2B5EF4-FFF2-40B4-BE49-F238E27FC236}">
                <a16:creationId xmlns:a16="http://schemas.microsoft.com/office/drawing/2014/main" id="{60E3D651-8F4F-4611-9EE8-0DEE9C5FE5BD}"/>
              </a:ext>
            </a:extLst>
          </p:cNvPr>
          <p:cNvSpPr/>
          <p:nvPr/>
        </p:nvSpPr>
        <p:spPr>
          <a:xfrm>
            <a:off x="971600" y="2715766"/>
            <a:ext cx="1368152" cy="792088"/>
          </a:xfrm>
          <a:prstGeom prst="roundRect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숫자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(number)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모서리가 둥근 직사각형 14">
            <a:extLst>
              <a:ext uri="{FF2B5EF4-FFF2-40B4-BE49-F238E27FC236}">
                <a16:creationId xmlns:a16="http://schemas.microsoft.com/office/drawing/2014/main" id="{4B080F66-D948-4D9F-8BC7-B69D0505F0EC}"/>
              </a:ext>
            </a:extLst>
          </p:cNvPr>
          <p:cNvSpPr/>
          <p:nvPr/>
        </p:nvSpPr>
        <p:spPr>
          <a:xfrm>
            <a:off x="6588224" y="2715766"/>
            <a:ext cx="1368152" cy="792088"/>
          </a:xfrm>
          <a:prstGeom prst="roundRect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날짜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(date)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오른쪽 화살표 15">
            <a:extLst>
              <a:ext uri="{FF2B5EF4-FFF2-40B4-BE49-F238E27FC236}">
                <a16:creationId xmlns:a16="http://schemas.microsoft.com/office/drawing/2014/main" id="{D7F404C7-E248-448E-B3AE-7643D6DA3F6C}"/>
              </a:ext>
            </a:extLst>
          </p:cNvPr>
          <p:cNvSpPr/>
          <p:nvPr/>
        </p:nvSpPr>
        <p:spPr>
          <a:xfrm>
            <a:off x="2483768" y="2787774"/>
            <a:ext cx="1080120" cy="216024"/>
          </a:xfrm>
          <a:prstGeom prst="rightArrow">
            <a:avLst/>
          </a:prstGeom>
          <a:solidFill>
            <a:srgbClr val="8064A2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왼쪽 화살표 16">
            <a:extLst>
              <a:ext uri="{FF2B5EF4-FFF2-40B4-BE49-F238E27FC236}">
                <a16:creationId xmlns:a16="http://schemas.microsoft.com/office/drawing/2014/main" id="{BBFA4E33-32BF-4D0A-808A-DA6CF48CC62B}"/>
              </a:ext>
            </a:extLst>
          </p:cNvPr>
          <p:cNvSpPr/>
          <p:nvPr/>
        </p:nvSpPr>
        <p:spPr>
          <a:xfrm>
            <a:off x="5364088" y="2787774"/>
            <a:ext cx="1080120" cy="216024"/>
          </a:xfrm>
          <a:prstGeom prst="leftArrow">
            <a:avLst/>
          </a:prstGeom>
          <a:solidFill>
            <a:srgbClr val="8064A2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왼쪽 화살표 17">
            <a:extLst>
              <a:ext uri="{FF2B5EF4-FFF2-40B4-BE49-F238E27FC236}">
                <a16:creationId xmlns:a16="http://schemas.microsoft.com/office/drawing/2014/main" id="{AD779FFA-E09D-4F48-87D5-F3725620F6D3}"/>
              </a:ext>
            </a:extLst>
          </p:cNvPr>
          <p:cNvSpPr/>
          <p:nvPr/>
        </p:nvSpPr>
        <p:spPr>
          <a:xfrm>
            <a:off x="2483768" y="3147814"/>
            <a:ext cx="1080120" cy="216024"/>
          </a:xfrm>
          <a:prstGeom prst="leftArrow">
            <a:avLst/>
          </a:prstGeom>
          <a:solidFill>
            <a:srgbClr val="9BBB59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오른쪽 화살표 18">
            <a:extLst>
              <a:ext uri="{FF2B5EF4-FFF2-40B4-BE49-F238E27FC236}">
                <a16:creationId xmlns:a16="http://schemas.microsoft.com/office/drawing/2014/main" id="{61CB68E9-14BC-4D11-AE42-C90151A0EEA2}"/>
              </a:ext>
            </a:extLst>
          </p:cNvPr>
          <p:cNvSpPr/>
          <p:nvPr/>
        </p:nvSpPr>
        <p:spPr>
          <a:xfrm>
            <a:off x="5364088" y="3147814"/>
            <a:ext cx="1080120" cy="216024"/>
          </a:xfrm>
          <a:prstGeom prst="rightArrow">
            <a:avLst/>
          </a:prstGeom>
          <a:solidFill>
            <a:srgbClr val="9BBB59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모서리가 둥근 직사각형 19">
            <a:extLst>
              <a:ext uri="{FF2B5EF4-FFF2-40B4-BE49-F238E27FC236}">
                <a16:creationId xmlns:a16="http://schemas.microsoft.com/office/drawing/2014/main" id="{26FDC6C8-B76B-41C4-B0E0-3FBC2D7F54AA}"/>
              </a:ext>
            </a:extLst>
          </p:cNvPr>
          <p:cNvSpPr/>
          <p:nvPr/>
        </p:nvSpPr>
        <p:spPr>
          <a:xfrm>
            <a:off x="2483768" y="2139702"/>
            <a:ext cx="1080120" cy="504056"/>
          </a:xfrm>
          <a:prstGeom prst="round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TO_CHAR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모서리가 둥근 직사각형 20">
            <a:extLst>
              <a:ext uri="{FF2B5EF4-FFF2-40B4-BE49-F238E27FC236}">
                <a16:creationId xmlns:a16="http://schemas.microsoft.com/office/drawing/2014/main" id="{F9D72D9C-7BBC-4D82-85BE-193602D02842}"/>
              </a:ext>
            </a:extLst>
          </p:cNvPr>
          <p:cNvSpPr/>
          <p:nvPr/>
        </p:nvSpPr>
        <p:spPr>
          <a:xfrm>
            <a:off x="5364088" y="2139702"/>
            <a:ext cx="1080120" cy="504056"/>
          </a:xfrm>
          <a:prstGeom prst="round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TO_CHAR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모서리가 둥근 직사각형 21">
            <a:extLst>
              <a:ext uri="{FF2B5EF4-FFF2-40B4-BE49-F238E27FC236}">
                <a16:creationId xmlns:a16="http://schemas.microsoft.com/office/drawing/2014/main" id="{743BE9A3-589E-4F1D-A38B-04211F62C4AB}"/>
              </a:ext>
            </a:extLst>
          </p:cNvPr>
          <p:cNvSpPr/>
          <p:nvPr/>
        </p:nvSpPr>
        <p:spPr>
          <a:xfrm>
            <a:off x="2267744" y="3579862"/>
            <a:ext cx="1440160" cy="504056"/>
          </a:xfrm>
          <a:prstGeom prst="round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TO_NUMBER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모서리가 둥근 직사각형 22">
            <a:extLst>
              <a:ext uri="{FF2B5EF4-FFF2-40B4-BE49-F238E27FC236}">
                <a16:creationId xmlns:a16="http://schemas.microsoft.com/office/drawing/2014/main" id="{1D2272A9-B7DB-49B6-9E09-53027E42088F}"/>
              </a:ext>
            </a:extLst>
          </p:cNvPr>
          <p:cNvSpPr/>
          <p:nvPr/>
        </p:nvSpPr>
        <p:spPr>
          <a:xfrm>
            <a:off x="5364088" y="3579862"/>
            <a:ext cx="1080120" cy="504056"/>
          </a:xfrm>
          <a:prstGeom prst="round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TO_DATE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E0742AC-D02E-416C-BB7A-74617232A829}"/>
              </a:ext>
            </a:extLst>
          </p:cNvPr>
          <p:cNvSpPr/>
          <p:nvPr/>
        </p:nvSpPr>
        <p:spPr>
          <a:xfrm>
            <a:off x="683568" y="1779662"/>
            <a:ext cx="7560840" cy="2664296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533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0" y="134575"/>
            <a:ext cx="6300192" cy="159654"/>
          </a:xfrm>
          <a:prstGeom prst="rect">
            <a:avLst/>
          </a:prstGeom>
          <a:gradFill flip="none" rotWithShape="1">
            <a:gsLst>
              <a:gs pos="0">
                <a:srgbClr val="588FD5"/>
              </a:gs>
              <a:gs pos="100000">
                <a:srgbClr val="55C9D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1" name="평행 사변형 60"/>
          <p:cNvSpPr/>
          <p:nvPr/>
        </p:nvSpPr>
        <p:spPr>
          <a:xfrm>
            <a:off x="409675" y="134573"/>
            <a:ext cx="2295525" cy="159654"/>
          </a:xfrm>
          <a:prstGeom prst="parallelogram">
            <a:avLst>
              <a:gd name="adj" fmla="val 84408"/>
            </a:avLst>
          </a:prstGeom>
          <a:solidFill>
            <a:schemeClr val="accent5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0" y="51470"/>
            <a:ext cx="6300192" cy="0"/>
          </a:xfrm>
          <a:prstGeom prst="line">
            <a:avLst/>
          </a:prstGeom>
          <a:ln>
            <a:solidFill>
              <a:srgbClr val="509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4" y="-895834"/>
            <a:ext cx="4608975" cy="6078239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594982" y="923228"/>
            <a:ext cx="2700930" cy="714704"/>
            <a:chOff x="3564911" y="823258"/>
            <a:chExt cx="2700930" cy="714704"/>
          </a:xfrm>
        </p:grpSpPr>
        <p:sp>
          <p:nvSpPr>
            <p:cNvPr id="15" name="직사각형 14"/>
            <p:cNvSpPr/>
            <p:nvPr/>
          </p:nvSpPr>
          <p:spPr>
            <a:xfrm>
              <a:off x="3564911" y="823258"/>
              <a:ext cx="2700930" cy="714704"/>
            </a:xfrm>
            <a:prstGeom prst="rect">
              <a:avLst/>
            </a:prstGeom>
          </p:spPr>
          <p:txBody>
            <a:bodyPr lIns="104287" tIns="52144" rIns="104287" bIns="52144">
              <a:spAutoFit/>
            </a:bodyPr>
            <a:lstStyle/>
            <a:p>
              <a:pPr defTabSz="1042872">
                <a:lnSpc>
                  <a:spcPct val="110000"/>
                </a:lnSpc>
                <a:defRPr/>
              </a:pPr>
              <a:r>
                <a:rPr lang="en-US" altLang="ko-KR" sz="3600" b="1" dirty="0">
                  <a:ln w="50800">
                    <a:solidFill>
                      <a:prstClr val="white"/>
                    </a:solidFill>
                  </a:ln>
                  <a:solidFill>
                    <a:srgbClr val="0F6287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CONTENTS</a:t>
              </a:r>
              <a:endParaRPr lang="ko-KR" altLang="en-US" sz="3600" b="1" dirty="0">
                <a:ln w="50800">
                  <a:solidFill>
                    <a:prstClr val="white"/>
                  </a:solidFill>
                </a:ln>
                <a:solidFill>
                  <a:srgbClr val="0F62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564911" y="823258"/>
              <a:ext cx="2700930" cy="714704"/>
            </a:xfrm>
            <a:prstGeom prst="rect">
              <a:avLst/>
            </a:prstGeom>
          </p:spPr>
          <p:txBody>
            <a:bodyPr lIns="104287" tIns="52144" rIns="104287" bIns="52144">
              <a:spAutoFit/>
            </a:bodyPr>
            <a:lstStyle/>
            <a:p>
              <a:pPr defTabSz="1042872">
                <a:lnSpc>
                  <a:spcPct val="110000"/>
                </a:lnSpc>
                <a:defRPr/>
              </a:pPr>
              <a:r>
                <a:rPr lang="en-US" altLang="ko-KR" sz="36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16CA1"/>
                      </a:gs>
                      <a:gs pos="50000">
                        <a:srgbClr val="30549C"/>
                      </a:gs>
                      <a:gs pos="49000">
                        <a:srgbClr val="016CA1"/>
                      </a:gs>
                      <a:gs pos="100000">
                        <a:srgbClr val="30549C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CONTENTS</a:t>
              </a:r>
              <a:endPara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gradFill>
                  <a:gsLst>
                    <a:gs pos="0">
                      <a:srgbClr val="016CA1"/>
                    </a:gs>
                    <a:gs pos="50000">
                      <a:srgbClr val="30549C"/>
                    </a:gs>
                    <a:gs pos="49000">
                      <a:srgbClr val="016CA1"/>
                    </a:gs>
                    <a:gs pos="100000">
                      <a:srgbClr val="30549C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2E8EB67-24E7-4545-AD54-B9CA4F7A72D1}"/>
              </a:ext>
            </a:extLst>
          </p:cNvPr>
          <p:cNvGrpSpPr/>
          <p:nvPr/>
        </p:nvGrpSpPr>
        <p:grpSpPr>
          <a:xfrm>
            <a:off x="680569" y="2385144"/>
            <a:ext cx="5043559" cy="474638"/>
            <a:chOff x="680569" y="1797813"/>
            <a:chExt cx="5043559" cy="474638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708747" y="1842691"/>
              <a:ext cx="5015381" cy="384880"/>
            </a:xfrm>
            <a:prstGeom prst="roundRect">
              <a:avLst>
                <a:gd name="adj" fmla="val 38023"/>
              </a:avLst>
            </a:prstGeom>
            <a:solidFill>
              <a:schemeClr val="bg1">
                <a:alpha val="44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7" name="그룹 18"/>
            <p:cNvGrpSpPr>
              <a:grpSpLocks/>
            </p:cNvGrpSpPr>
            <p:nvPr/>
          </p:nvGrpSpPr>
          <p:grpSpPr bwMode="auto">
            <a:xfrm>
              <a:off x="680569" y="1817705"/>
              <a:ext cx="539750" cy="434852"/>
              <a:chOff x="1328347" y="2337753"/>
              <a:chExt cx="541775" cy="535025"/>
            </a:xfrm>
          </p:grpSpPr>
          <p:sp>
            <p:nvSpPr>
              <p:cNvPr id="18" name="모서리가 둥근 직사각형 17"/>
              <p:cNvSpPr/>
              <p:nvPr/>
            </p:nvSpPr>
            <p:spPr>
              <a:xfrm>
                <a:off x="1328347" y="2337753"/>
                <a:ext cx="541775" cy="535025"/>
              </a:xfrm>
              <a:prstGeom prst="roundRect">
                <a:avLst>
                  <a:gd name="adj" fmla="val 3232"/>
                </a:avLst>
              </a:prstGeom>
              <a:solidFill>
                <a:schemeClr val="bg1">
                  <a:lumMod val="50000"/>
                  <a:alpha val="1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모서리가 둥근 직사각형 18"/>
              <p:cNvSpPr/>
              <p:nvPr/>
            </p:nvSpPr>
            <p:spPr>
              <a:xfrm>
                <a:off x="1356631" y="2360655"/>
                <a:ext cx="484393" cy="484312"/>
              </a:xfrm>
              <a:prstGeom prst="roundRect">
                <a:avLst>
                  <a:gd name="adj" fmla="val 3971"/>
                </a:avLst>
              </a:prstGeom>
              <a:gradFill flip="none" rotWithShape="1">
                <a:gsLst>
                  <a:gs pos="100000">
                    <a:srgbClr val="5A95DB"/>
                  </a:gs>
                  <a:gs pos="0">
                    <a:srgbClr val="578DD3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innerShdw blurRad="38100">
                  <a:srgbClr val="002060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1342520" y="2371907"/>
                <a:ext cx="519928" cy="18000"/>
              </a:xfrm>
              <a:prstGeom prst="ellipse">
                <a:avLst/>
              </a:prstGeom>
              <a:gradFill>
                <a:gsLst>
                  <a:gs pos="49600">
                    <a:srgbClr val="FFFFFF"/>
                  </a:gs>
                  <a:gs pos="0">
                    <a:srgbClr val="333333">
                      <a:alpha val="0"/>
                    </a:srgbClr>
                  </a:gs>
                  <a:gs pos="100000">
                    <a:srgbClr val="5F5F5F">
                      <a:alpha val="0"/>
                    </a:srgb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자유형 20"/>
              <p:cNvSpPr/>
              <p:nvPr/>
            </p:nvSpPr>
            <p:spPr>
              <a:xfrm>
                <a:off x="1371371" y="2374956"/>
                <a:ext cx="457321" cy="437587"/>
              </a:xfrm>
              <a:custGeom>
                <a:avLst/>
                <a:gdLst>
                  <a:gd name="connsiteX0" fmla="*/ 0 w 444500"/>
                  <a:gd name="connsiteY0" fmla="*/ 0 h 444500"/>
                  <a:gd name="connsiteX1" fmla="*/ 444500 w 444500"/>
                  <a:gd name="connsiteY1" fmla="*/ 444500 h 444500"/>
                  <a:gd name="connsiteX2" fmla="*/ 438150 w 444500"/>
                  <a:gd name="connsiteY2" fmla="*/ 25400 h 444500"/>
                  <a:gd name="connsiteX3" fmla="*/ 0 w 444500"/>
                  <a:gd name="connsiteY3" fmla="*/ 0 h 444500"/>
                  <a:gd name="connsiteX0" fmla="*/ 0 w 457383"/>
                  <a:gd name="connsiteY0" fmla="*/ 0 h 444500"/>
                  <a:gd name="connsiteX1" fmla="*/ 444500 w 457383"/>
                  <a:gd name="connsiteY1" fmla="*/ 444500 h 444500"/>
                  <a:gd name="connsiteX2" fmla="*/ 457200 w 457383"/>
                  <a:gd name="connsiteY2" fmla="*/ 6350 h 444500"/>
                  <a:gd name="connsiteX3" fmla="*/ 0 w 457383"/>
                  <a:gd name="connsiteY3" fmla="*/ 0 h 444500"/>
                  <a:gd name="connsiteX0" fmla="*/ 0 w 457584"/>
                  <a:gd name="connsiteY0" fmla="*/ 0 h 444500"/>
                  <a:gd name="connsiteX1" fmla="*/ 454025 w 457584"/>
                  <a:gd name="connsiteY1" fmla="*/ 444500 h 444500"/>
                  <a:gd name="connsiteX2" fmla="*/ 457200 w 457584"/>
                  <a:gd name="connsiteY2" fmla="*/ 6350 h 444500"/>
                  <a:gd name="connsiteX3" fmla="*/ 0 w 457584"/>
                  <a:gd name="connsiteY3" fmla="*/ 0 h 444500"/>
                  <a:gd name="connsiteX0" fmla="*/ 0 w 466725"/>
                  <a:gd name="connsiteY0" fmla="*/ 0 h 441325"/>
                  <a:gd name="connsiteX1" fmla="*/ 466725 w 466725"/>
                  <a:gd name="connsiteY1" fmla="*/ 441325 h 441325"/>
                  <a:gd name="connsiteX2" fmla="*/ 457200 w 466725"/>
                  <a:gd name="connsiteY2" fmla="*/ 6350 h 441325"/>
                  <a:gd name="connsiteX3" fmla="*/ 0 w 466725"/>
                  <a:gd name="connsiteY3" fmla="*/ 0 h 441325"/>
                  <a:gd name="connsiteX0" fmla="*/ 0 w 457584"/>
                  <a:gd name="connsiteY0" fmla="*/ 0 h 438150"/>
                  <a:gd name="connsiteX1" fmla="*/ 454025 w 457584"/>
                  <a:gd name="connsiteY1" fmla="*/ 438150 h 438150"/>
                  <a:gd name="connsiteX2" fmla="*/ 457200 w 457584"/>
                  <a:gd name="connsiteY2" fmla="*/ 6350 h 438150"/>
                  <a:gd name="connsiteX3" fmla="*/ 0 w 457584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584" h="438150">
                    <a:moveTo>
                      <a:pt x="0" y="0"/>
                    </a:moveTo>
                    <a:lnTo>
                      <a:pt x="454025" y="438150"/>
                    </a:lnTo>
                    <a:cubicBezTo>
                      <a:pt x="451908" y="298450"/>
                      <a:pt x="459317" y="146050"/>
                      <a:pt x="457200" y="63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768151" y="1797813"/>
              <a:ext cx="364500" cy="474638"/>
            </a:xfrm>
            <a:prstGeom prst="rect">
              <a:avLst/>
            </a:prstGeom>
            <a:noFill/>
            <a:effectLst>
              <a:outerShdw blurRad="127000" algn="ctr" rotWithShape="0">
                <a:prstClr val="black">
                  <a:alpha val="60000"/>
                </a:prstClr>
              </a:outerShdw>
            </a:effectLst>
          </p:spPr>
          <p:txBody>
            <a:bodyPr wrap="none" lIns="104287" tIns="52144" rIns="104287" bIns="52144" anchor="ctr">
              <a:spAutoFit/>
            </a:bodyPr>
            <a:lstStyle/>
            <a:p>
              <a:pPr algn="ctr" defTabSz="1042872">
                <a:defRPr/>
              </a:pPr>
              <a:r>
                <a:rPr lang="en-US" altLang="ko-KR" sz="2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HY견고딕" pitchFamily="18" charset="-127"/>
                  <a:cs typeface="Times New Roman" pitchFamily="18" charset="0"/>
                </a:rPr>
                <a:t>2</a:t>
              </a:r>
              <a:endParaRPr lang="ko-KR" altLang="en-US" sz="2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HY견고딕" pitchFamily="18" charset="-127"/>
                <a:cs typeface="Times New Roman" pitchFamily="18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263443" y="1811801"/>
              <a:ext cx="1082348" cy="4524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  <a:defRPr lang="ko-KR" altLang="en-US"/>
              </a:pPr>
              <a:r>
                <a:rPr lang="ko-KR" altLang="en-US" sz="180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집계 함수</a:t>
              </a:r>
              <a:endParaRPr lang="ko-KR" altLang="en-US" sz="18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0" y="428610"/>
            <a:ext cx="8892480" cy="469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 lang="ko-KR" altLang="en-US"/>
            </a:pPr>
            <a:r>
              <a:rPr lang="ko-KR" altLang="en-US" sz="20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교육목표</a:t>
            </a:r>
            <a:r>
              <a:rPr lang="en-US" altLang="ko-KR" sz="20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데이터의 관계에대해 알아보고 데이터를 조회하는 법을 학습한다</a:t>
            </a:r>
            <a:r>
              <a:rPr lang="en-US" altLang="ko-KR" sz="20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000" dirty="0"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DB9891C-E354-44BB-8576-C4B4773FECBB}"/>
              </a:ext>
            </a:extLst>
          </p:cNvPr>
          <p:cNvGrpSpPr/>
          <p:nvPr/>
        </p:nvGrpSpPr>
        <p:grpSpPr>
          <a:xfrm>
            <a:off x="675744" y="3003798"/>
            <a:ext cx="5043559" cy="474638"/>
            <a:chOff x="675744" y="3723903"/>
            <a:chExt cx="5043559" cy="474638"/>
          </a:xfrm>
        </p:grpSpPr>
        <p:sp>
          <p:nvSpPr>
            <p:cNvPr id="39" name="모서리가 둥근 직사각형 12">
              <a:extLst>
                <a:ext uri="{FF2B5EF4-FFF2-40B4-BE49-F238E27FC236}">
                  <a16:creationId xmlns:a16="http://schemas.microsoft.com/office/drawing/2014/main" id="{B9891A07-C58C-4F30-95AB-CE32E4530172}"/>
                </a:ext>
              </a:extLst>
            </p:cNvPr>
            <p:cNvSpPr/>
            <p:nvPr/>
          </p:nvSpPr>
          <p:spPr>
            <a:xfrm>
              <a:off x="703922" y="3768781"/>
              <a:ext cx="5015381" cy="384880"/>
            </a:xfrm>
            <a:prstGeom prst="roundRect">
              <a:avLst>
                <a:gd name="adj" fmla="val 38023"/>
              </a:avLst>
            </a:prstGeom>
            <a:solidFill>
              <a:schemeClr val="bg1">
                <a:alpha val="44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40" name="그룹 18">
              <a:extLst>
                <a:ext uri="{FF2B5EF4-FFF2-40B4-BE49-F238E27FC236}">
                  <a16:creationId xmlns:a16="http://schemas.microsoft.com/office/drawing/2014/main" id="{2147FEC5-739D-4E18-BD39-7AC79C6E09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5744" y="3743795"/>
              <a:ext cx="539750" cy="434852"/>
              <a:chOff x="1328347" y="2337753"/>
              <a:chExt cx="541775" cy="535025"/>
            </a:xfrm>
          </p:grpSpPr>
          <p:sp>
            <p:nvSpPr>
              <p:cNvPr id="41" name="모서리가 둥근 직사각형 17">
                <a:extLst>
                  <a:ext uri="{FF2B5EF4-FFF2-40B4-BE49-F238E27FC236}">
                    <a16:creationId xmlns:a16="http://schemas.microsoft.com/office/drawing/2014/main" id="{6288A595-91E5-4D12-8B0E-7BF5CB289A59}"/>
                  </a:ext>
                </a:extLst>
              </p:cNvPr>
              <p:cNvSpPr/>
              <p:nvPr/>
            </p:nvSpPr>
            <p:spPr>
              <a:xfrm>
                <a:off x="1328347" y="2337753"/>
                <a:ext cx="541775" cy="535025"/>
              </a:xfrm>
              <a:prstGeom prst="roundRect">
                <a:avLst>
                  <a:gd name="adj" fmla="val 3232"/>
                </a:avLst>
              </a:prstGeom>
              <a:solidFill>
                <a:schemeClr val="bg1">
                  <a:lumMod val="50000"/>
                  <a:alpha val="1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모서리가 둥근 직사각형 18">
                <a:extLst>
                  <a:ext uri="{FF2B5EF4-FFF2-40B4-BE49-F238E27FC236}">
                    <a16:creationId xmlns:a16="http://schemas.microsoft.com/office/drawing/2014/main" id="{A41818C1-5998-4AD6-B41B-C916EC6B678D}"/>
                  </a:ext>
                </a:extLst>
              </p:cNvPr>
              <p:cNvSpPr/>
              <p:nvPr/>
            </p:nvSpPr>
            <p:spPr>
              <a:xfrm>
                <a:off x="1356631" y="2360655"/>
                <a:ext cx="484393" cy="484312"/>
              </a:xfrm>
              <a:prstGeom prst="roundRect">
                <a:avLst>
                  <a:gd name="adj" fmla="val 3971"/>
                </a:avLst>
              </a:prstGeom>
              <a:gradFill flip="none" rotWithShape="1">
                <a:gsLst>
                  <a:gs pos="100000">
                    <a:srgbClr val="5A95DB"/>
                  </a:gs>
                  <a:gs pos="0">
                    <a:srgbClr val="578DD3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innerShdw blurRad="38100">
                  <a:srgbClr val="002060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FC32C409-2687-46A5-A6ED-5DD4FF9D5E3A}"/>
                  </a:ext>
                </a:extLst>
              </p:cNvPr>
              <p:cNvSpPr/>
              <p:nvPr/>
            </p:nvSpPr>
            <p:spPr>
              <a:xfrm>
                <a:off x="1342520" y="2371907"/>
                <a:ext cx="519928" cy="18000"/>
              </a:xfrm>
              <a:prstGeom prst="ellipse">
                <a:avLst/>
              </a:prstGeom>
              <a:gradFill>
                <a:gsLst>
                  <a:gs pos="49600">
                    <a:srgbClr val="FFFFFF"/>
                  </a:gs>
                  <a:gs pos="0">
                    <a:srgbClr val="333333">
                      <a:alpha val="0"/>
                    </a:srgbClr>
                  </a:gs>
                  <a:gs pos="100000">
                    <a:srgbClr val="5F5F5F">
                      <a:alpha val="0"/>
                    </a:srgb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20">
                <a:extLst>
                  <a:ext uri="{FF2B5EF4-FFF2-40B4-BE49-F238E27FC236}">
                    <a16:creationId xmlns:a16="http://schemas.microsoft.com/office/drawing/2014/main" id="{FA762212-87E9-453D-9698-96C4DFB7D352}"/>
                  </a:ext>
                </a:extLst>
              </p:cNvPr>
              <p:cNvSpPr/>
              <p:nvPr/>
            </p:nvSpPr>
            <p:spPr>
              <a:xfrm>
                <a:off x="1371371" y="2374956"/>
                <a:ext cx="457321" cy="437587"/>
              </a:xfrm>
              <a:custGeom>
                <a:avLst/>
                <a:gdLst>
                  <a:gd name="connsiteX0" fmla="*/ 0 w 444500"/>
                  <a:gd name="connsiteY0" fmla="*/ 0 h 444500"/>
                  <a:gd name="connsiteX1" fmla="*/ 444500 w 444500"/>
                  <a:gd name="connsiteY1" fmla="*/ 444500 h 444500"/>
                  <a:gd name="connsiteX2" fmla="*/ 438150 w 444500"/>
                  <a:gd name="connsiteY2" fmla="*/ 25400 h 444500"/>
                  <a:gd name="connsiteX3" fmla="*/ 0 w 444500"/>
                  <a:gd name="connsiteY3" fmla="*/ 0 h 444500"/>
                  <a:gd name="connsiteX0" fmla="*/ 0 w 457383"/>
                  <a:gd name="connsiteY0" fmla="*/ 0 h 444500"/>
                  <a:gd name="connsiteX1" fmla="*/ 444500 w 457383"/>
                  <a:gd name="connsiteY1" fmla="*/ 444500 h 444500"/>
                  <a:gd name="connsiteX2" fmla="*/ 457200 w 457383"/>
                  <a:gd name="connsiteY2" fmla="*/ 6350 h 444500"/>
                  <a:gd name="connsiteX3" fmla="*/ 0 w 457383"/>
                  <a:gd name="connsiteY3" fmla="*/ 0 h 444500"/>
                  <a:gd name="connsiteX0" fmla="*/ 0 w 457584"/>
                  <a:gd name="connsiteY0" fmla="*/ 0 h 444500"/>
                  <a:gd name="connsiteX1" fmla="*/ 454025 w 457584"/>
                  <a:gd name="connsiteY1" fmla="*/ 444500 h 444500"/>
                  <a:gd name="connsiteX2" fmla="*/ 457200 w 457584"/>
                  <a:gd name="connsiteY2" fmla="*/ 6350 h 444500"/>
                  <a:gd name="connsiteX3" fmla="*/ 0 w 457584"/>
                  <a:gd name="connsiteY3" fmla="*/ 0 h 444500"/>
                  <a:gd name="connsiteX0" fmla="*/ 0 w 466725"/>
                  <a:gd name="connsiteY0" fmla="*/ 0 h 441325"/>
                  <a:gd name="connsiteX1" fmla="*/ 466725 w 466725"/>
                  <a:gd name="connsiteY1" fmla="*/ 441325 h 441325"/>
                  <a:gd name="connsiteX2" fmla="*/ 457200 w 466725"/>
                  <a:gd name="connsiteY2" fmla="*/ 6350 h 441325"/>
                  <a:gd name="connsiteX3" fmla="*/ 0 w 466725"/>
                  <a:gd name="connsiteY3" fmla="*/ 0 h 441325"/>
                  <a:gd name="connsiteX0" fmla="*/ 0 w 457584"/>
                  <a:gd name="connsiteY0" fmla="*/ 0 h 438150"/>
                  <a:gd name="connsiteX1" fmla="*/ 454025 w 457584"/>
                  <a:gd name="connsiteY1" fmla="*/ 438150 h 438150"/>
                  <a:gd name="connsiteX2" fmla="*/ 457200 w 457584"/>
                  <a:gd name="connsiteY2" fmla="*/ 6350 h 438150"/>
                  <a:gd name="connsiteX3" fmla="*/ 0 w 457584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584" h="438150">
                    <a:moveTo>
                      <a:pt x="0" y="0"/>
                    </a:moveTo>
                    <a:lnTo>
                      <a:pt x="454025" y="438150"/>
                    </a:lnTo>
                    <a:cubicBezTo>
                      <a:pt x="451908" y="298450"/>
                      <a:pt x="459317" y="146050"/>
                      <a:pt x="457200" y="63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98AC25F-AFB4-4245-A948-706665A88323}"/>
                </a:ext>
              </a:extLst>
            </p:cNvPr>
            <p:cNvSpPr txBox="1"/>
            <p:nvPr/>
          </p:nvSpPr>
          <p:spPr>
            <a:xfrm>
              <a:off x="763327" y="3723903"/>
              <a:ext cx="364499" cy="474638"/>
            </a:xfrm>
            <a:prstGeom prst="rect">
              <a:avLst/>
            </a:prstGeom>
            <a:noFill/>
            <a:effectLst>
              <a:outerShdw blurRad="127000" algn="ctr" rotWithShape="0">
                <a:prstClr val="black">
                  <a:alpha val="60000"/>
                </a:prstClr>
              </a:outerShdw>
            </a:effectLst>
          </p:spPr>
          <p:txBody>
            <a:bodyPr wrap="none" lIns="104287" tIns="52144" rIns="104287" bIns="52144" anchor="ctr">
              <a:spAutoFit/>
            </a:bodyPr>
            <a:lstStyle/>
            <a:p>
              <a:pPr algn="ctr" defTabSz="1042872">
                <a:defRPr/>
              </a:pPr>
              <a:r>
                <a:rPr lang="en-US" altLang="ko-KR" sz="2400" b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HY견고딕" pitchFamily="18" charset="-127"/>
                  <a:cs typeface="Times New Roman" pitchFamily="18" charset="0"/>
                </a:rPr>
                <a:t>3</a:t>
              </a:r>
              <a:endParaRPr lang="ko-KR" altLang="en-US" sz="2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HY견고딕" pitchFamily="18" charset="-127"/>
                <a:cs typeface="Times New Roman" pitchFamily="18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184946E-F002-46E6-BB30-FF3296497F62}"/>
                </a:ext>
              </a:extLst>
            </p:cNvPr>
            <p:cNvSpPr/>
            <p:nvPr/>
          </p:nvSpPr>
          <p:spPr>
            <a:xfrm>
              <a:off x="1258618" y="3737891"/>
              <a:ext cx="1261884" cy="4524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  <a:defRPr lang="ko-KR" altLang="en-US"/>
              </a:pPr>
              <a:r>
                <a:rPr lang="ko-KR" altLang="en-US" sz="180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조인</a:t>
              </a:r>
              <a:endParaRPr lang="ko-KR" altLang="en-US" sz="18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8EC98A3-0986-40F6-A3EE-631E018DAE5D}"/>
              </a:ext>
            </a:extLst>
          </p:cNvPr>
          <p:cNvGrpSpPr/>
          <p:nvPr/>
        </p:nvGrpSpPr>
        <p:grpSpPr>
          <a:xfrm>
            <a:off x="697656" y="1755842"/>
            <a:ext cx="5043559" cy="452432"/>
            <a:chOff x="680569" y="1811801"/>
            <a:chExt cx="5043559" cy="452432"/>
          </a:xfrm>
        </p:grpSpPr>
        <p:sp>
          <p:nvSpPr>
            <p:cNvPr id="49" name="모서리가 둥근 직사각형 12">
              <a:extLst>
                <a:ext uri="{FF2B5EF4-FFF2-40B4-BE49-F238E27FC236}">
                  <a16:creationId xmlns:a16="http://schemas.microsoft.com/office/drawing/2014/main" id="{FDAA36E7-AC1E-48CA-8B7E-3C36EB3A98B0}"/>
                </a:ext>
              </a:extLst>
            </p:cNvPr>
            <p:cNvSpPr/>
            <p:nvPr/>
          </p:nvSpPr>
          <p:spPr>
            <a:xfrm>
              <a:off x="708747" y="1842691"/>
              <a:ext cx="5015381" cy="384880"/>
            </a:xfrm>
            <a:prstGeom prst="roundRect">
              <a:avLst>
                <a:gd name="adj" fmla="val 38023"/>
              </a:avLst>
            </a:prstGeom>
            <a:solidFill>
              <a:schemeClr val="bg1">
                <a:alpha val="44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51" name="그룹 18">
              <a:extLst>
                <a:ext uri="{FF2B5EF4-FFF2-40B4-BE49-F238E27FC236}">
                  <a16:creationId xmlns:a16="http://schemas.microsoft.com/office/drawing/2014/main" id="{9D32B0E8-95A4-4D8B-A357-EAAB36921A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0569" y="1817705"/>
              <a:ext cx="539750" cy="434852"/>
              <a:chOff x="1328347" y="2337753"/>
              <a:chExt cx="541775" cy="535025"/>
            </a:xfrm>
          </p:grpSpPr>
          <p:sp>
            <p:nvSpPr>
              <p:cNvPr id="54" name="모서리가 둥근 직사각형 17">
                <a:extLst>
                  <a:ext uri="{FF2B5EF4-FFF2-40B4-BE49-F238E27FC236}">
                    <a16:creationId xmlns:a16="http://schemas.microsoft.com/office/drawing/2014/main" id="{277D4865-3A87-4116-9DB1-33622DC65825}"/>
                  </a:ext>
                </a:extLst>
              </p:cNvPr>
              <p:cNvSpPr/>
              <p:nvPr/>
            </p:nvSpPr>
            <p:spPr>
              <a:xfrm>
                <a:off x="1328347" y="2337753"/>
                <a:ext cx="541775" cy="535025"/>
              </a:xfrm>
              <a:prstGeom prst="roundRect">
                <a:avLst>
                  <a:gd name="adj" fmla="val 3232"/>
                </a:avLst>
              </a:prstGeom>
              <a:solidFill>
                <a:schemeClr val="bg1">
                  <a:lumMod val="50000"/>
                  <a:alpha val="1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모서리가 둥근 직사각형 18">
                <a:extLst>
                  <a:ext uri="{FF2B5EF4-FFF2-40B4-BE49-F238E27FC236}">
                    <a16:creationId xmlns:a16="http://schemas.microsoft.com/office/drawing/2014/main" id="{C0AD63BA-3619-4065-8D92-C21E0512790B}"/>
                  </a:ext>
                </a:extLst>
              </p:cNvPr>
              <p:cNvSpPr/>
              <p:nvPr/>
            </p:nvSpPr>
            <p:spPr>
              <a:xfrm>
                <a:off x="1356631" y="2360655"/>
                <a:ext cx="484393" cy="484312"/>
              </a:xfrm>
              <a:prstGeom prst="roundRect">
                <a:avLst>
                  <a:gd name="adj" fmla="val 3971"/>
                </a:avLst>
              </a:prstGeom>
              <a:gradFill flip="none" rotWithShape="1">
                <a:gsLst>
                  <a:gs pos="100000">
                    <a:srgbClr val="5A95DB"/>
                  </a:gs>
                  <a:gs pos="0">
                    <a:srgbClr val="578DD3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innerShdw blurRad="38100">
                  <a:srgbClr val="002060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5D5C19DC-54C2-439E-88C9-AF0987FD57A4}"/>
                  </a:ext>
                </a:extLst>
              </p:cNvPr>
              <p:cNvSpPr/>
              <p:nvPr/>
            </p:nvSpPr>
            <p:spPr>
              <a:xfrm>
                <a:off x="1342520" y="2371907"/>
                <a:ext cx="519928" cy="18000"/>
              </a:xfrm>
              <a:prstGeom prst="ellipse">
                <a:avLst/>
              </a:prstGeom>
              <a:gradFill>
                <a:gsLst>
                  <a:gs pos="49600">
                    <a:srgbClr val="FFFFFF"/>
                  </a:gs>
                  <a:gs pos="0">
                    <a:srgbClr val="333333">
                      <a:alpha val="0"/>
                    </a:srgbClr>
                  </a:gs>
                  <a:gs pos="100000">
                    <a:srgbClr val="5F5F5F">
                      <a:alpha val="0"/>
                    </a:srgb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자유형 20">
                <a:extLst>
                  <a:ext uri="{FF2B5EF4-FFF2-40B4-BE49-F238E27FC236}">
                    <a16:creationId xmlns:a16="http://schemas.microsoft.com/office/drawing/2014/main" id="{D4398449-E64E-4403-9762-9EB3951EBDD8}"/>
                  </a:ext>
                </a:extLst>
              </p:cNvPr>
              <p:cNvSpPr/>
              <p:nvPr/>
            </p:nvSpPr>
            <p:spPr>
              <a:xfrm>
                <a:off x="1371371" y="2374956"/>
                <a:ext cx="457321" cy="437587"/>
              </a:xfrm>
              <a:custGeom>
                <a:avLst/>
                <a:gdLst>
                  <a:gd name="connsiteX0" fmla="*/ 0 w 444500"/>
                  <a:gd name="connsiteY0" fmla="*/ 0 h 444500"/>
                  <a:gd name="connsiteX1" fmla="*/ 444500 w 444500"/>
                  <a:gd name="connsiteY1" fmla="*/ 444500 h 444500"/>
                  <a:gd name="connsiteX2" fmla="*/ 438150 w 444500"/>
                  <a:gd name="connsiteY2" fmla="*/ 25400 h 444500"/>
                  <a:gd name="connsiteX3" fmla="*/ 0 w 444500"/>
                  <a:gd name="connsiteY3" fmla="*/ 0 h 444500"/>
                  <a:gd name="connsiteX0" fmla="*/ 0 w 457383"/>
                  <a:gd name="connsiteY0" fmla="*/ 0 h 444500"/>
                  <a:gd name="connsiteX1" fmla="*/ 444500 w 457383"/>
                  <a:gd name="connsiteY1" fmla="*/ 444500 h 444500"/>
                  <a:gd name="connsiteX2" fmla="*/ 457200 w 457383"/>
                  <a:gd name="connsiteY2" fmla="*/ 6350 h 444500"/>
                  <a:gd name="connsiteX3" fmla="*/ 0 w 457383"/>
                  <a:gd name="connsiteY3" fmla="*/ 0 h 444500"/>
                  <a:gd name="connsiteX0" fmla="*/ 0 w 457584"/>
                  <a:gd name="connsiteY0" fmla="*/ 0 h 444500"/>
                  <a:gd name="connsiteX1" fmla="*/ 454025 w 457584"/>
                  <a:gd name="connsiteY1" fmla="*/ 444500 h 444500"/>
                  <a:gd name="connsiteX2" fmla="*/ 457200 w 457584"/>
                  <a:gd name="connsiteY2" fmla="*/ 6350 h 444500"/>
                  <a:gd name="connsiteX3" fmla="*/ 0 w 457584"/>
                  <a:gd name="connsiteY3" fmla="*/ 0 h 444500"/>
                  <a:gd name="connsiteX0" fmla="*/ 0 w 466725"/>
                  <a:gd name="connsiteY0" fmla="*/ 0 h 441325"/>
                  <a:gd name="connsiteX1" fmla="*/ 466725 w 466725"/>
                  <a:gd name="connsiteY1" fmla="*/ 441325 h 441325"/>
                  <a:gd name="connsiteX2" fmla="*/ 457200 w 466725"/>
                  <a:gd name="connsiteY2" fmla="*/ 6350 h 441325"/>
                  <a:gd name="connsiteX3" fmla="*/ 0 w 466725"/>
                  <a:gd name="connsiteY3" fmla="*/ 0 h 441325"/>
                  <a:gd name="connsiteX0" fmla="*/ 0 w 457584"/>
                  <a:gd name="connsiteY0" fmla="*/ 0 h 438150"/>
                  <a:gd name="connsiteX1" fmla="*/ 454025 w 457584"/>
                  <a:gd name="connsiteY1" fmla="*/ 438150 h 438150"/>
                  <a:gd name="connsiteX2" fmla="*/ 457200 w 457584"/>
                  <a:gd name="connsiteY2" fmla="*/ 6350 h 438150"/>
                  <a:gd name="connsiteX3" fmla="*/ 0 w 457584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584" h="438150">
                    <a:moveTo>
                      <a:pt x="0" y="0"/>
                    </a:moveTo>
                    <a:lnTo>
                      <a:pt x="454025" y="438150"/>
                    </a:lnTo>
                    <a:cubicBezTo>
                      <a:pt x="451908" y="298450"/>
                      <a:pt x="459317" y="146050"/>
                      <a:pt x="457200" y="63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9FCF7E5-26D5-48EA-ACE0-70EDDDC98AA5}"/>
                </a:ext>
              </a:extLst>
            </p:cNvPr>
            <p:cNvSpPr txBox="1"/>
            <p:nvPr/>
          </p:nvSpPr>
          <p:spPr>
            <a:xfrm>
              <a:off x="764946" y="1812897"/>
              <a:ext cx="370911" cy="444469"/>
            </a:xfrm>
            <a:prstGeom prst="rect">
              <a:avLst/>
            </a:prstGeom>
            <a:noFill/>
            <a:effectLst>
              <a:outerShdw blurRad="127000" algn="ctr" rotWithShape="0">
                <a:prstClr val="black">
                  <a:alpha val="60000"/>
                </a:prstClr>
              </a:outerShdw>
            </a:effectLst>
          </p:spPr>
          <p:txBody>
            <a:bodyPr wrap="none" lIns="104287" tIns="52144" rIns="104287" bIns="52144" anchor="ctr">
              <a:spAutoFit/>
            </a:bodyPr>
            <a:lstStyle/>
            <a:p>
              <a:pPr algn="ctr" defTabSz="1042872">
                <a:defRPr/>
              </a:pPr>
              <a:r>
                <a:rPr lang="en-US" altLang="ko-KR" sz="24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HY견고딕" pitchFamily="18" charset="-127"/>
                  <a:cs typeface="Times New Roman" pitchFamily="18" charset="0"/>
                </a:rPr>
                <a:t>1</a:t>
              </a:r>
              <a:endParaRPr lang="ko-KR" altLang="en-US" sz="2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HY견고딕" pitchFamily="18" charset="-127"/>
                <a:cs typeface="Times New Roman" pitchFamily="18" charset="0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DA62FDC-0162-480F-A86E-926F3FC39CB1}"/>
                </a:ext>
              </a:extLst>
            </p:cNvPr>
            <p:cNvSpPr/>
            <p:nvPr/>
          </p:nvSpPr>
          <p:spPr>
            <a:xfrm>
              <a:off x="1263443" y="1811801"/>
              <a:ext cx="1261884" cy="4524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  <a:defRPr lang="ko-KR" altLang="en-US"/>
              </a:pPr>
              <a:r>
                <a:rPr lang="ko-KR" altLang="en-US" sz="180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단일행 함수</a:t>
              </a:r>
              <a:endParaRPr lang="ko-KR" altLang="en-US" sz="18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DCBF215-BF5C-466D-AE2F-BC814C288382}"/>
              </a:ext>
            </a:extLst>
          </p:cNvPr>
          <p:cNvGrpSpPr/>
          <p:nvPr/>
        </p:nvGrpSpPr>
        <p:grpSpPr>
          <a:xfrm>
            <a:off x="668676" y="4113336"/>
            <a:ext cx="5043559" cy="474638"/>
            <a:chOff x="675744" y="3723903"/>
            <a:chExt cx="5043559" cy="474638"/>
          </a:xfrm>
        </p:grpSpPr>
        <p:sp>
          <p:nvSpPr>
            <p:cNvPr id="38" name="모서리가 둥근 직사각형 12">
              <a:extLst>
                <a:ext uri="{FF2B5EF4-FFF2-40B4-BE49-F238E27FC236}">
                  <a16:creationId xmlns:a16="http://schemas.microsoft.com/office/drawing/2014/main" id="{D8A192DB-C32A-451B-B14C-B7AEE52190EC}"/>
                </a:ext>
              </a:extLst>
            </p:cNvPr>
            <p:cNvSpPr/>
            <p:nvPr/>
          </p:nvSpPr>
          <p:spPr>
            <a:xfrm>
              <a:off x="703922" y="3768781"/>
              <a:ext cx="5015381" cy="384880"/>
            </a:xfrm>
            <a:prstGeom prst="roundRect">
              <a:avLst>
                <a:gd name="adj" fmla="val 38023"/>
              </a:avLst>
            </a:prstGeom>
            <a:solidFill>
              <a:schemeClr val="bg1">
                <a:alpha val="44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58" name="그룹 18">
              <a:extLst>
                <a:ext uri="{FF2B5EF4-FFF2-40B4-BE49-F238E27FC236}">
                  <a16:creationId xmlns:a16="http://schemas.microsoft.com/office/drawing/2014/main" id="{03099277-E2F3-4C4A-876F-69862C5F09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5744" y="3743795"/>
              <a:ext cx="539750" cy="434852"/>
              <a:chOff x="1328347" y="2337753"/>
              <a:chExt cx="541775" cy="535025"/>
            </a:xfrm>
          </p:grpSpPr>
          <p:sp>
            <p:nvSpPr>
              <p:cNvPr id="65" name="모서리가 둥근 직사각형 17">
                <a:extLst>
                  <a:ext uri="{FF2B5EF4-FFF2-40B4-BE49-F238E27FC236}">
                    <a16:creationId xmlns:a16="http://schemas.microsoft.com/office/drawing/2014/main" id="{E090285D-1684-4721-9E54-B17D6C2F2B52}"/>
                  </a:ext>
                </a:extLst>
              </p:cNvPr>
              <p:cNvSpPr/>
              <p:nvPr/>
            </p:nvSpPr>
            <p:spPr>
              <a:xfrm>
                <a:off x="1328347" y="2337753"/>
                <a:ext cx="541775" cy="535025"/>
              </a:xfrm>
              <a:prstGeom prst="roundRect">
                <a:avLst>
                  <a:gd name="adj" fmla="val 3232"/>
                </a:avLst>
              </a:prstGeom>
              <a:solidFill>
                <a:schemeClr val="bg1">
                  <a:lumMod val="50000"/>
                  <a:alpha val="1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모서리가 둥근 직사각형 18">
                <a:extLst>
                  <a:ext uri="{FF2B5EF4-FFF2-40B4-BE49-F238E27FC236}">
                    <a16:creationId xmlns:a16="http://schemas.microsoft.com/office/drawing/2014/main" id="{B6BC76BE-7160-4417-B7B8-53E9C6D37004}"/>
                  </a:ext>
                </a:extLst>
              </p:cNvPr>
              <p:cNvSpPr/>
              <p:nvPr/>
            </p:nvSpPr>
            <p:spPr>
              <a:xfrm>
                <a:off x="1356631" y="2360655"/>
                <a:ext cx="484393" cy="484312"/>
              </a:xfrm>
              <a:prstGeom prst="roundRect">
                <a:avLst>
                  <a:gd name="adj" fmla="val 3971"/>
                </a:avLst>
              </a:prstGeom>
              <a:gradFill flip="none" rotWithShape="1">
                <a:gsLst>
                  <a:gs pos="100000">
                    <a:srgbClr val="5A95DB"/>
                  </a:gs>
                  <a:gs pos="0">
                    <a:srgbClr val="578DD3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innerShdw blurRad="38100">
                  <a:srgbClr val="002060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C0FC9D42-DF81-469B-A815-0CC85994A97E}"/>
                  </a:ext>
                </a:extLst>
              </p:cNvPr>
              <p:cNvSpPr/>
              <p:nvPr/>
            </p:nvSpPr>
            <p:spPr>
              <a:xfrm>
                <a:off x="1342520" y="2371907"/>
                <a:ext cx="519928" cy="18000"/>
              </a:xfrm>
              <a:prstGeom prst="ellipse">
                <a:avLst/>
              </a:prstGeom>
              <a:gradFill>
                <a:gsLst>
                  <a:gs pos="49600">
                    <a:srgbClr val="FFFFFF"/>
                  </a:gs>
                  <a:gs pos="0">
                    <a:srgbClr val="333333">
                      <a:alpha val="0"/>
                    </a:srgbClr>
                  </a:gs>
                  <a:gs pos="100000">
                    <a:srgbClr val="5F5F5F">
                      <a:alpha val="0"/>
                    </a:srgb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자유형 20">
                <a:extLst>
                  <a:ext uri="{FF2B5EF4-FFF2-40B4-BE49-F238E27FC236}">
                    <a16:creationId xmlns:a16="http://schemas.microsoft.com/office/drawing/2014/main" id="{7CFF8347-BCFD-4455-A939-50DD70FD44E7}"/>
                  </a:ext>
                </a:extLst>
              </p:cNvPr>
              <p:cNvSpPr/>
              <p:nvPr/>
            </p:nvSpPr>
            <p:spPr>
              <a:xfrm>
                <a:off x="1371371" y="2374956"/>
                <a:ext cx="457321" cy="437587"/>
              </a:xfrm>
              <a:custGeom>
                <a:avLst/>
                <a:gdLst>
                  <a:gd name="connsiteX0" fmla="*/ 0 w 444500"/>
                  <a:gd name="connsiteY0" fmla="*/ 0 h 444500"/>
                  <a:gd name="connsiteX1" fmla="*/ 444500 w 444500"/>
                  <a:gd name="connsiteY1" fmla="*/ 444500 h 444500"/>
                  <a:gd name="connsiteX2" fmla="*/ 438150 w 444500"/>
                  <a:gd name="connsiteY2" fmla="*/ 25400 h 444500"/>
                  <a:gd name="connsiteX3" fmla="*/ 0 w 444500"/>
                  <a:gd name="connsiteY3" fmla="*/ 0 h 444500"/>
                  <a:gd name="connsiteX0" fmla="*/ 0 w 457383"/>
                  <a:gd name="connsiteY0" fmla="*/ 0 h 444500"/>
                  <a:gd name="connsiteX1" fmla="*/ 444500 w 457383"/>
                  <a:gd name="connsiteY1" fmla="*/ 444500 h 444500"/>
                  <a:gd name="connsiteX2" fmla="*/ 457200 w 457383"/>
                  <a:gd name="connsiteY2" fmla="*/ 6350 h 444500"/>
                  <a:gd name="connsiteX3" fmla="*/ 0 w 457383"/>
                  <a:gd name="connsiteY3" fmla="*/ 0 h 444500"/>
                  <a:gd name="connsiteX0" fmla="*/ 0 w 457584"/>
                  <a:gd name="connsiteY0" fmla="*/ 0 h 444500"/>
                  <a:gd name="connsiteX1" fmla="*/ 454025 w 457584"/>
                  <a:gd name="connsiteY1" fmla="*/ 444500 h 444500"/>
                  <a:gd name="connsiteX2" fmla="*/ 457200 w 457584"/>
                  <a:gd name="connsiteY2" fmla="*/ 6350 h 444500"/>
                  <a:gd name="connsiteX3" fmla="*/ 0 w 457584"/>
                  <a:gd name="connsiteY3" fmla="*/ 0 h 444500"/>
                  <a:gd name="connsiteX0" fmla="*/ 0 w 466725"/>
                  <a:gd name="connsiteY0" fmla="*/ 0 h 441325"/>
                  <a:gd name="connsiteX1" fmla="*/ 466725 w 466725"/>
                  <a:gd name="connsiteY1" fmla="*/ 441325 h 441325"/>
                  <a:gd name="connsiteX2" fmla="*/ 457200 w 466725"/>
                  <a:gd name="connsiteY2" fmla="*/ 6350 h 441325"/>
                  <a:gd name="connsiteX3" fmla="*/ 0 w 466725"/>
                  <a:gd name="connsiteY3" fmla="*/ 0 h 441325"/>
                  <a:gd name="connsiteX0" fmla="*/ 0 w 457584"/>
                  <a:gd name="connsiteY0" fmla="*/ 0 h 438150"/>
                  <a:gd name="connsiteX1" fmla="*/ 454025 w 457584"/>
                  <a:gd name="connsiteY1" fmla="*/ 438150 h 438150"/>
                  <a:gd name="connsiteX2" fmla="*/ 457200 w 457584"/>
                  <a:gd name="connsiteY2" fmla="*/ 6350 h 438150"/>
                  <a:gd name="connsiteX3" fmla="*/ 0 w 457584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584" h="438150">
                    <a:moveTo>
                      <a:pt x="0" y="0"/>
                    </a:moveTo>
                    <a:lnTo>
                      <a:pt x="454025" y="438150"/>
                    </a:lnTo>
                    <a:cubicBezTo>
                      <a:pt x="451908" y="298450"/>
                      <a:pt x="459317" y="146050"/>
                      <a:pt x="457200" y="63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D8AD588-35DD-413B-A7C4-144992177AA4}"/>
                </a:ext>
              </a:extLst>
            </p:cNvPr>
            <p:cNvSpPr txBox="1"/>
            <p:nvPr/>
          </p:nvSpPr>
          <p:spPr>
            <a:xfrm>
              <a:off x="763327" y="3723903"/>
              <a:ext cx="364499" cy="474638"/>
            </a:xfrm>
            <a:prstGeom prst="rect">
              <a:avLst/>
            </a:prstGeom>
            <a:noFill/>
            <a:effectLst>
              <a:outerShdw blurRad="127000" algn="ctr" rotWithShape="0">
                <a:prstClr val="black">
                  <a:alpha val="60000"/>
                </a:prstClr>
              </a:outerShdw>
            </a:effectLst>
          </p:spPr>
          <p:txBody>
            <a:bodyPr wrap="none" lIns="104287" tIns="52144" rIns="104287" bIns="52144" anchor="ctr">
              <a:spAutoFit/>
            </a:bodyPr>
            <a:lstStyle/>
            <a:p>
              <a:pPr algn="ctr" defTabSz="1042872">
                <a:defRPr/>
              </a:pPr>
              <a:r>
                <a:rPr lang="en-US" altLang="ko-KR" sz="2400" b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HY견고딕" pitchFamily="18" charset="-127"/>
                  <a:cs typeface="Times New Roman" pitchFamily="18" charset="0"/>
                </a:rPr>
                <a:t>5</a:t>
              </a:r>
              <a:endParaRPr lang="ko-KR" altLang="en-US" sz="2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HY견고딕" pitchFamily="18" charset="-127"/>
                <a:cs typeface="Times New Roman" pitchFamily="18" charset="0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A90D438-C1C2-4353-A9AE-69A1E9053C2C}"/>
                </a:ext>
              </a:extLst>
            </p:cNvPr>
            <p:cNvSpPr/>
            <p:nvPr/>
          </p:nvSpPr>
          <p:spPr>
            <a:xfrm>
              <a:off x="1258618" y="3737891"/>
              <a:ext cx="1891865" cy="4293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  <a:defRPr lang="ko-KR" altLang="en-US"/>
              </a:pPr>
              <a:r>
                <a:rPr lang="ko-KR" altLang="en-US" sz="1800" dirty="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핵심정리 및 </a:t>
              </a:r>
              <a:r>
                <a:rPr lang="en-US" altLang="ko-KR" sz="1800" dirty="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Q&amp;A</a:t>
              </a:r>
              <a:endParaRPr lang="ko-KR" altLang="en-US" sz="18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45DC8F35-E8E1-4AD7-93B4-9EB688265052}"/>
              </a:ext>
            </a:extLst>
          </p:cNvPr>
          <p:cNvGrpSpPr/>
          <p:nvPr/>
        </p:nvGrpSpPr>
        <p:grpSpPr>
          <a:xfrm>
            <a:off x="673595" y="3547464"/>
            <a:ext cx="5043559" cy="474638"/>
            <a:chOff x="675744" y="3723903"/>
            <a:chExt cx="5043559" cy="474638"/>
          </a:xfrm>
        </p:grpSpPr>
        <p:sp>
          <p:nvSpPr>
            <p:cNvPr id="70" name="모서리가 둥근 직사각형 12">
              <a:extLst>
                <a:ext uri="{FF2B5EF4-FFF2-40B4-BE49-F238E27FC236}">
                  <a16:creationId xmlns:a16="http://schemas.microsoft.com/office/drawing/2014/main" id="{6492702A-FDDC-4980-AB1A-C985198A87B3}"/>
                </a:ext>
              </a:extLst>
            </p:cNvPr>
            <p:cNvSpPr/>
            <p:nvPr/>
          </p:nvSpPr>
          <p:spPr>
            <a:xfrm>
              <a:off x="703922" y="3768781"/>
              <a:ext cx="5015381" cy="384880"/>
            </a:xfrm>
            <a:prstGeom prst="roundRect">
              <a:avLst>
                <a:gd name="adj" fmla="val 38023"/>
              </a:avLst>
            </a:prstGeom>
            <a:solidFill>
              <a:schemeClr val="bg1">
                <a:alpha val="44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71" name="그룹 18">
              <a:extLst>
                <a:ext uri="{FF2B5EF4-FFF2-40B4-BE49-F238E27FC236}">
                  <a16:creationId xmlns:a16="http://schemas.microsoft.com/office/drawing/2014/main" id="{33CA0485-832E-4F0C-A721-A26B1C9208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5744" y="3743795"/>
              <a:ext cx="539750" cy="434852"/>
              <a:chOff x="1328347" y="2337753"/>
              <a:chExt cx="541775" cy="535025"/>
            </a:xfrm>
          </p:grpSpPr>
          <p:sp>
            <p:nvSpPr>
              <p:cNvPr id="74" name="모서리가 둥근 직사각형 17">
                <a:extLst>
                  <a:ext uri="{FF2B5EF4-FFF2-40B4-BE49-F238E27FC236}">
                    <a16:creationId xmlns:a16="http://schemas.microsoft.com/office/drawing/2014/main" id="{EA2E114F-3E9D-474A-BA3C-4129FA510831}"/>
                  </a:ext>
                </a:extLst>
              </p:cNvPr>
              <p:cNvSpPr/>
              <p:nvPr/>
            </p:nvSpPr>
            <p:spPr>
              <a:xfrm>
                <a:off x="1328347" y="2337753"/>
                <a:ext cx="541775" cy="535025"/>
              </a:xfrm>
              <a:prstGeom prst="roundRect">
                <a:avLst>
                  <a:gd name="adj" fmla="val 3232"/>
                </a:avLst>
              </a:prstGeom>
              <a:solidFill>
                <a:schemeClr val="bg1">
                  <a:lumMod val="50000"/>
                  <a:alpha val="1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모서리가 둥근 직사각형 18">
                <a:extLst>
                  <a:ext uri="{FF2B5EF4-FFF2-40B4-BE49-F238E27FC236}">
                    <a16:creationId xmlns:a16="http://schemas.microsoft.com/office/drawing/2014/main" id="{CE74828E-31AB-41BE-9CE3-7BE36BD1B109}"/>
                  </a:ext>
                </a:extLst>
              </p:cNvPr>
              <p:cNvSpPr/>
              <p:nvPr/>
            </p:nvSpPr>
            <p:spPr>
              <a:xfrm>
                <a:off x="1356631" y="2360655"/>
                <a:ext cx="484393" cy="484312"/>
              </a:xfrm>
              <a:prstGeom prst="roundRect">
                <a:avLst>
                  <a:gd name="adj" fmla="val 3971"/>
                </a:avLst>
              </a:prstGeom>
              <a:gradFill flip="none" rotWithShape="1">
                <a:gsLst>
                  <a:gs pos="100000">
                    <a:srgbClr val="5A95DB"/>
                  </a:gs>
                  <a:gs pos="0">
                    <a:srgbClr val="578DD3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innerShdw blurRad="38100">
                  <a:srgbClr val="002060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479691F7-E2D3-4C03-8D4C-29F989862906}"/>
                  </a:ext>
                </a:extLst>
              </p:cNvPr>
              <p:cNvSpPr/>
              <p:nvPr/>
            </p:nvSpPr>
            <p:spPr>
              <a:xfrm>
                <a:off x="1342520" y="2371907"/>
                <a:ext cx="519928" cy="18000"/>
              </a:xfrm>
              <a:prstGeom prst="ellipse">
                <a:avLst/>
              </a:prstGeom>
              <a:gradFill>
                <a:gsLst>
                  <a:gs pos="49600">
                    <a:srgbClr val="FFFFFF"/>
                  </a:gs>
                  <a:gs pos="0">
                    <a:srgbClr val="333333">
                      <a:alpha val="0"/>
                    </a:srgbClr>
                  </a:gs>
                  <a:gs pos="100000">
                    <a:srgbClr val="5F5F5F">
                      <a:alpha val="0"/>
                    </a:srgb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자유형 20">
                <a:extLst>
                  <a:ext uri="{FF2B5EF4-FFF2-40B4-BE49-F238E27FC236}">
                    <a16:creationId xmlns:a16="http://schemas.microsoft.com/office/drawing/2014/main" id="{C58D40CC-80DD-4628-9CB6-3BF5BB6D965A}"/>
                  </a:ext>
                </a:extLst>
              </p:cNvPr>
              <p:cNvSpPr/>
              <p:nvPr/>
            </p:nvSpPr>
            <p:spPr>
              <a:xfrm>
                <a:off x="1371371" y="2374956"/>
                <a:ext cx="457321" cy="437587"/>
              </a:xfrm>
              <a:custGeom>
                <a:avLst/>
                <a:gdLst>
                  <a:gd name="connsiteX0" fmla="*/ 0 w 444500"/>
                  <a:gd name="connsiteY0" fmla="*/ 0 h 444500"/>
                  <a:gd name="connsiteX1" fmla="*/ 444500 w 444500"/>
                  <a:gd name="connsiteY1" fmla="*/ 444500 h 444500"/>
                  <a:gd name="connsiteX2" fmla="*/ 438150 w 444500"/>
                  <a:gd name="connsiteY2" fmla="*/ 25400 h 444500"/>
                  <a:gd name="connsiteX3" fmla="*/ 0 w 444500"/>
                  <a:gd name="connsiteY3" fmla="*/ 0 h 444500"/>
                  <a:gd name="connsiteX0" fmla="*/ 0 w 457383"/>
                  <a:gd name="connsiteY0" fmla="*/ 0 h 444500"/>
                  <a:gd name="connsiteX1" fmla="*/ 444500 w 457383"/>
                  <a:gd name="connsiteY1" fmla="*/ 444500 h 444500"/>
                  <a:gd name="connsiteX2" fmla="*/ 457200 w 457383"/>
                  <a:gd name="connsiteY2" fmla="*/ 6350 h 444500"/>
                  <a:gd name="connsiteX3" fmla="*/ 0 w 457383"/>
                  <a:gd name="connsiteY3" fmla="*/ 0 h 444500"/>
                  <a:gd name="connsiteX0" fmla="*/ 0 w 457584"/>
                  <a:gd name="connsiteY0" fmla="*/ 0 h 444500"/>
                  <a:gd name="connsiteX1" fmla="*/ 454025 w 457584"/>
                  <a:gd name="connsiteY1" fmla="*/ 444500 h 444500"/>
                  <a:gd name="connsiteX2" fmla="*/ 457200 w 457584"/>
                  <a:gd name="connsiteY2" fmla="*/ 6350 h 444500"/>
                  <a:gd name="connsiteX3" fmla="*/ 0 w 457584"/>
                  <a:gd name="connsiteY3" fmla="*/ 0 h 444500"/>
                  <a:gd name="connsiteX0" fmla="*/ 0 w 466725"/>
                  <a:gd name="connsiteY0" fmla="*/ 0 h 441325"/>
                  <a:gd name="connsiteX1" fmla="*/ 466725 w 466725"/>
                  <a:gd name="connsiteY1" fmla="*/ 441325 h 441325"/>
                  <a:gd name="connsiteX2" fmla="*/ 457200 w 466725"/>
                  <a:gd name="connsiteY2" fmla="*/ 6350 h 441325"/>
                  <a:gd name="connsiteX3" fmla="*/ 0 w 466725"/>
                  <a:gd name="connsiteY3" fmla="*/ 0 h 441325"/>
                  <a:gd name="connsiteX0" fmla="*/ 0 w 457584"/>
                  <a:gd name="connsiteY0" fmla="*/ 0 h 438150"/>
                  <a:gd name="connsiteX1" fmla="*/ 454025 w 457584"/>
                  <a:gd name="connsiteY1" fmla="*/ 438150 h 438150"/>
                  <a:gd name="connsiteX2" fmla="*/ 457200 w 457584"/>
                  <a:gd name="connsiteY2" fmla="*/ 6350 h 438150"/>
                  <a:gd name="connsiteX3" fmla="*/ 0 w 457584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584" h="438150">
                    <a:moveTo>
                      <a:pt x="0" y="0"/>
                    </a:moveTo>
                    <a:lnTo>
                      <a:pt x="454025" y="438150"/>
                    </a:lnTo>
                    <a:cubicBezTo>
                      <a:pt x="451908" y="298450"/>
                      <a:pt x="459317" y="146050"/>
                      <a:pt x="457200" y="63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A01AB6C-E891-474C-9F0F-04214E5C3ABA}"/>
                </a:ext>
              </a:extLst>
            </p:cNvPr>
            <p:cNvSpPr txBox="1"/>
            <p:nvPr/>
          </p:nvSpPr>
          <p:spPr>
            <a:xfrm>
              <a:off x="763327" y="3723903"/>
              <a:ext cx="364499" cy="474638"/>
            </a:xfrm>
            <a:prstGeom prst="rect">
              <a:avLst/>
            </a:prstGeom>
            <a:noFill/>
            <a:effectLst>
              <a:outerShdw blurRad="127000" algn="ctr" rotWithShape="0">
                <a:prstClr val="black">
                  <a:alpha val="60000"/>
                </a:prstClr>
              </a:outerShdw>
            </a:effectLst>
          </p:spPr>
          <p:txBody>
            <a:bodyPr wrap="none" lIns="104287" tIns="52144" rIns="104287" bIns="52144" anchor="ctr">
              <a:spAutoFit/>
            </a:bodyPr>
            <a:lstStyle/>
            <a:p>
              <a:pPr algn="ctr" defTabSz="1042872">
                <a:defRPr/>
              </a:pPr>
              <a:r>
                <a:rPr lang="en-US" altLang="ko-KR" sz="2400" b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HY견고딕" pitchFamily="18" charset="-127"/>
                  <a:cs typeface="Times New Roman" pitchFamily="18" charset="0"/>
                </a:rPr>
                <a:t>4</a:t>
              </a:r>
              <a:endParaRPr lang="ko-KR" altLang="en-US" sz="2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HY견고딕" pitchFamily="18" charset="-127"/>
                <a:cs typeface="Times New Roman" pitchFamily="18" charset="0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168D8DE-1127-4BBA-B3A8-5583C6A647D1}"/>
                </a:ext>
              </a:extLst>
            </p:cNvPr>
            <p:cNvSpPr/>
            <p:nvPr/>
          </p:nvSpPr>
          <p:spPr>
            <a:xfrm>
              <a:off x="1258618" y="3737891"/>
              <a:ext cx="1936749" cy="4316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  <a:defRPr lang="ko-KR" altLang="en-US"/>
              </a:pPr>
              <a:r>
                <a:rPr lang="en-US" altLang="ko-KR" sz="180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PIVOT, UNPIVOT</a:t>
              </a:r>
              <a:endParaRPr lang="ko-KR" altLang="en-US" sz="18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1-5.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일반함수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1332803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주요 함수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3B9D1ED3-5B49-45BD-A5AF-1E29096BC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978517"/>
              </p:ext>
            </p:extLst>
          </p:nvPr>
        </p:nvGraphicFramePr>
        <p:xfrm>
          <a:off x="467544" y="1419622"/>
          <a:ext cx="8280920" cy="1703028"/>
        </p:xfrm>
        <a:graphic>
          <a:graphicData uri="http://schemas.openxmlformats.org/drawingml/2006/table">
            <a:tbl>
              <a:tblPr/>
              <a:tblGrid>
                <a:gridCol w="1619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1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94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300" b="1" kern="1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함 수 명</a:t>
                      </a:r>
                      <a:endParaRPr lang="ko-KR" sz="1300" kern="1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300" b="1" kern="1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의</a:t>
                      </a:r>
                      <a:r>
                        <a:rPr lang="en-US" sz="1300" b="1" kern="1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          </a:t>
                      </a:r>
                      <a:r>
                        <a:rPr lang="ko-KR" sz="1300" b="1" kern="1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미</a:t>
                      </a:r>
                      <a:endParaRPr lang="ko-KR" sz="1300" kern="1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300" b="1" kern="1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사 용 예</a:t>
                      </a:r>
                      <a:endParaRPr lang="ko-KR" sz="1300" kern="1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29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500" kern="100">
                          <a:latin typeface="맑은 고딕"/>
                          <a:ea typeface="맑은 고딕"/>
                          <a:cs typeface="Times New Roman"/>
                        </a:rPr>
                        <a:t>CASE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500" kern="100">
                          <a:latin typeface="맑은 고딕"/>
                          <a:ea typeface="맑은 고딕"/>
                          <a:cs typeface="Times New Roman"/>
                        </a:rPr>
                        <a:t>조건에 맞는경우 </a:t>
                      </a:r>
                      <a:r>
                        <a:rPr lang="en-US" altLang="ko-KR" sz="1500" kern="100">
                          <a:latin typeface="맑은 고딕"/>
                          <a:ea typeface="맑은 고딕"/>
                          <a:cs typeface="Times New Roman"/>
                        </a:rPr>
                        <a:t>WHEN</a:t>
                      </a:r>
                      <a:r>
                        <a:rPr lang="ko-KR" altLang="en-US" sz="1500" kern="100">
                          <a:latin typeface="맑은 고딕"/>
                          <a:ea typeface="맑은 고딕"/>
                          <a:cs typeface="Times New Roman"/>
                        </a:rPr>
                        <a:t>절 값으로 치환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500" kern="100">
                          <a:latin typeface="맑은 고딕"/>
                          <a:ea typeface="맑은 고딕"/>
                          <a:cs typeface="Times New Roman"/>
                        </a:rPr>
                        <a:t>뒷장참고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29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500" kern="100">
                          <a:latin typeface="맑은 고딕"/>
                          <a:ea typeface="맑은 고딕"/>
                          <a:cs typeface="Times New Roman"/>
                        </a:rPr>
                        <a:t>DECODE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500" kern="100">
                          <a:latin typeface="맑은 고딕"/>
                          <a:ea typeface="맑은 고딕"/>
                          <a:cs typeface="Times New Roman"/>
                        </a:rPr>
                        <a:t>SWITCH CASE </a:t>
                      </a:r>
                      <a:r>
                        <a:rPr lang="ko-KR" altLang="en-US" sz="1500" kern="100">
                          <a:latin typeface="맑은 고딕"/>
                          <a:ea typeface="맑은 고딕"/>
                          <a:cs typeface="Times New Roman"/>
                        </a:rPr>
                        <a:t>문과 같음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500" kern="100">
                          <a:latin typeface="맑은 고딕"/>
                          <a:ea typeface="맑은 고딕"/>
                          <a:cs typeface="Times New Roman"/>
                        </a:rPr>
                        <a:t>뒷장참고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9981695"/>
                  </a:ext>
                </a:extLst>
              </a:tr>
              <a:tr h="26429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500" kern="100">
                          <a:latin typeface="맑은 고딕"/>
                          <a:ea typeface="맑은 고딕"/>
                          <a:cs typeface="Times New Roman"/>
                        </a:rPr>
                        <a:t>NVL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500" kern="100">
                          <a:latin typeface="맑은 고딕"/>
                          <a:ea typeface="맑은 고딕"/>
                          <a:cs typeface="Times New Roman"/>
                        </a:rPr>
                        <a:t>NULL </a:t>
                      </a:r>
                      <a:r>
                        <a:rPr lang="ko-KR" altLang="en-US" sz="1500" kern="100">
                          <a:latin typeface="맑은 고딕"/>
                          <a:ea typeface="맑은 고딕"/>
                          <a:cs typeface="Times New Roman"/>
                        </a:rPr>
                        <a:t>값을 만나면 다른값으로 치환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500" kern="100">
                          <a:latin typeface="맑은 고딕"/>
                          <a:ea typeface="맑은 고딕"/>
                          <a:cs typeface="Times New Roman"/>
                        </a:rPr>
                        <a:t>NVL(PRODUCT,</a:t>
                      </a:r>
                      <a:r>
                        <a:rPr lang="ko-KR" altLang="en-US" sz="1500" kern="10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altLang="ko-KR" sz="1500" kern="100">
                          <a:latin typeface="맑은 고딕"/>
                          <a:ea typeface="맑은 고딕"/>
                          <a:cs typeface="Times New Roman"/>
                        </a:rPr>
                        <a:t>NULL)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8051548"/>
                  </a:ext>
                </a:extLst>
              </a:tr>
              <a:tr h="26429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500" kern="100">
                          <a:latin typeface="맑은 고딕"/>
                          <a:ea typeface="맑은 고딕"/>
                          <a:cs typeface="Times New Roman"/>
                        </a:rPr>
                        <a:t>NVL2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500" kern="100">
                          <a:latin typeface="맑은 고딕"/>
                          <a:ea typeface="맑은 고딕"/>
                          <a:cs typeface="Times New Roman"/>
                        </a:rPr>
                        <a:t>NULL</a:t>
                      </a:r>
                      <a:r>
                        <a:rPr lang="ko-KR" altLang="en-US" sz="1500" kern="100">
                          <a:latin typeface="맑은 고딕"/>
                          <a:ea typeface="맑은 고딕"/>
                          <a:cs typeface="Times New Roman"/>
                        </a:rPr>
                        <a:t>이 아닐경우 </a:t>
                      </a:r>
                      <a:r>
                        <a:rPr lang="en-US" altLang="ko-KR" sz="1500" kern="100">
                          <a:latin typeface="맑은 고딕"/>
                          <a:ea typeface="맑은 고딕"/>
                          <a:cs typeface="Times New Roman"/>
                        </a:rPr>
                        <a:t>A NULL</a:t>
                      </a:r>
                      <a:r>
                        <a:rPr lang="ko-KR" altLang="en-US" sz="1500" kern="100">
                          <a:latin typeface="맑은 고딕"/>
                          <a:ea typeface="맑은 고딕"/>
                          <a:cs typeface="Times New Roman"/>
                        </a:rPr>
                        <a:t>일 경우 </a:t>
                      </a:r>
                      <a:r>
                        <a:rPr lang="en-US" altLang="ko-KR" sz="1500" kern="100">
                          <a:latin typeface="맑은 고딕"/>
                          <a:ea typeface="맑은 고딕"/>
                          <a:cs typeface="Times New Roman"/>
                        </a:rPr>
                        <a:t>B</a:t>
                      </a:r>
                      <a:r>
                        <a:rPr lang="ko-KR" altLang="en-US" sz="1500" kern="100">
                          <a:latin typeface="맑은 고딕"/>
                          <a:ea typeface="맑은 고딕"/>
                          <a:cs typeface="Times New Roman"/>
                        </a:rPr>
                        <a:t>로 치환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500" kern="100">
                          <a:latin typeface="맑은 고딕"/>
                          <a:ea typeface="맑은 고딕"/>
                          <a:cs typeface="Times New Roman"/>
                        </a:rPr>
                        <a:t>NVL2(A.VOLUME, A.VOLUME, 20 )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D335F8B7-923B-47D9-8A90-E4E088088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6006" y="3219822"/>
            <a:ext cx="1368152" cy="63681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63B8A5A-E1F2-47CB-97B8-2F54650F5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6690" y="3363838"/>
            <a:ext cx="2411774" cy="144016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3B627B4-2006-4A1E-A1CC-99E37812E0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3928" y="3327937"/>
            <a:ext cx="2281796" cy="15437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BDB0100-4488-4C25-84DD-35EAD0DBAE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6074" y="3327937"/>
            <a:ext cx="2478342" cy="134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1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1-5.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일반함수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2323130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CASE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사용하기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3FF40F0-43F1-4892-B487-B37C15B3F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279106"/>
              </p:ext>
            </p:extLst>
          </p:nvPr>
        </p:nvGraphicFramePr>
        <p:xfrm>
          <a:off x="410424" y="1677534"/>
          <a:ext cx="814798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 </a:t>
                      </a:r>
                      <a:r>
                        <a:rPr lang="ko-KR" altLang="en-US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조건문</a:t>
                      </a:r>
                      <a:endParaRPr lang="en-US" altLang="ko-KR" sz="1200" b="1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CASE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WHEN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THEN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WHEN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THEN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ELSE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END “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컬럼명＂</a:t>
                      </a:r>
                      <a:endParaRPr lang="en-US" altLang="ko-KR" sz="12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endParaRPr lang="ko-KR" altLang="en-US" sz="1200" b="1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AEB59A-1876-490C-86B5-32EBD72EEDDC}"/>
              </a:ext>
            </a:extLst>
          </p:cNvPr>
          <p:cNvSpPr txBox="1"/>
          <p:nvPr/>
        </p:nvSpPr>
        <p:spPr>
          <a:xfrm>
            <a:off x="395536" y="133920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87B8183-B6D9-4F75-BEAE-A2B950E59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4771"/>
              </p:ext>
            </p:extLst>
          </p:nvPr>
        </p:nvGraphicFramePr>
        <p:xfrm>
          <a:off x="410424" y="3363838"/>
          <a:ext cx="814798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 </a:t>
                      </a:r>
                      <a:r>
                        <a:rPr lang="ko-KR" altLang="en-US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조건문</a:t>
                      </a:r>
                      <a:endParaRPr lang="en-US" altLang="ko-KR" sz="1200" b="1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YEARWEEK,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CASE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WHEN QTY&lt;1000 THEN 1000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WHEN QTY&gt;1000 AND QTY &lt;10000 THEN 10000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ELSE 30000 END AS QTY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 KOPO_CHANNEL_SEASONALITY_NEW</a:t>
                      </a:r>
                      <a:endParaRPr lang="ko-KR" altLang="en-US" sz="1200" b="1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DA1357A-5C5B-4314-94CF-E1739B9191CA}"/>
              </a:ext>
            </a:extLst>
          </p:cNvPr>
          <p:cNvSpPr txBox="1"/>
          <p:nvPr/>
        </p:nvSpPr>
        <p:spPr>
          <a:xfrm>
            <a:off x="395536" y="3031980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실습예제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392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1-5.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일반함수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361833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CASE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사용하기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(IF/ELSE)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20E6D4AC-C63B-469A-AAE5-5D73D55EBE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0313" y="1410156"/>
            <a:ext cx="3888432" cy="344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64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1-5.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일반함수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410701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DECODE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사용하기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(SWITCH)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4178C64-A60B-411B-8934-65855C5B7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389076"/>
              </p:ext>
            </p:extLst>
          </p:nvPr>
        </p:nvGraphicFramePr>
        <p:xfrm>
          <a:off x="410424" y="1677534"/>
          <a:ext cx="8147980" cy="118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 SWITCH CASE </a:t>
                      </a:r>
                      <a:r>
                        <a:rPr lang="ko-KR" altLang="en-US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</a:t>
                      </a:r>
                      <a:endParaRPr lang="en-US" altLang="ko-KR" sz="1200" b="1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DECODE (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  <a:endParaRPr lang="en-US" altLang="ko-KR" sz="12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,CASE#1, VALUE#1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,CASE#2, VALUE#2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, OTHERS)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EE5B7B5-E553-42F6-81EB-714946FD309D}"/>
              </a:ext>
            </a:extLst>
          </p:cNvPr>
          <p:cNvSpPr txBox="1"/>
          <p:nvPr/>
        </p:nvSpPr>
        <p:spPr>
          <a:xfrm>
            <a:off x="395536" y="133920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2CBAF6B-F18E-448C-AFB2-9F363AF4B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585496"/>
              </p:ext>
            </p:extLst>
          </p:nvPr>
        </p:nvGraphicFramePr>
        <p:xfrm>
          <a:off x="410424" y="3363838"/>
          <a:ext cx="8147980" cy="118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 </a:t>
                      </a:r>
                      <a:r>
                        <a:rPr lang="ko-KR" altLang="en-US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뒷장 참고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B3DE56E-7644-4327-8365-063F5339C037}"/>
              </a:ext>
            </a:extLst>
          </p:cNvPr>
          <p:cNvSpPr txBox="1"/>
          <p:nvPr/>
        </p:nvSpPr>
        <p:spPr>
          <a:xfrm>
            <a:off x="395536" y="3031980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실습예제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409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1-5.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일반함수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410701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DECODE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사용하기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(SWITCH)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F35EC929-B5EC-465A-A16A-CC4E5EC2E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1995686"/>
            <a:ext cx="7559824" cy="180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77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7CCC53-B8C9-4F70-A6C9-D8BBC28CF7A1}"/>
              </a:ext>
            </a:extLst>
          </p:cNvPr>
          <p:cNvSpPr txBox="1"/>
          <p:nvPr/>
        </p:nvSpPr>
        <p:spPr>
          <a:xfrm>
            <a:off x="539552" y="2067694"/>
            <a:ext cx="8219988" cy="1584176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KOPO_CUSTOMERDATA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테이블에서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TOTAL_AMOUNT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가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10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만 이상인경우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HIGH</a:t>
            </a:r>
          </a:p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이외에는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LOW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라는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CUSTOMER_SEG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컬럼을 생성하세요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809210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7CCC53-B8C9-4F70-A6C9-D8BBC28CF7A1}"/>
              </a:ext>
            </a:extLst>
          </p:cNvPr>
          <p:cNvSpPr txBox="1"/>
          <p:nvPr/>
        </p:nvSpPr>
        <p:spPr>
          <a:xfrm>
            <a:off x="539552" y="1635646"/>
            <a:ext cx="8219988" cy="2448272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DT_RESULT_FINAL3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테이블에서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정확도를 산출하세요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단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,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예측값이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0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인경우 정확도는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0</a:t>
            </a:r>
          </a:p>
          <a:p>
            <a:pPr algn="ctr"/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정확도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= 1- ABS(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예측값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-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실측값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)/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예측값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791764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집계함수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1607413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집계함수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FE8023F1-AB4F-417B-A7F6-A1CA1DE9A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070" y="1422192"/>
            <a:ext cx="3761957" cy="31123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12E5DB-C19A-404A-A7A9-6D3AAE2ED89D}"/>
              </a:ext>
            </a:extLst>
          </p:cNvPr>
          <p:cNvSpPr txBox="1"/>
          <p:nvPr/>
        </p:nvSpPr>
        <p:spPr>
          <a:xfrm>
            <a:off x="5292080" y="2427734"/>
            <a:ext cx="30893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0"/>
              <a:t>전체 데이터의 평균 거래량</a:t>
            </a:r>
            <a:r>
              <a:rPr lang="en-US" altLang="ko-KR" sz="1800" b="0"/>
              <a:t>?</a:t>
            </a:r>
          </a:p>
          <a:p>
            <a:endParaRPr lang="en-US" altLang="ko-KR" sz="1800" b="0"/>
          </a:p>
          <a:p>
            <a:r>
              <a:rPr lang="ko-KR" altLang="en-US" sz="1800" b="0"/>
              <a:t>지역별 평균 거래량</a:t>
            </a:r>
            <a:r>
              <a:rPr lang="en-US" altLang="ko-KR" sz="1800" b="0"/>
              <a:t>?</a:t>
            </a:r>
          </a:p>
          <a:p>
            <a:endParaRPr lang="en-US" altLang="ko-KR" sz="1800" b="0"/>
          </a:p>
          <a:p>
            <a:r>
              <a:rPr lang="ko-KR" altLang="en-US" sz="1800" b="0"/>
              <a:t>지역</a:t>
            </a:r>
            <a:r>
              <a:rPr lang="en-US" altLang="ko-KR" sz="1800" b="0"/>
              <a:t>/</a:t>
            </a:r>
            <a:r>
              <a:rPr lang="ko-KR" altLang="en-US" sz="1800" b="0"/>
              <a:t>상품별 평균 거래량</a:t>
            </a:r>
            <a:r>
              <a:rPr lang="en-US" altLang="ko-KR" sz="1800" b="0"/>
              <a:t>?</a:t>
            </a:r>
          </a:p>
          <a:p>
            <a:endParaRPr lang="en-US" altLang="ko-KR" sz="1800" b="0"/>
          </a:p>
        </p:txBody>
      </p:sp>
    </p:spTree>
    <p:extLst>
      <p:ext uri="{BB962C8B-B14F-4D97-AF65-F5344CB8AC3E}">
        <p14:creationId xmlns:p14="http://schemas.microsoft.com/office/powerpoint/2010/main" val="387908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2-1.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집계함수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1607413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집계함수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1C08280A-29E2-465E-BBD1-006EFE4FA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81" y="2643758"/>
            <a:ext cx="2361164" cy="110187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EDD2141-D6C4-49D3-B3FD-965E9347B6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0516" y="1832388"/>
            <a:ext cx="3323311" cy="191747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86D3352-4EA4-434C-B117-7C057924F2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0144" y="2032653"/>
            <a:ext cx="3302567" cy="17217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480BAD-2086-4BB2-B672-EDBAD55F3EBC}"/>
              </a:ext>
            </a:extLst>
          </p:cNvPr>
          <p:cNvSpPr txBox="1"/>
          <p:nvPr/>
        </p:nvSpPr>
        <p:spPr>
          <a:xfrm>
            <a:off x="476709" y="378552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0"/>
              <a:t>전체 데이터</a:t>
            </a:r>
            <a:endParaRPr lang="en-US" altLang="ko-KR" sz="1800" b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34DEBA-D735-42AC-9D5E-67A700E8F0E4}"/>
              </a:ext>
            </a:extLst>
          </p:cNvPr>
          <p:cNvSpPr txBox="1"/>
          <p:nvPr/>
        </p:nvSpPr>
        <p:spPr>
          <a:xfrm>
            <a:off x="3563888" y="380729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0"/>
              <a:t>지역별 집계</a:t>
            </a:r>
            <a:endParaRPr lang="en-US" altLang="ko-KR" sz="1800" b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130FB5-D191-448B-A2E5-29C11EF6633F}"/>
              </a:ext>
            </a:extLst>
          </p:cNvPr>
          <p:cNvSpPr txBox="1"/>
          <p:nvPr/>
        </p:nvSpPr>
        <p:spPr>
          <a:xfrm>
            <a:off x="6791136" y="3867894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0"/>
              <a:t>지역</a:t>
            </a:r>
            <a:r>
              <a:rPr lang="en-US" altLang="ko-KR" sz="1800" b="0"/>
              <a:t>, </a:t>
            </a:r>
            <a:r>
              <a:rPr lang="ko-KR" altLang="en-US" sz="1800" b="0"/>
              <a:t>상품별 집계</a:t>
            </a:r>
            <a:endParaRPr lang="en-US" altLang="ko-KR" sz="1800" b="0"/>
          </a:p>
        </p:txBody>
      </p:sp>
    </p:spTree>
    <p:extLst>
      <p:ext uri="{BB962C8B-B14F-4D97-AF65-F5344CB8AC3E}">
        <p14:creationId xmlns:p14="http://schemas.microsoft.com/office/powerpoint/2010/main" val="136166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2-1.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집계함수 목록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1393347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집계 함수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0E30F4D-3D69-48FB-A16E-C43B6963C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403348"/>
              </p:ext>
            </p:extLst>
          </p:nvPr>
        </p:nvGraphicFramePr>
        <p:xfrm>
          <a:off x="467544" y="1419622"/>
          <a:ext cx="8280920" cy="2436937"/>
        </p:xfrm>
        <a:graphic>
          <a:graphicData uri="http://schemas.openxmlformats.org/drawingml/2006/table">
            <a:tbl>
              <a:tblPr/>
              <a:tblGrid>
                <a:gridCol w="1619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1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94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300" b="1" kern="1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함 수 명</a:t>
                      </a:r>
                      <a:endParaRPr lang="ko-KR" sz="1300" kern="1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300" b="1" kern="1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의</a:t>
                      </a:r>
                      <a:r>
                        <a:rPr lang="en-US" sz="1300" b="1" kern="1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          </a:t>
                      </a:r>
                      <a:r>
                        <a:rPr lang="ko-KR" sz="1300" b="1" kern="1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미</a:t>
                      </a:r>
                      <a:endParaRPr lang="ko-KR" sz="1300" kern="1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300" b="1" kern="1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사 용 예</a:t>
                      </a:r>
                      <a:endParaRPr lang="ko-KR" sz="1300" kern="1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48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500" kern="100">
                          <a:latin typeface="맑은 고딕"/>
                          <a:ea typeface="맑은 고딕"/>
                          <a:cs typeface="Times New Roman"/>
                        </a:rPr>
                        <a:t>COUNT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500" kern="100">
                          <a:latin typeface="맑은 고딕"/>
                          <a:ea typeface="맑은 고딕"/>
                          <a:cs typeface="Times New Roman"/>
                        </a:rPr>
                        <a:t>주어진 자료 집계 단위의 건수를 출력함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500" kern="100">
                          <a:latin typeface="맑은 고딕"/>
                          <a:ea typeface="맑은 고딕"/>
                          <a:cs typeface="Times New Roman"/>
                        </a:rPr>
                        <a:t>COUNT(</a:t>
                      </a:r>
                      <a:r>
                        <a:rPr lang="ko-KR" altLang="en-US" sz="1500" kern="100">
                          <a:latin typeface="맑은 고딕"/>
                          <a:ea typeface="맑은 고딕"/>
                          <a:cs typeface="Times New Roman"/>
                        </a:rPr>
                        <a:t>컬럼명</a:t>
                      </a:r>
                      <a:r>
                        <a:rPr lang="en-US" altLang="ko-KR" sz="1500" kern="10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37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500" kern="100">
                          <a:latin typeface="맑은 고딕"/>
                          <a:ea typeface="맑은 고딕"/>
                          <a:cs typeface="Times New Roman"/>
                        </a:rPr>
                        <a:t>SUM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500" kern="100">
                          <a:latin typeface="맑은 고딕"/>
                          <a:ea typeface="맑은 고딕"/>
                          <a:cs typeface="Times New Roman"/>
                        </a:rPr>
                        <a:t>주어진 자료 집계 단위의 합계를 출력함</a:t>
                      </a:r>
                      <a:endParaRPr lang="ko-KR" alt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500" kern="100">
                          <a:latin typeface="맑은 고딕"/>
                          <a:ea typeface="맑은 고딕"/>
                          <a:cs typeface="Times New Roman"/>
                        </a:rPr>
                        <a:t>SUM( </a:t>
                      </a:r>
                      <a:r>
                        <a:rPr lang="ko-KR" altLang="en-US" sz="1500" kern="100">
                          <a:latin typeface="맑은 고딕"/>
                          <a:ea typeface="맑은 고딕"/>
                          <a:cs typeface="Times New Roman"/>
                        </a:rPr>
                        <a:t>컬럼명 </a:t>
                      </a:r>
                      <a:r>
                        <a:rPr lang="en-US" altLang="ko-KR" sz="1500" kern="10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alt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37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500" kern="100">
                          <a:latin typeface="맑은 고딕"/>
                          <a:ea typeface="맑은 고딕"/>
                          <a:cs typeface="Times New Roman"/>
                        </a:rPr>
                        <a:t>AVG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500" kern="100">
                          <a:latin typeface="맑은 고딕"/>
                          <a:ea typeface="맑은 고딕"/>
                          <a:cs typeface="Times New Roman"/>
                        </a:rPr>
                        <a:t>주어진 자료 집계 단위의 평균을 출력함</a:t>
                      </a:r>
                      <a:endParaRPr lang="ko-KR" alt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500" kern="100">
                          <a:latin typeface="맑은 고딕"/>
                          <a:ea typeface="맑은 고딕"/>
                          <a:cs typeface="Times New Roman"/>
                        </a:rPr>
                        <a:t>AVG(</a:t>
                      </a:r>
                      <a:r>
                        <a:rPr lang="ko-KR" altLang="en-US" sz="1500" kern="100">
                          <a:latin typeface="맑은 고딕"/>
                          <a:ea typeface="맑은 고딕"/>
                          <a:cs typeface="Times New Roman"/>
                        </a:rPr>
                        <a:t>컬럼명</a:t>
                      </a:r>
                      <a:r>
                        <a:rPr lang="en-US" altLang="ko-KR" sz="1500" kern="10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137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500" kern="100">
                          <a:latin typeface="맑은 고딕"/>
                          <a:ea typeface="맑은 고딕"/>
                          <a:cs typeface="Times New Roman"/>
                        </a:rPr>
                        <a:t>MIN/MAX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500" kern="100">
                          <a:latin typeface="맑은 고딕"/>
                          <a:ea typeface="맑은 고딕"/>
                          <a:cs typeface="Times New Roman"/>
                        </a:rPr>
                        <a:t>주어진 자료 집계 단위의 최대</a:t>
                      </a:r>
                      <a:r>
                        <a:rPr lang="en-US" altLang="ko-KR" sz="1500" kern="100">
                          <a:latin typeface="맑은 고딕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ko-KR" altLang="en-US" sz="1500" kern="100">
                          <a:latin typeface="맑은 고딕"/>
                          <a:ea typeface="맑은 고딕"/>
                          <a:cs typeface="Times New Roman"/>
                        </a:rPr>
                        <a:t>최소값을출력함</a:t>
                      </a:r>
                      <a:endParaRPr lang="ko-KR" alt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FLOOR(12.345) -&gt; 12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137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500" kern="100">
                          <a:latin typeface="맑은 고딕"/>
                          <a:ea typeface="맑은 고딕"/>
                          <a:cs typeface="Times New Roman"/>
                        </a:rPr>
                        <a:t>PIVOT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500" kern="100">
                          <a:latin typeface="맑은 고딕"/>
                          <a:ea typeface="맑은 고딕"/>
                          <a:cs typeface="Times New Roman"/>
                        </a:rPr>
                        <a:t>-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-</a:t>
                      </a:r>
                      <a:endParaRPr lang="ko-KR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69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관계대수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9"/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4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911746" y="2055249"/>
              <a:ext cx="219122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관계대수 와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SQL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BBB68EF6-5D6F-4B7D-B73C-B83AA71FDA79}"/>
              </a:ext>
            </a:extLst>
          </p:cNvPr>
          <p:cNvGraphicFramePr>
            <a:graphicFrameLocks noGrp="1"/>
          </p:cNvGraphicFramePr>
          <p:nvPr/>
        </p:nvGraphicFramePr>
        <p:xfrm>
          <a:off x="410424" y="1671062"/>
          <a:ext cx="8147980" cy="118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어떻게 질의를 수행할 것인가를 명시하는 절차적 언어</a:t>
                      </a:r>
                      <a:endParaRPr lang="en-US" altLang="ko-KR" sz="12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관계 대수는 사용관계 </a:t>
                      </a:r>
                      <a:r>
                        <a:rPr lang="en-US" altLang="ko-KR" sz="1200" b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DBMS</a:t>
                      </a:r>
                      <a:r>
                        <a:rPr lang="ko-KR" altLang="en-US" sz="1200" b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사용되는 </a:t>
                      </a:r>
                      <a:r>
                        <a:rPr lang="en-US" altLang="ko-KR" sz="1200" b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</a:t>
                      </a:r>
                      <a:r>
                        <a:rPr lang="ko-KR" altLang="en-US" sz="1200" b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이론적인 기초</a:t>
                      </a:r>
                      <a:endParaRPr lang="en-US" altLang="ko-KR" sz="1200" b="1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관계 대수는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구현하고 최적화하기 위해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DBMS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내부 언어로서도 사용됨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6C4A1297-E230-4005-8BC8-54F0D1CF5F87}"/>
              </a:ext>
            </a:extLst>
          </p:cNvPr>
          <p:cNvSpPr txBox="1"/>
          <p:nvPr/>
        </p:nvSpPr>
        <p:spPr>
          <a:xfrm>
            <a:off x="395536" y="133920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관계대수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44DC0538-0261-46B0-8EA7-900AD3946E0E}"/>
              </a:ext>
            </a:extLst>
          </p:cNvPr>
          <p:cNvGraphicFramePr>
            <a:graphicFrameLocks noGrp="1"/>
          </p:cNvGraphicFramePr>
          <p:nvPr/>
        </p:nvGraphicFramePr>
        <p:xfrm>
          <a:off x="410424" y="3363838"/>
          <a:ext cx="8147980" cy="118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상용관계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12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DBMS </a:t>
                      </a:r>
                      <a:r>
                        <a:rPr lang="ko-KR" altLang="en-US" sz="12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표준 </a:t>
                      </a:r>
                      <a:r>
                        <a:rPr lang="ko-KR" altLang="en-US" sz="1200" b="1" dirty="0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질의어</a:t>
                      </a:r>
                      <a:r>
                        <a:rPr lang="ko-KR" altLang="en-US" sz="12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 (Structured Query Language)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사용하여 관계 데이터베이스에 </a:t>
                      </a:r>
                      <a:r>
                        <a:rPr lang="ko-KR" altLang="en-US" sz="1200" b="0" dirty="0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릴레이션을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정의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하고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정보를 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업데이트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하며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여러가지 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무결성 제약조건들을 명시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 수 있음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1E0AE36B-C5E7-46D0-A34A-6CF25DF94819}"/>
              </a:ext>
            </a:extLst>
          </p:cNvPr>
          <p:cNvSpPr txBox="1"/>
          <p:nvPr/>
        </p:nvSpPr>
        <p:spPr>
          <a:xfrm>
            <a:off x="395536" y="3031980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ko-KR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SQL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376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2-1.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집계함수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192310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GROUP BY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3FF40F0-43F1-4892-B487-B37C15B3F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406668"/>
              </p:ext>
            </p:extLst>
          </p:nvPr>
        </p:nvGraphicFramePr>
        <p:xfrm>
          <a:off x="410424" y="1677534"/>
          <a:ext cx="814798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집계대상 컬럼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집계대상 컬럼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2,…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AVG(*) –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집계함수</a:t>
                      </a:r>
                      <a:endParaRPr lang="en-US" altLang="ko-KR" sz="12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 KOPO_CHANNEL_SEASONALITY_NEW</a:t>
                      </a:r>
                    </a:p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WHERE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조건절</a:t>
                      </a:r>
                      <a:endParaRPr lang="en-US" altLang="ko-KR" sz="12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GROUP BY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집계대상 컬럼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집계대상 컬럼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HAVING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조건절 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집계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b="1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AEB59A-1876-490C-86B5-32EBD72EEDDC}"/>
              </a:ext>
            </a:extLst>
          </p:cNvPr>
          <p:cNvSpPr txBox="1"/>
          <p:nvPr/>
        </p:nvSpPr>
        <p:spPr>
          <a:xfrm>
            <a:off x="395536" y="133920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87B8183-B6D9-4F75-BEAE-A2B950E59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060765"/>
              </p:ext>
            </p:extLst>
          </p:nvPr>
        </p:nvGraphicFramePr>
        <p:xfrm>
          <a:off x="410424" y="3623688"/>
          <a:ext cx="814798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 </a:t>
                      </a:r>
                      <a:r>
                        <a:rPr lang="ko-KR" altLang="en-US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조건문</a:t>
                      </a:r>
                      <a:endParaRPr lang="en-US" altLang="ko-KR" sz="1200" b="1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REGIONID,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PRODUCT,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AVG(QTY)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 KOPO_CHANNEL_SEASONALITY_NEW</a:t>
                      </a:r>
                    </a:p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GROUP BY 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REGIONID, PRODUCT</a:t>
                      </a:r>
                      <a:endParaRPr lang="ko-KR" altLang="en-US" sz="1200" b="1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DA1357A-5C5B-4314-94CF-E1739B9191CA}"/>
              </a:ext>
            </a:extLst>
          </p:cNvPr>
          <p:cNvSpPr txBox="1"/>
          <p:nvPr/>
        </p:nvSpPr>
        <p:spPr>
          <a:xfrm>
            <a:off x="395536" y="3291830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실습예제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말풍선: 사각형 1">
            <a:extLst>
              <a:ext uri="{FF2B5EF4-FFF2-40B4-BE49-F238E27FC236}">
                <a16:creationId xmlns:a16="http://schemas.microsoft.com/office/drawing/2014/main" id="{178F8AEB-026D-4C1D-B160-8D3F73241727}"/>
              </a:ext>
            </a:extLst>
          </p:cNvPr>
          <p:cNvSpPr/>
          <p:nvPr/>
        </p:nvSpPr>
        <p:spPr bwMode="auto">
          <a:xfrm>
            <a:off x="2987824" y="1339204"/>
            <a:ext cx="4248472" cy="728490"/>
          </a:xfrm>
          <a:prstGeom prst="wedgeRectCallout">
            <a:avLst>
              <a:gd name="adj1" fmla="val -54552"/>
              <a:gd name="adj2" fmla="val 79236"/>
            </a:avLst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b="0" i="0" u="none" strike="noStrike" cap="none" normalizeH="0">
                <a:ln>
                  <a:noFill/>
                </a:ln>
                <a:solidFill>
                  <a:schemeClr val="bg1"/>
                </a:solidFill>
                <a:effectLst/>
                <a:cs typeface="HY견고딕" pitchFamily="18" charset="-127"/>
              </a:rPr>
              <a:t>집계 시에는 아래와 </a:t>
            </a:r>
            <a:r>
              <a:rPr lang="en-US" altLang="ko-KR" b="0">
                <a:solidFill>
                  <a:schemeClr val="bg1"/>
                </a:solidFill>
                <a:cs typeface="HY견고딕" pitchFamily="18" charset="-127"/>
              </a:rPr>
              <a:t>GROUP BY </a:t>
            </a:r>
            <a:r>
              <a:rPr lang="ko-KR" altLang="en-US" b="0">
                <a:solidFill>
                  <a:schemeClr val="bg1"/>
                </a:solidFill>
                <a:cs typeface="HY견고딕" pitchFamily="18" charset="-127"/>
              </a:rPr>
              <a:t>이하 컬럼이외 </a:t>
            </a:r>
            <a:endParaRPr lang="en-US" altLang="ko-KR" b="0">
              <a:solidFill>
                <a:schemeClr val="bg1"/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b="0">
                <a:solidFill>
                  <a:schemeClr val="bg1"/>
                </a:solidFill>
                <a:cs typeface="HY견고딕" pitchFamily="18" charset="-127"/>
              </a:rPr>
              <a:t>다른 컬럼은</a:t>
            </a:r>
            <a:endParaRPr lang="en-US" altLang="ko-KR" b="0">
              <a:solidFill>
                <a:schemeClr val="bg1"/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b="0" i="0" u="none" strike="noStrike" cap="none" normalizeH="0">
                <a:ln>
                  <a:noFill/>
                </a:ln>
                <a:solidFill>
                  <a:schemeClr val="bg1"/>
                </a:solidFill>
                <a:effectLst/>
                <a:cs typeface="HY견고딕" pitchFamily="18" charset="-127"/>
              </a:rPr>
              <a:t>SELECT </a:t>
            </a:r>
            <a:r>
              <a:rPr kumimoji="1" lang="ko-KR" altLang="en-US" b="0" i="0" u="none" strike="noStrike" cap="none" normalizeH="0">
                <a:ln>
                  <a:noFill/>
                </a:ln>
                <a:solidFill>
                  <a:schemeClr val="bg1"/>
                </a:solidFill>
                <a:effectLst/>
                <a:cs typeface="HY견고딕" pitchFamily="18" charset="-127"/>
              </a:rPr>
              <a:t>할수 없다 </a:t>
            </a:r>
            <a:r>
              <a:rPr lang="en-US" altLang="ko-KR" b="0">
                <a:solidFill>
                  <a:schemeClr val="bg1"/>
                </a:solidFill>
                <a:cs typeface="HY견고딕" pitchFamily="18" charset="-127"/>
              </a:rPr>
              <a:t>(</a:t>
            </a:r>
            <a:r>
              <a:rPr lang="ko-KR" altLang="en-US" b="0">
                <a:solidFill>
                  <a:schemeClr val="bg1"/>
                </a:solidFill>
                <a:cs typeface="HY견고딕" pitchFamily="18" charset="-127"/>
              </a:rPr>
              <a:t>집계 함수외</a:t>
            </a:r>
            <a:r>
              <a:rPr lang="en-US" altLang="ko-KR" b="0">
                <a:solidFill>
                  <a:schemeClr val="bg1"/>
                </a:solidFill>
                <a:cs typeface="HY견고딕" pitchFamily="18" charset="-127"/>
              </a:rPr>
              <a:t>)</a:t>
            </a:r>
            <a:endParaRPr kumimoji="1" lang="ko-KR" altLang="en-US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cs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591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2-1.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집계함수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192310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GROUP BY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235F1CC3-C2A5-407B-A981-C44E82DAAE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2706" y="1622791"/>
            <a:ext cx="5678587" cy="274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94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2-1.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집계함수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2755588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GROUP BY (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조건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3FF40F0-43F1-4892-B487-B37C15B3F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508551"/>
              </p:ext>
            </p:extLst>
          </p:nvPr>
        </p:nvGraphicFramePr>
        <p:xfrm>
          <a:off x="410424" y="1677534"/>
          <a:ext cx="814798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집계대상 컬럼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집계대상 컬럼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2,…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AVG(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 KOPO_CHANNEL_SEASONALITY_NEW</a:t>
                      </a:r>
                    </a:p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GROUP BY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집계대상 컬럼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집계대상 컬럼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HAVING AVG(</a:t>
                      </a:r>
                      <a:r>
                        <a:rPr lang="ko-KR" altLang="en-US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&gt; </a:t>
                      </a:r>
                      <a:r>
                        <a:rPr lang="ko-KR" altLang="en-US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임의의 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AEB59A-1876-490C-86B5-32EBD72EEDDC}"/>
              </a:ext>
            </a:extLst>
          </p:cNvPr>
          <p:cNvSpPr txBox="1"/>
          <p:nvPr/>
        </p:nvSpPr>
        <p:spPr>
          <a:xfrm>
            <a:off x="395536" y="133920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87B8183-B6D9-4F75-BEAE-A2B950E59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891774"/>
              </p:ext>
            </p:extLst>
          </p:nvPr>
        </p:nvGraphicFramePr>
        <p:xfrm>
          <a:off x="410424" y="3465542"/>
          <a:ext cx="814798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 </a:t>
                      </a:r>
                      <a:r>
                        <a:rPr lang="ko-KR" altLang="en-US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조건문</a:t>
                      </a:r>
                      <a:endParaRPr lang="en-US" altLang="ko-KR" sz="1200" b="1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REGIONID,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PRODUCT,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AVG(QTY)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 KOPO_CHANNEL_SEASONALITY_NEW</a:t>
                      </a:r>
                    </a:p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GROUP BY 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REGIONID, PRODUCT</a:t>
                      </a:r>
                    </a:p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HAVING AVG(QTY) &gt; 2000</a:t>
                      </a:r>
                      <a:endParaRPr lang="ko-KR" altLang="en-US" sz="1200" b="1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DA1357A-5C5B-4314-94CF-E1739B9191CA}"/>
              </a:ext>
            </a:extLst>
          </p:cNvPr>
          <p:cNvSpPr txBox="1"/>
          <p:nvPr/>
        </p:nvSpPr>
        <p:spPr>
          <a:xfrm>
            <a:off x="395536" y="313368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실습예제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32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2-1.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집계함수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2755588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GROUP BY (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조건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2B2ED8BC-F545-4F07-8202-C287C4CC7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1335422"/>
            <a:ext cx="747712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97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참고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서브쿼리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5" name="그룹 9">
            <a:extLst>
              <a:ext uri="{FF2B5EF4-FFF2-40B4-BE49-F238E27FC236}">
                <a16:creationId xmlns:a16="http://schemas.microsoft.com/office/drawing/2014/main" id="{B68E42FA-739E-42FF-9D37-322D1A067ED0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16" name="Picture 26" descr="그림2">
              <a:extLst>
                <a:ext uri="{FF2B5EF4-FFF2-40B4-BE49-F238E27FC236}">
                  <a16:creationId xmlns:a16="http://schemas.microsoft.com/office/drawing/2014/main" id="{8788DE0A-C8CE-47E3-91AA-F5C36A84CC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FFCDE1C-EDAA-483E-8668-8EECDDB8DAB7}"/>
                </a:ext>
              </a:extLst>
            </p:cNvPr>
            <p:cNvSpPr/>
            <p:nvPr/>
          </p:nvSpPr>
          <p:spPr>
            <a:xfrm>
              <a:off x="911746" y="2055249"/>
              <a:ext cx="133063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서브쿼리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6" name="그룹 52">
            <a:extLst>
              <a:ext uri="{FF2B5EF4-FFF2-40B4-BE49-F238E27FC236}">
                <a16:creationId xmlns:a16="http://schemas.microsoft.com/office/drawing/2014/main" id="{59F140F5-E2D2-4F76-8274-7A62F9C4C2E4}"/>
              </a:ext>
            </a:extLst>
          </p:cNvPr>
          <p:cNvGrpSpPr/>
          <p:nvPr/>
        </p:nvGrpSpPr>
        <p:grpSpPr>
          <a:xfrm>
            <a:off x="611560" y="1410156"/>
            <a:ext cx="4104456" cy="409829"/>
            <a:chOff x="956155" y="1449927"/>
            <a:chExt cx="12064160" cy="690655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FBC9791-A6E3-48D8-A920-CB494B76CF00}"/>
                </a:ext>
              </a:extLst>
            </p:cNvPr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28" name="그룹 65">
              <a:extLst>
                <a:ext uri="{FF2B5EF4-FFF2-40B4-BE49-F238E27FC236}">
                  <a16:creationId xmlns:a16="http://schemas.microsoft.com/office/drawing/2014/main" id="{6FCAC4FB-D3C2-4CD1-AEE0-0464C753BB78}"/>
                </a:ext>
              </a:extLst>
            </p:cNvPr>
            <p:cNvGrpSpPr/>
            <p:nvPr/>
          </p:nvGrpSpPr>
          <p:grpSpPr>
            <a:xfrm>
              <a:off x="956155" y="1449927"/>
              <a:ext cx="1420214" cy="690655"/>
              <a:chOff x="884724" y="4888337"/>
              <a:chExt cx="1420214" cy="512276"/>
            </a:xfrm>
          </p:grpSpPr>
          <p:grpSp>
            <p:nvGrpSpPr>
              <p:cNvPr id="30" name="그룹 76">
                <a:extLst>
                  <a:ext uri="{FF2B5EF4-FFF2-40B4-BE49-F238E27FC236}">
                    <a16:creationId xmlns:a16="http://schemas.microsoft.com/office/drawing/2014/main" id="{BCB19183-73A3-481F-AFED-0727BE14D79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5" y="4888337"/>
                <a:ext cx="1271322" cy="512276"/>
                <a:chOff x="827708" y="1950826"/>
                <a:chExt cx="462223" cy="434439"/>
              </a:xfrm>
            </p:grpSpPr>
            <p:sp>
              <p:nvSpPr>
                <p:cNvPr id="33" name="모서리가 둥근 직사각형 69">
                  <a:extLst>
                    <a:ext uri="{FF2B5EF4-FFF2-40B4-BE49-F238E27FC236}">
                      <a16:creationId xmlns:a16="http://schemas.microsoft.com/office/drawing/2014/main" id="{4037AC95-B213-456D-8A24-DDBAEC5A7E4F}"/>
                    </a:ext>
                  </a:extLst>
                </p:cNvPr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" name="모서리가 둥근 직사각형 70">
                  <a:extLst>
                    <a:ext uri="{FF2B5EF4-FFF2-40B4-BE49-F238E27FC236}">
                      <a16:creationId xmlns:a16="http://schemas.microsoft.com/office/drawing/2014/main" id="{434978E7-15A7-4CED-916F-D90306C142E6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7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" name="자유형 16">
                  <a:extLst>
                    <a:ext uri="{FF2B5EF4-FFF2-40B4-BE49-F238E27FC236}">
                      <a16:creationId xmlns:a16="http://schemas.microsoft.com/office/drawing/2014/main" id="{355151D2-7EA4-4439-BB3A-581D2ABBB639}"/>
                    </a:ext>
                  </a:extLst>
                </p:cNvPr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948236C-FABD-4811-9488-9DC61C6E1205}"/>
                  </a:ext>
                </a:extLst>
              </p:cNvPr>
              <p:cNvSpPr txBox="1"/>
              <p:nvPr/>
            </p:nvSpPr>
            <p:spPr bwMode="auto">
              <a:xfrm>
                <a:off x="884724" y="4982481"/>
                <a:ext cx="1420214" cy="32398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sz="1000" b="1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1-1</a:t>
                </a:r>
                <a:endParaRPr lang="ko-KR" altLang="en-US" sz="1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1069AFD-126E-4945-8A73-FBDE1BDFB54A}"/>
                </a:ext>
              </a:extLst>
            </p:cNvPr>
            <p:cNvSpPr/>
            <p:nvPr/>
          </p:nvSpPr>
          <p:spPr>
            <a:xfrm>
              <a:off x="2463249" y="1555083"/>
              <a:ext cx="4005873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From </a:t>
              </a:r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절 서브쿼리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6" name="그룹 88">
            <a:extLst>
              <a:ext uri="{FF2B5EF4-FFF2-40B4-BE49-F238E27FC236}">
                <a16:creationId xmlns:a16="http://schemas.microsoft.com/office/drawing/2014/main" id="{A661F1BC-70AB-4E4D-A3D5-9B4187F47BA7}"/>
              </a:ext>
            </a:extLst>
          </p:cNvPr>
          <p:cNvGrpSpPr/>
          <p:nvPr/>
        </p:nvGrpSpPr>
        <p:grpSpPr>
          <a:xfrm>
            <a:off x="641117" y="1942842"/>
            <a:ext cx="4074899" cy="409606"/>
            <a:chOff x="1043029" y="2349884"/>
            <a:chExt cx="11977287" cy="690279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046028D-2EED-4744-9F44-80280B1B6CBA}"/>
                </a:ext>
              </a:extLst>
            </p:cNvPr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38" name="그룹 90">
              <a:extLst>
                <a:ext uri="{FF2B5EF4-FFF2-40B4-BE49-F238E27FC236}">
                  <a16:creationId xmlns:a16="http://schemas.microsoft.com/office/drawing/2014/main" id="{C07846E9-E17C-43FA-9204-4C1018AC8EA8}"/>
                </a:ext>
              </a:extLst>
            </p:cNvPr>
            <p:cNvGrpSpPr/>
            <p:nvPr/>
          </p:nvGrpSpPr>
          <p:grpSpPr>
            <a:xfrm>
              <a:off x="1043029" y="2349884"/>
              <a:ext cx="1352525" cy="690279"/>
              <a:chOff x="971598" y="5443670"/>
              <a:chExt cx="1352525" cy="511997"/>
            </a:xfrm>
          </p:grpSpPr>
          <p:grpSp>
            <p:nvGrpSpPr>
              <p:cNvPr id="40" name="그룹 73">
                <a:extLst>
                  <a:ext uri="{FF2B5EF4-FFF2-40B4-BE49-F238E27FC236}">
                    <a16:creationId xmlns:a16="http://schemas.microsoft.com/office/drawing/2014/main" id="{C2ACA762-3E52-4375-A508-F37987546D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42" name="모서리가 둥근 직사각형 69">
                  <a:extLst>
                    <a:ext uri="{FF2B5EF4-FFF2-40B4-BE49-F238E27FC236}">
                      <a16:creationId xmlns:a16="http://schemas.microsoft.com/office/drawing/2014/main" id="{F6DD40FD-4D11-4FF7-A890-77EA8F90B30E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" name="모서리가 둥근 직사각형 70">
                  <a:extLst>
                    <a:ext uri="{FF2B5EF4-FFF2-40B4-BE49-F238E27FC236}">
                      <a16:creationId xmlns:a16="http://schemas.microsoft.com/office/drawing/2014/main" id="{C8E44FC5-C78B-48DA-93F7-2930F8B1F76A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" name="자유형 22">
                  <a:extLst>
                    <a:ext uri="{FF2B5EF4-FFF2-40B4-BE49-F238E27FC236}">
                      <a16:creationId xmlns:a16="http://schemas.microsoft.com/office/drawing/2014/main" id="{69218403-7BF0-400C-94FF-34A84AB19FC1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3DCF2DC-D822-438F-B5AE-11F1AAA65AC7}"/>
                  </a:ext>
                </a:extLst>
              </p:cNvPr>
              <p:cNvSpPr txBox="1"/>
              <p:nvPr/>
            </p:nvSpPr>
            <p:spPr bwMode="auto">
              <a:xfrm>
                <a:off x="971598" y="5530686"/>
                <a:ext cx="1352525" cy="32398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00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1-2</a:t>
                </a:r>
                <a:endParaRPr lang="ko-KR" altLang="en-US" sz="1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E897A3A-6D22-440B-95FD-AF6205BEAC41}"/>
                </a:ext>
              </a:extLst>
            </p:cNvPr>
            <p:cNvSpPr/>
            <p:nvPr/>
          </p:nvSpPr>
          <p:spPr>
            <a:xfrm>
              <a:off x="2463247" y="2458649"/>
              <a:ext cx="4255590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Where </a:t>
              </a:r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절 서브쿼리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5" name="그룹 88">
            <a:extLst>
              <a:ext uri="{FF2B5EF4-FFF2-40B4-BE49-F238E27FC236}">
                <a16:creationId xmlns:a16="http://schemas.microsoft.com/office/drawing/2014/main" id="{EA03063C-5E7B-4984-BAC3-E31FA1A47095}"/>
              </a:ext>
            </a:extLst>
          </p:cNvPr>
          <p:cNvGrpSpPr/>
          <p:nvPr/>
        </p:nvGrpSpPr>
        <p:grpSpPr>
          <a:xfrm>
            <a:off x="641117" y="2510485"/>
            <a:ext cx="4074899" cy="409606"/>
            <a:chOff x="1043029" y="2349884"/>
            <a:chExt cx="11977287" cy="690279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9896413B-4A8C-4E58-9E3A-75C2EE5F79C9}"/>
                </a:ext>
              </a:extLst>
            </p:cNvPr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47" name="그룹 90">
              <a:extLst>
                <a:ext uri="{FF2B5EF4-FFF2-40B4-BE49-F238E27FC236}">
                  <a16:creationId xmlns:a16="http://schemas.microsoft.com/office/drawing/2014/main" id="{3F073702-E4F4-4C41-8352-C0BA8ADD7AB3}"/>
                </a:ext>
              </a:extLst>
            </p:cNvPr>
            <p:cNvGrpSpPr/>
            <p:nvPr/>
          </p:nvGrpSpPr>
          <p:grpSpPr>
            <a:xfrm>
              <a:off x="1043029" y="2349884"/>
              <a:ext cx="1352525" cy="690279"/>
              <a:chOff x="971598" y="5443670"/>
              <a:chExt cx="1352525" cy="511997"/>
            </a:xfrm>
          </p:grpSpPr>
          <p:grpSp>
            <p:nvGrpSpPr>
              <p:cNvPr id="49" name="그룹 73">
                <a:extLst>
                  <a:ext uri="{FF2B5EF4-FFF2-40B4-BE49-F238E27FC236}">
                    <a16:creationId xmlns:a16="http://schemas.microsoft.com/office/drawing/2014/main" id="{0A1A3A45-6E4F-423B-A2A9-25ECBAAE80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51" name="모서리가 둥근 직사각형 69">
                  <a:extLst>
                    <a:ext uri="{FF2B5EF4-FFF2-40B4-BE49-F238E27FC236}">
                      <a16:creationId xmlns:a16="http://schemas.microsoft.com/office/drawing/2014/main" id="{69F919E6-3C4B-4860-84BA-56E7A01A37B9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" name="모서리가 둥근 직사각형 70">
                  <a:extLst>
                    <a:ext uri="{FF2B5EF4-FFF2-40B4-BE49-F238E27FC236}">
                      <a16:creationId xmlns:a16="http://schemas.microsoft.com/office/drawing/2014/main" id="{28E7426A-F071-4AFA-B334-596D01FFB1C9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" name="자유형 22">
                  <a:extLst>
                    <a:ext uri="{FF2B5EF4-FFF2-40B4-BE49-F238E27FC236}">
                      <a16:creationId xmlns:a16="http://schemas.microsoft.com/office/drawing/2014/main" id="{54D1CD28-16BF-4D47-8450-A761352E921E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9AFB77B-57CC-4F4C-9DC0-4EC3AA25CE5F}"/>
                  </a:ext>
                </a:extLst>
              </p:cNvPr>
              <p:cNvSpPr txBox="1"/>
              <p:nvPr/>
            </p:nvSpPr>
            <p:spPr bwMode="auto">
              <a:xfrm>
                <a:off x="971598" y="5530686"/>
                <a:ext cx="1352525" cy="32398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00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1-3</a:t>
                </a:r>
                <a:endParaRPr lang="ko-KR" altLang="en-US" sz="1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5D565F1-AB7E-4B8A-A2C7-2F2AF4AC4DF4}"/>
                </a:ext>
              </a:extLst>
            </p:cNvPr>
            <p:cNvSpPr/>
            <p:nvPr/>
          </p:nvSpPr>
          <p:spPr>
            <a:xfrm>
              <a:off x="2463247" y="2458649"/>
              <a:ext cx="4137801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Select </a:t>
              </a:r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절 서브쿼리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4" name="그룹 88">
            <a:extLst>
              <a:ext uri="{FF2B5EF4-FFF2-40B4-BE49-F238E27FC236}">
                <a16:creationId xmlns:a16="http://schemas.microsoft.com/office/drawing/2014/main" id="{35A435A2-834A-4B3B-8B88-B03368254CE4}"/>
              </a:ext>
            </a:extLst>
          </p:cNvPr>
          <p:cNvGrpSpPr/>
          <p:nvPr/>
        </p:nvGrpSpPr>
        <p:grpSpPr>
          <a:xfrm>
            <a:off x="638070" y="3066945"/>
            <a:ext cx="4074899" cy="409606"/>
            <a:chOff x="1043029" y="2349884"/>
            <a:chExt cx="11977287" cy="690279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853E369-E798-40B7-9B8B-2ED1B467AB33}"/>
                </a:ext>
              </a:extLst>
            </p:cNvPr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56" name="그룹 90">
              <a:extLst>
                <a:ext uri="{FF2B5EF4-FFF2-40B4-BE49-F238E27FC236}">
                  <a16:creationId xmlns:a16="http://schemas.microsoft.com/office/drawing/2014/main" id="{15C21F78-3A89-4383-9C38-0777A573BA7A}"/>
                </a:ext>
              </a:extLst>
            </p:cNvPr>
            <p:cNvGrpSpPr/>
            <p:nvPr/>
          </p:nvGrpSpPr>
          <p:grpSpPr>
            <a:xfrm>
              <a:off x="1043029" y="2349884"/>
              <a:ext cx="1352525" cy="690279"/>
              <a:chOff x="971598" y="5443670"/>
              <a:chExt cx="1352525" cy="511997"/>
            </a:xfrm>
          </p:grpSpPr>
          <p:grpSp>
            <p:nvGrpSpPr>
              <p:cNvPr id="58" name="그룹 73">
                <a:extLst>
                  <a:ext uri="{FF2B5EF4-FFF2-40B4-BE49-F238E27FC236}">
                    <a16:creationId xmlns:a16="http://schemas.microsoft.com/office/drawing/2014/main" id="{FD170E22-676D-4347-8A32-C73300C130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60" name="모서리가 둥근 직사각형 69">
                  <a:extLst>
                    <a:ext uri="{FF2B5EF4-FFF2-40B4-BE49-F238E27FC236}">
                      <a16:creationId xmlns:a16="http://schemas.microsoft.com/office/drawing/2014/main" id="{58C6089D-AA2B-4D58-A5E8-291EC61C44DA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" name="모서리가 둥근 직사각형 70">
                  <a:extLst>
                    <a:ext uri="{FF2B5EF4-FFF2-40B4-BE49-F238E27FC236}">
                      <a16:creationId xmlns:a16="http://schemas.microsoft.com/office/drawing/2014/main" id="{B90BC661-5F27-4999-8CDD-F1496A970691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" name="자유형 22">
                  <a:extLst>
                    <a:ext uri="{FF2B5EF4-FFF2-40B4-BE49-F238E27FC236}">
                      <a16:creationId xmlns:a16="http://schemas.microsoft.com/office/drawing/2014/main" id="{5926E973-1947-4313-A03E-B8287804D93B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0D21C5C-B95F-4E3B-BA24-499BEA2E622E}"/>
                  </a:ext>
                </a:extLst>
              </p:cNvPr>
              <p:cNvSpPr txBox="1"/>
              <p:nvPr/>
            </p:nvSpPr>
            <p:spPr bwMode="auto">
              <a:xfrm>
                <a:off x="971598" y="5530686"/>
                <a:ext cx="1352525" cy="32398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00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1-4</a:t>
                </a:r>
                <a:endParaRPr lang="ko-KR" altLang="en-US" sz="1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BA40E5E-B39A-4FA9-8004-A311E788D234}"/>
                </a:ext>
              </a:extLst>
            </p:cNvPr>
            <p:cNvSpPr/>
            <p:nvPr/>
          </p:nvSpPr>
          <p:spPr>
            <a:xfrm>
              <a:off x="2463247" y="2458649"/>
              <a:ext cx="2427458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With </a:t>
              </a:r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활용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493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참고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서브쿼리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2604573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From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절 서브쿼리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BBF14FF-9D39-4E4B-9C1D-BC7B62CF08AA}"/>
              </a:ext>
            </a:extLst>
          </p:cNvPr>
          <p:cNvSpPr txBox="1"/>
          <p:nvPr/>
        </p:nvSpPr>
        <p:spPr>
          <a:xfrm>
            <a:off x="453421" y="1277347"/>
            <a:ext cx="831373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800" b="0"/>
              <a:t>From</a:t>
            </a:r>
            <a:r>
              <a:rPr lang="ko-KR" altLang="en-US" sz="1800" b="0"/>
              <a:t> 절 안에 서브쿼리 작성 </a:t>
            </a:r>
            <a:r>
              <a:rPr lang="en-US" altLang="ko-KR" sz="1800" b="0"/>
              <a:t>(</a:t>
            </a:r>
            <a:r>
              <a:rPr lang="ko-KR" altLang="en-US" sz="1800" b="0"/>
              <a:t>인라인 뷰</a:t>
            </a:r>
            <a:r>
              <a:rPr lang="en-US" altLang="ko-KR" sz="1800" b="0"/>
              <a:t> </a:t>
            </a:r>
            <a:r>
              <a:rPr lang="ko-KR" altLang="en-US" sz="1800" b="0"/>
              <a:t>라고 불림</a:t>
            </a:r>
            <a:r>
              <a:rPr lang="en-US" altLang="ko-KR" sz="1800" b="0"/>
              <a:t>)</a:t>
            </a:r>
            <a:endParaRPr lang="ko-KR" altLang="en-US" sz="1800" b="0" dirty="0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358985CC-3F2F-48EF-853E-A8011C682B59}"/>
              </a:ext>
            </a:extLst>
          </p:cNvPr>
          <p:cNvGraphicFramePr>
            <a:graphicFrameLocks noGrp="1"/>
          </p:cNvGraphicFramePr>
          <p:nvPr/>
        </p:nvGraphicFramePr>
        <p:xfrm>
          <a:off x="410424" y="2211710"/>
          <a:ext cx="8147980" cy="118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A.*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 (</a:t>
                      </a:r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*</a:t>
                      </a:r>
                    </a:p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FROM KOPO_CHANNEL_SEASONALITY_NEW</a:t>
                      </a:r>
                    </a:p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WHERE 1=1</a:t>
                      </a:r>
                    </a:p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AND REGIONID = 'A01'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A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46B78CEC-F6EA-4951-BF37-5A2FC2AC5E6D}"/>
              </a:ext>
            </a:extLst>
          </p:cNvPr>
          <p:cNvSpPr txBox="1"/>
          <p:nvPr/>
        </p:nvSpPr>
        <p:spPr>
          <a:xfrm>
            <a:off x="395536" y="1879852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실습예제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935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참고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서브쿼리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2848911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Where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절 서브쿼리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BBF14FF-9D39-4E4B-9C1D-BC7B62CF08AA}"/>
              </a:ext>
            </a:extLst>
          </p:cNvPr>
          <p:cNvSpPr txBox="1"/>
          <p:nvPr/>
        </p:nvSpPr>
        <p:spPr>
          <a:xfrm>
            <a:off x="453421" y="1277347"/>
            <a:ext cx="831373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800" b="0"/>
              <a:t>Where</a:t>
            </a:r>
            <a:r>
              <a:rPr lang="ko-KR" altLang="en-US" sz="1800" b="0"/>
              <a:t> 절 안에 서브쿼리 작성 </a:t>
            </a:r>
            <a:r>
              <a:rPr lang="en-US" altLang="ko-KR" sz="1800" b="0"/>
              <a:t>(</a:t>
            </a:r>
            <a:r>
              <a:rPr lang="ko-KR" altLang="en-US" sz="1800" b="0"/>
              <a:t>중첩서브쿼리</a:t>
            </a:r>
            <a:r>
              <a:rPr lang="en-US" altLang="ko-KR" sz="1800" b="0"/>
              <a:t>)</a:t>
            </a:r>
            <a:endParaRPr lang="ko-KR" altLang="en-US" sz="1800" b="0" dirty="0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358985CC-3F2F-48EF-853E-A8011C682B59}"/>
              </a:ext>
            </a:extLst>
          </p:cNvPr>
          <p:cNvGraphicFramePr>
            <a:graphicFrameLocks noGrp="1"/>
          </p:cNvGraphicFramePr>
          <p:nvPr/>
        </p:nvGraphicFramePr>
        <p:xfrm>
          <a:off x="410424" y="2211710"/>
          <a:ext cx="8147980" cy="118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*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 KOPO_CHANNEL_SEASONALITY_NEW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WHERE 1=1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AND REGIONID IN (</a:t>
                      </a:r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REGIONID</a:t>
                      </a:r>
                    </a:p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FROM KOPO_PRODUCT_VOLUME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46B78CEC-F6EA-4951-BF37-5A2FC2AC5E6D}"/>
              </a:ext>
            </a:extLst>
          </p:cNvPr>
          <p:cNvSpPr txBox="1"/>
          <p:nvPr/>
        </p:nvSpPr>
        <p:spPr>
          <a:xfrm>
            <a:off x="395536" y="1879852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실습예제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244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참고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서브쿼리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2781363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Select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절 서브쿼리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BBF14FF-9D39-4E4B-9C1D-BC7B62CF08AA}"/>
              </a:ext>
            </a:extLst>
          </p:cNvPr>
          <p:cNvSpPr txBox="1"/>
          <p:nvPr/>
        </p:nvSpPr>
        <p:spPr>
          <a:xfrm>
            <a:off x="453421" y="1277347"/>
            <a:ext cx="831373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800" b="0"/>
              <a:t>Select</a:t>
            </a:r>
            <a:r>
              <a:rPr lang="ko-KR" altLang="en-US" sz="1800" b="0"/>
              <a:t> 절 안에 서브쿼리 작성 </a:t>
            </a:r>
            <a:r>
              <a:rPr lang="en-US" altLang="ko-KR" sz="1800" b="0"/>
              <a:t>(</a:t>
            </a:r>
            <a:r>
              <a:rPr lang="ko-KR" altLang="en-US" sz="1800" b="0"/>
              <a:t>단일 값을 리턴해야함</a:t>
            </a:r>
            <a:r>
              <a:rPr lang="en-US" altLang="ko-KR" sz="1800" b="0"/>
              <a:t>)</a:t>
            </a:r>
            <a:endParaRPr lang="ko-KR" altLang="en-US" sz="1800" b="0" dirty="0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358985CC-3F2F-48EF-853E-A8011C682B59}"/>
              </a:ext>
            </a:extLst>
          </p:cNvPr>
          <p:cNvGraphicFramePr>
            <a:graphicFrameLocks noGrp="1"/>
          </p:cNvGraphicFramePr>
          <p:nvPr/>
        </p:nvGraphicFramePr>
        <p:xfrm>
          <a:off x="410424" y="2211710"/>
          <a:ext cx="814798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A.*,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(</a:t>
                      </a:r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AVG(QTY)</a:t>
                      </a:r>
                    </a:p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FROM KOPO_CHANNEL_SEASONALITY_NEW</a:t>
                      </a:r>
                    </a:p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WHERE REGIONID = A.REGIONID</a:t>
                      </a:r>
                    </a:p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AND PRODUCT = A.PRODUCT</a:t>
                      </a:r>
                    </a:p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GROUP BY A.REGIONID, A.PRODUCT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AS SUM_QTY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 KOPO_CHANNEL_SEASONALITY_NEW A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46B78CEC-F6EA-4951-BF37-5A2FC2AC5E6D}"/>
              </a:ext>
            </a:extLst>
          </p:cNvPr>
          <p:cNvSpPr txBox="1"/>
          <p:nvPr/>
        </p:nvSpPr>
        <p:spPr>
          <a:xfrm>
            <a:off x="395536" y="1879852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실습예제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A1F39F-F88C-4E46-8BBD-7745D6E19D13}"/>
              </a:ext>
            </a:extLst>
          </p:cNvPr>
          <p:cNvSpPr txBox="1"/>
          <p:nvPr/>
        </p:nvSpPr>
        <p:spPr>
          <a:xfrm>
            <a:off x="5111627" y="3866153"/>
            <a:ext cx="3446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단 </a:t>
            </a:r>
            <a:r>
              <a:rPr lang="en-US" altLang="ko-KR"/>
              <a:t>Select </a:t>
            </a:r>
            <a:r>
              <a:rPr lang="ko-KR" altLang="en-US"/>
              <a:t>절 서브쿼리를 활용하여 조인 활용 시</a:t>
            </a:r>
            <a:endParaRPr lang="en-US" altLang="ko-KR"/>
          </a:p>
          <a:p>
            <a:r>
              <a:rPr lang="ko-KR" altLang="en-US"/>
              <a:t>일반 </a:t>
            </a:r>
            <a:r>
              <a:rPr lang="en-US" altLang="ko-KR"/>
              <a:t>join </a:t>
            </a:r>
            <a:r>
              <a:rPr lang="ko-KR" altLang="en-US"/>
              <a:t>보다 성능이 떨어지니 주의한다</a:t>
            </a:r>
            <a:r>
              <a:rPr lang="en-US" altLang="ko-KR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412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참고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서브쿼리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2781363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Select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절 서브쿼리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BBF14FF-9D39-4E4B-9C1D-BC7B62CF08AA}"/>
              </a:ext>
            </a:extLst>
          </p:cNvPr>
          <p:cNvSpPr txBox="1"/>
          <p:nvPr/>
        </p:nvSpPr>
        <p:spPr>
          <a:xfrm>
            <a:off x="453421" y="1277347"/>
            <a:ext cx="831373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800" b="0"/>
              <a:t>Select</a:t>
            </a:r>
            <a:r>
              <a:rPr lang="ko-KR" altLang="en-US" sz="1800" b="0"/>
              <a:t> 절 안에 서브쿼리 작성 </a:t>
            </a:r>
            <a:r>
              <a:rPr lang="en-US" altLang="ko-KR" sz="1800" b="0"/>
              <a:t>(</a:t>
            </a:r>
            <a:r>
              <a:rPr lang="ko-KR" altLang="en-US" sz="1800" b="0"/>
              <a:t>단일 값을 리턴해야함</a:t>
            </a:r>
            <a:r>
              <a:rPr lang="en-US" altLang="ko-KR" sz="1800" b="0"/>
              <a:t>)</a:t>
            </a:r>
            <a:endParaRPr lang="ko-KR" altLang="en-US" sz="1800" b="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1F7A79B-38D1-4EED-9485-88799914B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062753"/>
              </p:ext>
            </p:extLst>
          </p:nvPr>
        </p:nvGraphicFramePr>
        <p:xfrm>
          <a:off x="971600" y="1944623"/>
          <a:ext cx="279284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947">
                  <a:extLst>
                    <a:ext uri="{9D8B030D-6E8A-4147-A177-3AD203B41FA5}">
                      <a16:colId xmlns:a16="http://schemas.microsoft.com/office/drawing/2014/main" val="3990099598"/>
                    </a:ext>
                  </a:extLst>
                </a:gridCol>
                <a:gridCol w="930947">
                  <a:extLst>
                    <a:ext uri="{9D8B030D-6E8A-4147-A177-3AD203B41FA5}">
                      <a16:colId xmlns:a16="http://schemas.microsoft.com/office/drawing/2014/main" val="3222750976"/>
                    </a:ext>
                  </a:extLst>
                </a:gridCol>
                <a:gridCol w="930947">
                  <a:extLst>
                    <a:ext uri="{9D8B030D-6E8A-4147-A177-3AD203B41FA5}">
                      <a16:colId xmlns:a16="http://schemas.microsoft.com/office/drawing/2014/main" val="3301549883"/>
                    </a:ext>
                  </a:extLst>
                </a:gridCol>
              </a:tblGrid>
              <a:tr h="223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deptno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524969"/>
                  </a:ext>
                </a:extLst>
              </a:tr>
              <a:tr h="223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AAA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555423"/>
                  </a:ext>
                </a:extLst>
              </a:tr>
              <a:tr h="223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BBB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071407"/>
                  </a:ext>
                </a:extLst>
              </a:tr>
              <a:tr h="223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CCC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32098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59269E4-292C-4DA7-BA96-3D082728F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943063"/>
              </p:ext>
            </p:extLst>
          </p:nvPr>
        </p:nvGraphicFramePr>
        <p:xfrm>
          <a:off x="4952228" y="1944623"/>
          <a:ext cx="220824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123">
                  <a:extLst>
                    <a:ext uri="{9D8B030D-6E8A-4147-A177-3AD203B41FA5}">
                      <a16:colId xmlns:a16="http://schemas.microsoft.com/office/drawing/2014/main" val="3990099598"/>
                    </a:ext>
                  </a:extLst>
                </a:gridCol>
                <a:gridCol w="1104123">
                  <a:extLst>
                    <a:ext uri="{9D8B030D-6E8A-4147-A177-3AD203B41FA5}">
                      <a16:colId xmlns:a16="http://schemas.microsoft.com/office/drawing/2014/main" val="3222750976"/>
                    </a:ext>
                  </a:extLst>
                </a:gridCol>
              </a:tblGrid>
              <a:tr h="228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deptno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dname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524969"/>
                  </a:ext>
                </a:extLst>
              </a:tr>
              <a:tr h="228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DDD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555423"/>
                  </a:ext>
                </a:extLst>
              </a:tr>
              <a:tr h="228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EEE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071407"/>
                  </a:ext>
                </a:extLst>
              </a:tr>
              <a:tr h="228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FFF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320981"/>
                  </a:ext>
                </a:extLst>
              </a:tr>
              <a:tr h="15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GGG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689263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6FBAE95-19CF-43F1-B9D6-B6846A650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314474"/>
              </p:ext>
            </p:extLst>
          </p:nvPr>
        </p:nvGraphicFramePr>
        <p:xfrm>
          <a:off x="971600" y="3601214"/>
          <a:ext cx="458024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828">
                  <a:extLst>
                    <a:ext uri="{9D8B030D-6E8A-4147-A177-3AD203B41FA5}">
                      <a16:colId xmlns:a16="http://schemas.microsoft.com/office/drawing/2014/main" val="3990099598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222750976"/>
                    </a:ext>
                  </a:extLst>
                </a:gridCol>
                <a:gridCol w="1132836">
                  <a:extLst>
                    <a:ext uri="{9D8B030D-6E8A-4147-A177-3AD203B41FA5}">
                      <a16:colId xmlns:a16="http://schemas.microsoft.com/office/drawing/2014/main" val="3301549883"/>
                    </a:ext>
                  </a:extLst>
                </a:gridCol>
                <a:gridCol w="1243428">
                  <a:extLst>
                    <a:ext uri="{9D8B030D-6E8A-4147-A177-3AD203B41FA5}">
                      <a16:colId xmlns:a16="http://schemas.microsoft.com/office/drawing/2014/main" val="3983711622"/>
                    </a:ext>
                  </a:extLst>
                </a:gridCol>
              </a:tblGrid>
              <a:tr h="223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deptno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dname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524969"/>
                  </a:ext>
                </a:extLst>
              </a:tr>
              <a:tr h="223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AAA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???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555423"/>
                  </a:ext>
                </a:extLst>
              </a:tr>
              <a:tr h="223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BBB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FFF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071407"/>
                  </a:ext>
                </a:extLst>
              </a:tr>
              <a:tr h="223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CCC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GGG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320981"/>
                  </a:ext>
                </a:extLst>
              </a:tr>
            </a:tbl>
          </a:graphicData>
        </a:graphic>
      </p:graphicFrame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7A198DFF-7FB8-4CBF-A675-06DA0883CCE9}"/>
              </a:ext>
            </a:extLst>
          </p:cNvPr>
          <p:cNvSpPr/>
          <p:nvPr/>
        </p:nvSpPr>
        <p:spPr bwMode="auto">
          <a:xfrm>
            <a:off x="4139952" y="3041903"/>
            <a:ext cx="432048" cy="36933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6C77EB-F33B-497F-85BC-5898646F462E}"/>
              </a:ext>
            </a:extLst>
          </p:cNvPr>
          <p:cNvSpPr/>
          <p:nvPr/>
        </p:nvSpPr>
        <p:spPr>
          <a:xfrm>
            <a:off x="5940152" y="3734355"/>
            <a:ext cx="32038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select t3.no, t3.name, </a:t>
            </a:r>
          </a:p>
          <a:p>
            <a:r>
              <a:rPr lang="ko-KR" altLang="en-US"/>
              <a:t>    (select dname from subquery_b where t3.deptno=subquery_b.deptno)</a:t>
            </a:r>
          </a:p>
          <a:p>
            <a:r>
              <a:rPr lang="ko-KR" altLang="en-US"/>
              <a:t>from subquery_a t3</a:t>
            </a:r>
          </a:p>
        </p:txBody>
      </p:sp>
    </p:spTree>
    <p:extLst>
      <p:ext uri="{BB962C8B-B14F-4D97-AF65-F5344CB8AC3E}">
        <p14:creationId xmlns:p14="http://schemas.microsoft.com/office/powerpoint/2010/main" val="84546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참고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서브쿼리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2249612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4. with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서브쿼리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BBF14FF-9D39-4E4B-9C1D-BC7B62CF08AA}"/>
              </a:ext>
            </a:extLst>
          </p:cNvPr>
          <p:cNvSpPr txBox="1"/>
          <p:nvPr/>
        </p:nvSpPr>
        <p:spPr>
          <a:xfrm>
            <a:off x="453421" y="1277347"/>
            <a:ext cx="831373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800" b="0"/>
              <a:t>WITH</a:t>
            </a:r>
            <a:r>
              <a:rPr lang="ko-KR" altLang="en-US" sz="1800" b="0"/>
              <a:t>를 활용하여 서브쿼리를 수행한 후 </a:t>
            </a:r>
            <a:r>
              <a:rPr lang="en-US" altLang="ko-KR" sz="1800" b="0"/>
              <a:t>WITH</a:t>
            </a:r>
            <a:r>
              <a:rPr lang="ko-KR" altLang="en-US" sz="1800" b="0"/>
              <a:t>로 생성한 테이블명 적용</a:t>
            </a:r>
            <a:endParaRPr lang="ko-KR" altLang="en-US" sz="1800" b="0" dirty="0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358985CC-3F2F-48EF-853E-A8011C682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318648"/>
              </p:ext>
            </p:extLst>
          </p:nvPr>
        </p:nvGraphicFramePr>
        <p:xfrm>
          <a:off x="410424" y="2211710"/>
          <a:ext cx="8147980" cy="118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WITH A AS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 SELECT * FROM ...</a:t>
                      </a:r>
                    </a:p>
                    <a:p>
                      <a:endParaRPr lang="en-US" altLang="ko-KR" sz="12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46B78CEC-F6EA-4951-BF37-5A2FC2AC5E6D}"/>
              </a:ext>
            </a:extLst>
          </p:cNvPr>
          <p:cNvSpPr txBox="1"/>
          <p:nvPr/>
        </p:nvSpPr>
        <p:spPr>
          <a:xfrm>
            <a:off x="395536" y="1879852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실습예제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26EF5A-A27A-4ADE-815C-1A55C90AAA74}"/>
              </a:ext>
            </a:extLst>
          </p:cNvPr>
          <p:cNvSpPr txBox="1"/>
          <p:nvPr/>
        </p:nvSpPr>
        <p:spPr>
          <a:xfrm>
            <a:off x="4931610" y="3866153"/>
            <a:ext cx="3611886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tx1"/>
                </a:solidFill>
              </a:rPr>
              <a:t>WITH</a:t>
            </a:r>
            <a:r>
              <a:rPr lang="ko-KR" altLang="en-US" sz="1600">
                <a:solidFill>
                  <a:schemeClr val="tx1"/>
                </a:solidFill>
              </a:rPr>
              <a:t> 사용 시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ko-KR" altLang="en-US" sz="1600">
                <a:solidFill>
                  <a:schemeClr val="tx1"/>
                </a:solidFill>
              </a:rPr>
              <a:t>수행결과를 메모리에 저장하기때문에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ko-KR" altLang="en-US" sz="1600">
                <a:solidFill>
                  <a:schemeClr val="tx1"/>
                </a:solidFill>
              </a:rPr>
              <a:t>성능 상 장점 있음</a:t>
            </a:r>
            <a:r>
              <a:rPr lang="en-US" altLang="ko-KR" sz="160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942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조회하기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3181558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사용자 테이블 조회하기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11" name="그림 10" descr="함수1.png">
            <a:extLst>
              <a:ext uri="{FF2B5EF4-FFF2-40B4-BE49-F238E27FC236}">
                <a16:creationId xmlns:a16="http://schemas.microsoft.com/office/drawing/2014/main" id="{BFFD6465-DB1B-49B2-9B6A-2BFCF4446A7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3608" y="2204864"/>
            <a:ext cx="6943990" cy="221388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E7BD13-B924-4251-87AC-A1C48BE7EB3B}"/>
              </a:ext>
            </a:extLst>
          </p:cNvPr>
          <p:cNvSpPr/>
          <p:nvPr/>
        </p:nvSpPr>
        <p:spPr>
          <a:xfrm>
            <a:off x="1547664" y="1196752"/>
            <a:ext cx="5832648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함수의 종류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C80DF9-35BC-4FD4-AEE5-A2D4A66F4B2A}"/>
              </a:ext>
            </a:extLst>
          </p:cNvPr>
          <p:cNvSpPr txBox="1"/>
          <p:nvPr/>
        </p:nvSpPr>
        <p:spPr>
          <a:xfrm>
            <a:off x="5167538" y="1778332"/>
            <a:ext cx="2246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group</a:t>
            </a:r>
            <a:r>
              <a:rPr lang="ko-KR" altLang="en-US" b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b="0">
                <a:latin typeface="돋움" pitchFamily="50" charset="-127"/>
                <a:ea typeface="돋움" pitchFamily="50" charset="-127"/>
              </a:rPr>
              <a:t>by</a:t>
            </a:r>
            <a:r>
              <a:rPr lang="ko-KR" altLang="en-US" b="0">
                <a:latin typeface="돋움" pitchFamily="50" charset="-127"/>
                <a:ea typeface="돋움" pitchFamily="50" charset="-127"/>
              </a:rPr>
              <a:t> 함수 </a:t>
            </a:r>
            <a:r>
              <a:rPr lang="en-US" altLang="ko-KR" b="0">
                <a:latin typeface="돋움" pitchFamily="50" charset="-127"/>
                <a:ea typeface="돋움" pitchFamily="50" charset="-127"/>
              </a:rPr>
              <a:t>sum, count </a:t>
            </a:r>
            <a:r>
              <a:rPr lang="ko-KR" altLang="en-US" b="0">
                <a:latin typeface="돋움" pitchFamily="50" charset="-127"/>
                <a:ea typeface="돋움" pitchFamily="50" charset="-127"/>
              </a:rPr>
              <a:t>등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29712E-2D9D-4A14-9C41-2C2DD0DF0FC2}"/>
              </a:ext>
            </a:extLst>
          </p:cNvPr>
          <p:cNvSpPr txBox="1"/>
          <p:nvPr/>
        </p:nvSpPr>
        <p:spPr>
          <a:xfrm>
            <a:off x="1424851" y="1793242"/>
            <a:ext cx="22669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concat</a:t>
            </a:r>
            <a:r>
              <a:rPr lang="ko-KR" altLang="en-US" b="0">
                <a:latin typeface="돋움" pitchFamily="50" charset="-127"/>
                <a:ea typeface="돋움" pitchFamily="50" charset="-127"/>
              </a:rPr>
              <a:t>등 조회 행에 대한 연산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715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7CCC53-B8C9-4F70-A6C9-D8BBC28CF7A1}"/>
              </a:ext>
            </a:extLst>
          </p:cNvPr>
          <p:cNvSpPr txBox="1"/>
          <p:nvPr/>
        </p:nvSpPr>
        <p:spPr>
          <a:xfrm>
            <a:off x="539552" y="2067694"/>
            <a:ext cx="8219988" cy="1584176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RMSE_MAE_EXAMPLE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테이블을 활용하여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ITEM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별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RMSE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를 구하세요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518579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조인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1300367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조인개념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29C358B-2E00-402C-BCCB-81223ABE999D}"/>
              </a:ext>
            </a:extLst>
          </p:cNvPr>
          <p:cNvSpPr txBox="1"/>
          <p:nvPr/>
        </p:nvSpPr>
        <p:spPr>
          <a:xfrm>
            <a:off x="453421" y="2417024"/>
            <a:ext cx="4476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/>
              <a:t>테이블 명</a:t>
            </a:r>
            <a:r>
              <a:rPr lang="en-US" altLang="ko-KR" b="0"/>
              <a:t>: KOPO_CHANNEL_SEASAONALITY_NEW (124,658</a:t>
            </a:r>
            <a:r>
              <a:rPr lang="ko-KR" altLang="en-US" b="0"/>
              <a:t>건</a:t>
            </a:r>
            <a:r>
              <a:rPr lang="en-US" altLang="ko-KR" b="0"/>
              <a:t>)</a:t>
            </a:r>
            <a:endParaRPr lang="ko-KR" altLang="en-US" b="0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1EA9DE0-A286-4C26-9894-15A124822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818010"/>
              </p:ext>
            </p:extLst>
          </p:nvPr>
        </p:nvGraphicFramePr>
        <p:xfrm>
          <a:off x="539552" y="2888302"/>
          <a:ext cx="4146907" cy="177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89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4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1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REGIONID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YEARWEEK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QTY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PRODUCT1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PRODUCT2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PRODUCT3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PRODUCT4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79988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F0EEF7D-42B7-4160-9183-E5DEBF40ADEB}"/>
              </a:ext>
            </a:extLst>
          </p:cNvPr>
          <p:cNvSpPr txBox="1"/>
          <p:nvPr/>
        </p:nvSpPr>
        <p:spPr>
          <a:xfrm>
            <a:off x="5457814" y="2417024"/>
            <a:ext cx="2820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/>
              <a:t>테이블 명</a:t>
            </a:r>
            <a:r>
              <a:rPr lang="en-US" altLang="ko-KR" b="0"/>
              <a:t>: KOPO_REGION_MST (73</a:t>
            </a:r>
            <a:r>
              <a:rPr lang="ko-KR" altLang="en-US" b="0"/>
              <a:t>건</a:t>
            </a:r>
            <a:r>
              <a:rPr lang="en-US" altLang="ko-KR" b="0"/>
              <a:t>)</a:t>
            </a:r>
            <a:endParaRPr lang="ko-KR" altLang="en-US" b="0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77D60D0-C71A-41E1-9076-0151A101F6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297423"/>
              </p:ext>
            </p:extLst>
          </p:nvPr>
        </p:nvGraphicFramePr>
        <p:xfrm>
          <a:off x="5543945" y="2888302"/>
          <a:ext cx="2236534" cy="177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89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REGIONID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REGIONNAME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아프리카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프랑스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799889"/>
                  </a:ext>
                </a:extLst>
              </a:tr>
            </a:tbl>
          </a:graphicData>
        </a:graphic>
      </p:graphicFrame>
      <p:sp>
        <p:nvSpPr>
          <p:cNvPr id="5" name="왼쪽 중괄호 4">
            <a:extLst>
              <a:ext uri="{FF2B5EF4-FFF2-40B4-BE49-F238E27FC236}">
                <a16:creationId xmlns:a16="http://schemas.microsoft.com/office/drawing/2014/main" id="{64A33FF8-C0FC-45D5-90D0-AC587A097AF4}"/>
              </a:ext>
            </a:extLst>
          </p:cNvPr>
          <p:cNvSpPr/>
          <p:nvPr/>
        </p:nvSpPr>
        <p:spPr bwMode="auto">
          <a:xfrm rot="5400000">
            <a:off x="4644008" y="1712689"/>
            <a:ext cx="360040" cy="792088"/>
          </a:xfrm>
          <a:prstGeom prst="leftBrace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B38EF6-5C72-4B73-A26C-4CB82AD48A97}"/>
              </a:ext>
            </a:extLst>
          </p:cNvPr>
          <p:cNvSpPr txBox="1"/>
          <p:nvPr/>
        </p:nvSpPr>
        <p:spPr>
          <a:xfrm>
            <a:off x="4879258" y="1446113"/>
            <a:ext cx="3305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0"/>
              <a:t>어떻게 테이블 정보를 합치지</a:t>
            </a:r>
            <a:r>
              <a:rPr lang="en-US" altLang="ko-KR" sz="1800" b="0"/>
              <a:t>?</a:t>
            </a:r>
            <a:endParaRPr lang="ko-KR" alt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203393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조인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1300367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조인개념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29C358B-2E00-402C-BCCB-81223ABE999D}"/>
              </a:ext>
            </a:extLst>
          </p:cNvPr>
          <p:cNvSpPr txBox="1"/>
          <p:nvPr/>
        </p:nvSpPr>
        <p:spPr>
          <a:xfrm>
            <a:off x="453421" y="2417024"/>
            <a:ext cx="4476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/>
              <a:t>테이블 명</a:t>
            </a:r>
            <a:r>
              <a:rPr lang="en-US" altLang="ko-KR" b="0"/>
              <a:t>: KOPO_CHANNEL_SEASAONALITY_NEW (124,658</a:t>
            </a:r>
            <a:r>
              <a:rPr lang="ko-KR" altLang="en-US" b="0"/>
              <a:t>건</a:t>
            </a:r>
            <a:r>
              <a:rPr lang="en-US" altLang="ko-KR" b="0"/>
              <a:t>)</a:t>
            </a:r>
            <a:endParaRPr lang="ko-KR" altLang="en-US" b="0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1EA9DE0-A286-4C26-9894-15A12482209E}"/>
              </a:ext>
            </a:extLst>
          </p:cNvPr>
          <p:cNvGraphicFramePr>
            <a:graphicFrameLocks noGrp="1"/>
          </p:cNvGraphicFramePr>
          <p:nvPr/>
        </p:nvGraphicFramePr>
        <p:xfrm>
          <a:off x="539552" y="2888302"/>
          <a:ext cx="4146907" cy="177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89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4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1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REGIONID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YEARWEEK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QTY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PRODUCT1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PRODUCT2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PRODUCT3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PRODUCT4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79988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F0EEF7D-42B7-4160-9183-E5DEBF40ADEB}"/>
              </a:ext>
            </a:extLst>
          </p:cNvPr>
          <p:cNvSpPr txBox="1"/>
          <p:nvPr/>
        </p:nvSpPr>
        <p:spPr>
          <a:xfrm>
            <a:off x="5457814" y="2417024"/>
            <a:ext cx="2820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/>
              <a:t>테이블 명</a:t>
            </a:r>
            <a:r>
              <a:rPr lang="en-US" altLang="ko-KR" b="0"/>
              <a:t>: KOPO_REGION_MST (73</a:t>
            </a:r>
            <a:r>
              <a:rPr lang="ko-KR" altLang="en-US" b="0"/>
              <a:t>건</a:t>
            </a:r>
            <a:r>
              <a:rPr lang="en-US" altLang="ko-KR" b="0"/>
              <a:t>)</a:t>
            </a:r>
            <a:endParaRPr lang="ko-KR" altLang="en-US" b="0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77D60D0-C71A-41E1-9076-0151A101F693}"/>
              </a:ext>
            </a:extLst>
          </p:cNvPr>
          <p:cNvGraphicFramePr>
            <a:graphicFrameLocks noGrp="1"/>
          </p:cNvGraphicFramePr>
          <p:nvPr/>
        </p:nvGraphicFramePr>
        <p:xfrm>
          <a:off x="5543945" y="2888302"/>
          <a:ext cx="2236534" cy="177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89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REGIONID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REGIONNAME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아프리카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프랑스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799889"/>
                  </a:ext>
                </a:extLst>
              </a:tr>
            </a:tbl>
          </a:graphicData>
        </a:graphic>
      </p:graphicFrame>
      <p:sp>
        <p:nvSpPr>
          <p:cNvPr id="5" name="왼쪽 중괄호 4">
            <a:extLst>
              <a:ext uri="{FF2B5EF4-FFF2-40B4-BE49-F238E27FC236}">
                <a16:creationId xmlns:a16="http://schemas.microsoft.com/office/drawing/2014/main" id="{64A33FF8-C0FC-45D5-90D0-AC587A097AF4}"/>
              </a:ext>
            </a:extLst>
          </p:cNvPr>
          <p:cNvSpPr/>
          <p:nvPr/>
        </p:nvSpPr>
        <p:spPr bwMode="auto">
          <a:xfrm rot="5400000">
            <a:off x="4644008" y="1712689"/>
            <a:ext cx="360040" cy="792088"/>
          </a:xfrm>
          <a:prstGeom prst="leftBrace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36817B47-EDB3-4472-9670-02B300B1840B}"/>
              </a:ext>
            </a:extLst>
          </p:cNvPr>
          <p:cNvCxnSpPr>
            <a:cxnSpLocks/>
          </p:cNvCxnSpPr>
          <p:nvPr/>
        </p:nvCxnSpPr>
        <p:spPr bwMode="auto">
          <a:xfrm>
            <a:off x="4788024" y="3363838"/>
            <a:ext cx="755921" cy="0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D54EF13-9EF2-4CCD-B598-B1C1A69336F8}"/>
              </a:ext>
            </a:extLst>
          </p:cNvPr>
          <p:cNvCxnSpPr>
            <a:cxnSpLocks/>
          </p:cNvCxnSpPr>
          <p:nvPr/>
        </p:nvCxnSpPr>
        <p:spPr bwMode="auto">
          <a:xfrm>
            <a:off x="4788024" y="3363838"/>
            <a:ext cx="755921" cy="288032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9FAA057-12C9-4179-8C52-41016064E726}"/>
              </a:ext>
            </a:extLst>
          </p:cNvPr>
          <p:cNvCxnSpPr>
            <a:cxnSpLocks/>
          </p:cNvCxnSpPr>
          <p:nvPr/>
        </p:nvCxnSpPr>
        <p:spPr bwMode="auto">
          <a:xfrm>
            <a:off x="4788024" y="3363838"/>
            <a:ext cx="755921" cy="648072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D33A77B-2351-43E1-BF11-3C9D9AB34CDC}"/>
              </a:ext>
            </a:extLst>
          </p:cNvPr>
          <p:cNvCxnSpPr>
            <a:cxnSpLocks/>
          </p:cNvCxnSpPr>
          <p:nvPr/>
        </p:nvCxnSpPr>
        <p:spPr bwMode="auto">
          <a:xfrm>
            <a:off x="4788024" y="3363838"/>
            <a:ext cx="755921" cy="936104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8A45B61-9134-4ECD-9071-55106EEC1388}"/>
              </a:ext>
            </a:extLst>
          </p:cNvPr>
          <p:cNvCxnSpPr>
            <a:cxnSpLocks/>
          </p:cNvCxnSpPr>
          <p:nvPr/>
        </p:nvCxnSpPr>
        <p:spPr bwMode="auto">
          <a:xfrm>
            <a:off x="4788024" y="3363838"/>
            <a:ext cx="755921" cy="1224136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2FC7E35-1BBA-49E1-82BD-E73878DB58F7}"/>
              </a:ext>
            </a:extLst>
          </p:cNvPr>
          <p:cNvSpPr txBox="1"/>
          <p:nvPr/>
        </p:nvSpPr>
        <p:spPr>
          <a:xfrm>
            <a:off x="4211584" y="4715761"/>
            <a:ext cx="2545890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0"/>
              <a:t>124,658 * 73 = 9,100,034</a:t>
            </a:r>
            <a:endParaRPr lang="ko-KR" altLang="en-US" sz="1600" b="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AFBCB1D-D337-43D5-B519-DCA2929B95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834420"/>
            <a:ext cx="2551448" cy="10762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4D86A9C-A6F7-4A27-88C2-A94A7E6B5F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0592" y="2298199"/>
            <a:ext cx="64389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50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조인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1300367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조인개념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29C358B-2E00-402C-BCCB-81223ABE999D}"/>
              </a:ext>
            </a:extLst>
          </p:cNvPr>
          <p:cNvSpPr txBox="1"/>
          <p:nvPr/>
        </p:nvSpPr>
        <p:spPr>
          <a:xfrm>
            <a:off x="453421" y="2417024"/>
            <a:ext cx="4476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/>
              <a:t>테이블 명</a:t>
            </a:r>
            <a:r>
              <a:rPr lang="en-US" altLang="ko-KR" b="0"/>
              <a:t>: KOPO_CHANNEL_SEASAONALITY_NEW (124,658</a:t>
            </a:r>
            <a:r>
              <a:rPr lang="ko-KR" altLang="en-US" b="0"/>
              <a:t>건</a:t>
            </a:r>
            <a:r>
              <a:rPr lang="en-US" altLang="ko-KR" b="0"/>
              <a:t>)</a:t>
            </a:r>
            <a:endParaRPr lang="ko-KR" altLang="en-US" b="0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1EA9DE0-A286-4C26-9894-15A12482209E}"/>
              </a:ext>
            </a:extLst>
          </p:cNvPr>
          <p:cNvGraphicFramePr>
            <a:graphicFrameLocks noGrp="1"/>
          </p:cNvGraphicFramePr>
          <p:nvPr/>
        </p:nvGraphicFramePr>
        <p:xfrm>
          <a:off x="539552" y="2888302"/>
          <a:ext cx="4146907" cy="177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89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4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1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REGIONID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YEARWEEK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QTY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PRODUCT1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PRODUCT2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PRODUCT3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PRODUCT4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79988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F0EEF7D-42B7-4160-9183-E5DEBF40ADEB}"/>
              </a:ext>
            </a:extLst>
          </p:cNvPr>
          <p:cNvSpPr txBox="1"/>
          <p:nvPr/>
        </p:nvSpPr>
        <p:spPr>
          <a:xfrm>
            <a:off x="5457814" y="2417024"/>
            <a:ext cx="2820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/>
              <a:t>테이블 명</a:t>
            </a:r>
            <a:r>
              <a:rPr lang="en-US" altLang="ko-KR" b="0"/>
              <a:t>: KOPO_REGION_MST (73</a:t>
            </a:r>
            <a:r>
              <a:rPr lang="ko-KR" altLang="en-US" b="0"/>
              <a:t>건</a:t>
            </a:r>
            <a:r>
              <a:rPr lang="en-US" altLang="ko-KR" b="0"/>
              <a:t>)</a:t>
            </a:r>
            <a:endParaRPr lang="ko-KR" altLang="en-US" b="0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77D60D0-C71A-41E1-9076-0151A101F693}"/>
              </a:ext>
            </a:extLst>
          </p:cNvPr>
          <p:cNvGraphicFramePr>
            <a:graphicFrameLocks noGrp="1"/>
          </p:cNvGraphicFramePr>
          <p:nvPr/>
        </p:nvGraphicFramePr>
        <p:xfrm>
          <a:off x="5543945" y="2888302"/>
          <a:ext cx="2236534" cy="177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89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REGIONID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REGIONNAME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아프리카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프랑스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799889"/>
                  </a:ext>
                </a:extLst>
              </a:tr>
            </a:tbl>
          </a:graphicData>
        </a:graphic>
      </p:graphicFrame>
      <p:sp>
        <p:nvSpPr>
          <p:cNvPr id="5" name="왼쪽 중괄호 4">
            <a:extLst>
              <a:ext uri="{FF2B5EF4-FFF2-40B4-BE49-F238E27FC236}">
                <a16:creationId xmlns:a16="http://schemas.microsoft.com/office/drawing/2014/main" id="{64A33FF8-C0FC-45D5-90D0-AC587A097AF4}"/>
              </a:ext>
            </a:extLst>
          </p:cNvPr>
          <p:cNvSpPr/>
          <p:nvPr/>
        </p:nvSpPr>
        <p:spPr bwMode="auto">
          <a:xfrm rot="5400000">
            <a:off x="4644008" y="1712689"/>
            <a:ext cx="360040" cy="792088"/>
          </a:xfrm>
          <a:prstGeom prst="leftBrace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B38EF6-5C72-4B73-A26C-4CB82AD48A97}"/>
              </a:ext>
            </a:extLst>
          </p:cNvPr>
          <p:cNvSpPr txBox="1"/>
          <p:nvPr/>
        </p:nvSpPr>
        <p:spPr>
          <a:xfrm>
            <a:off x="4572000" y="1275606"/>
            <a:ext cx="3666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/>
              <a:t>단순히 기존테이블에 이름만 붙이고 싶은데</a:t>
            </a:r>
            <a:endParaRPr lang="en-US" altLang="ko-KR" sz="1400" b="0"/>
          </a:p>
          <a:p>
            <a:r>
              <a:rPr lang="ko-KR" altLang="en-US" sz="1400" b="0"/>
              <a:t>자료도 늘어나 버리고</a:t>
            </a:r>
            <a:r>
              <a:rPr lang="en-US" altLang="ko-KR" sz="1400" b="0"/>
              <a:t>….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36817B47-EDB3-4472-9670-02B300B1840B}"/>
              </a:ext>
            </a:extLst>
          </p:cNvPr>
          <p:cNvCxnSpPr>
            <a:cxnSpLocks/>
          </p:cNvCxnSpPr>
          <p:nvPr/>
        </p:nvCxnSpPr>
        <p:spPr bwMode="auto">
          <a:xfrm>
            <a:off x="4788024" y="3363838"/>
            <a:ext cx="755921" cy="0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D54EF13-9EF2-4CCD-B598-B1C1A69336F8}"/>
              </a:ext>
            </a:extLst>
          </p:cNvPr>
          <p:cNvCxnSpPr>
            <a:cxnSpLocks/>
          </p:cNvCxnSpPr>
          <p:nvPr/>
        </p:nvCxnSpPr>
        <p:spPr bwMode="auto">
          <a:xfrm>
            <a:off x="4788024" y="3363838"/>
            <a:ext cx="755921" cy="288032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9FAA057-12C9-4179-8C52-41016064E726}"/>
              </a:ext>
            </a:extLst>
          </p:cNvPr>
          <p:cNvCxnSpPr>
            <a:cxnSpLocks/>
          </p:cNvCxnSpPr>
          <p:nvPr/>
        </p:nvCxnSpPr>
        <p:spPr bwMode="auto">
          <a:xfrm>
            <a:off x="4788024" y="3363838"/>
            <a:ext cx="755921" cy="648072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D33A77B-2351-43E1-BF11-3C9D9AB34CDC}"/>
              </a:ext>
            </a:extLst>
          </p:cNvPr>
          <p:cNvCxnSpPr>
            <a:cxnSpLocks/>
          </p:cNvCxnSpPr>
          <p:nvPr/>
        </p:nvCxnSpPr>
        <p:spPr bwMode="auto">
          <a:xfrm>
            <a:off x="4788024" y="3363838"/>
            <a:ext cx="755921" cy="936104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8A45B61-9134-4ECD-9071-55106EEC1388}"/>
              </a:ext>
            </a:extLst>
          </p:cNvPr>
          <p:cNvCxnSpPr>
            <a:cxnSpLocks/>
          </p:cNvCxnSpPr>
          <p:nvPr/>
        </p:nvCxnSpPr>
        <p:spPr bwMode="auto">
          <a:xfrm>
            <a:off x="4788024" y="3363838"/>
            <a:ext cx="755921" cy="1224136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2FC7E35-1BBA-49E1-82BD-E73878DB58F7}"/>
              </a:ext>
            </a:extLst>
          </p:cNvPr>
          <p:cNvSpPr txBox="1"/>
          <p:nvPr/>
        </p:nvSpPr>
        <p:spPr>
          <a:xfrm>
            <a:off x="4211584" y="4715761"/>
            <a:ext cx="2545890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0"/>
              <a:t>124,658 * 73 = 9,100,034</a:t>
            </a:r>
            <a:endParaRPr lang="ko-KR" alt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14573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조인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1300367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조인개념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2B38EF6-5C72-4B73-A26C-4CB82AD48A97}"/>
              </a:ext>
            </a:extLst>
          </p:cNvPr>
          <p:cNvSpPr txBox="1"/>
          <p:nvPr/>
        </p:nvSpPr>
        <p:spPr>
          <a:xfrm>
            <a:off x="5652120" y="1511379"/>
            <a:ext cx="29690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0"/>
              <a:t>어떻게 기존 테이블 정보를</a:t>
            </a:r>
            <a:endParaRPr lang="en-US" altLang="ko-KR" sz="1800" b="0"/>
          </a:p>
          <a:p>
            <a:r>
              <a:rPr lang="ko-KR" altLang="en-US" sz="1800" b="0"/>
              <a:t>그냥 유지하면서</a:t>
            </a:r>
            <a:endParaRPr lang="en-US" altLang="ko-KR" sz="1800" b="0"/>
          </a:p>
          <a:p>
            <a:r>
              <a:rPr lang="ko-KR" altLang="en-US" sz="1800" b="0"/>
              <a:t>이름 정보를 합치지</a:t>
            </a:r>
            <a:r>
              <a:rPr lang="en-US" altLang="ko-KR" sz="1800" b="0"/>
              <a:t>?</a:t>
            </a:r>
            <a:endParaRPr lang="ko-KR" altLang="en-US" sz="1800" b="0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71DF5C3-C430-4F11-A89E-33E37925B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749924"/>
              </p:ext>
            </p:extLst>
          </p:nvPr>
        </p:nvGraphicFramePr>
        <p:xfrm>
          <a:off x="539552" y="2933819"/>
          <a:ext cx="4146907" cy="177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89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4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1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REGIONID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YEARWEEK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QTY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PRODUCT1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PRODUCT2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PRODUCT3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PRODUCT4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799889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8296277E-DAA4-4A98-9BE2-AB43D70A8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470128"/>
              </p:ext>
            </p:extLst>
          </p:nvPr>
        </p:nvGraphicFramePr>
        <p:xfrm>
          <a:off x="5543945" y="2933819"/>
          <a:ext cx="2236534" cy="177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89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REGIONID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REGIONNAME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아프리카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프랑스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799889"/>
                  </a:ext>
                </a:extLst>
              </a:tr>
            </a:tbl>
          </a:graphicData>
        </a:graphic>
      </p:graphicFrame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881A647-FA08-4ACE-8743-B188F23D8741}"/>
              </a:ext>
            </a:extLst>
          </p:cNvPr>
          <p:cNvCxnSpPr>
            <a:cxnSpLocks/>
          </p:cNvCxnSpPr>
          <p:nvPr/>
        </p:nvCxnSpPr>
        <p:spPr bwMode="auto">
          <a:xfrm>
            <a:off x="4788024" y="3409355"/>
            <a:ext cx="755921" cy="0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CE065E8-0917-419F-8FF4-754F014E397B}"/>
              </a:ext>
            </a:extLst>
          </p:cNvPr>
          <p:cNvCxnSpPr>
            <a:cxnSpLocks/>
          </p:cNvCxnSpPr>
          <p:nvPr/>
        </p:nvCxnSpPr>
        <p:spPr bwMode="auto">
          <a:xfrm>
            <a:off x="4788024" y="3409355"/>
            <a:ext cx="755921" cy="288032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59D7C7D-6238-47BE-876C-51C910D579CF}"/>
              </a:ext>
            </a:extLst>
          </p:cNvPr>
          <p:cNvCxnSpPr>
            <a:cxnSpLocks/>
          </p:cNvCxnSpPr>
          <p:nvPr/>
        </p:nvCxnSpPr>
        <p:spPr bwMode="auto">
          <a:xfrm>
            <a:off x="4788024" y="3409355"/>
            <a:ext cx="755921" cy="648072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A0B92F9-8EE9-4132-BBC0-EB163366CF71}"/>
              </a:ext>
            </a:extLst>
          </p:cNvPr>
          <p:cNvCxnSpPr>
            <a:cxnSpLocks/>
          </p:cNvCxnSpPr>
          <p:nvPr/>
        </p:nvCxnSpPr>
        <p:spPr bwMode="auto">
          <a:xfrm>
            <a:off x="4788024" y="3409355"/>
            <a:ext cx="755921" cy="936104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A319418-CF58-48E0-AFCE-63C2980B4C06}"/>
              </a:ext>
            </a:extLst>
          </p:cNvPr>
          <p:cNvCxnSpPr>
            <a:cxnSpLocks/>
          </p:cNvCxnSpPr>
          <p:nvPr/>
        </p:nvCxnSpPr>
        <p:spPr bwMode="auto">
          <a:xfrm>
            <a:off x="4788024" y="3409355"/>
            <a:ext cx="755921" cy="1224136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2F447876-AD5F-447B-85C8-144B1AD92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995716"/>
              </p:ext>
            </p:extLst>
          </p:nvPr>
        </p:nvGraphicFramePr>
        <p:xfrm>
          <a:off x="539551" y="1515403"/>
          <a:ext cx="5004394" cy="885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0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9157">
                  <a:extLst>
                    <a:ext uri="{9D8B030D-6E8A-4147-A177-3AD203B41FA5}">
                      <a16:colId xmlns:a16="http://schemas.microsoft.com/office/drawing/2014/main" val="175312081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9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REGIONID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REGIONNAME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YEARWEEK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QTY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PRODUCT1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아프리카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PRODUCT2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46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조인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138685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INNER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AABFD3DF-9F90-4FC0-8DED-9569EBAA222B}"/>
              </a:ext>
            </a:extLst>
          </p:cNvPr>
          <p:cNvSpPr/>
          <p:nvPr/>
        </p:nvSpPr>
        <p:spPr bwMode="auto">
          <a:xfrm>
            <a:off x="3779912" y="2067694"/>
            <a:ext cx="2880320" cy="288032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32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B</a:t>
            </a:r>
            <a:endParaRPr kumimoji="1" lang="ko-KR" altLang="en-US" sz="32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E5F9482-D42D-4026-89F4-7E2B163516F4}"/>
              </a:ext>
            </a:extLst>
          </p:cNvPr>
          <p:cNvSpPr/>
          <p:nvPr/>
        </p:nvSpPr>
        <p:spPr bwMode="auto">
          <a:xfrm>
            <a:off x="2123728" y="2067694"/>
            <a:ext cx="2880320" cy="288032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3200" b="0">
                <a:cs typeface="HY견고딕" pitchFamily="18" charset="-127"/>
              </a:rPr>
              <a:t>A</a:t>
            </a:r>
            <a:endParaRPr kumimoji="1" lang="ko-KR" altLang="en-US" sz="3200" b="0" i="0" u="none" strike="noStrike" cap="none" normalizeH="0" dirty="0">
              <a:ln>
                <a:noFill/>
              </a:ln>
              <a:effectLst/>
              <a:cs typeface="HY견고딕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0E06EF-7202-4924-BD9D-100C90597893}"/>
              </a:ext>
            </a:extLst>
          </p:cNvPr>
          <p:cNvSpPr txBox="1"/>
          <p:nvPr/>
        </p:nvSpPr>
        <p:spPr>
          <a:xfrm>
            <a:off x="453421" y="1277347"/>
            <a:ext cx="831373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800" b="0"/>
              <a:t>테이블의 키를 정의하고 키가 서로 존재하는 경우의</a:t>
            </a:r>
            <a:r>
              <a:rPr lang="en-US" altLang="ko-KR" sz="1800" b="0"/>
              <a:t> </a:t>
            </a:r>
            <a:r>
              <a:rPr lang="ko-KR" altLang="en-US" sz="1800" b="0"/>
              <a:t>자료만 조회할때</a:t>
            </a:r>
            <a:endParaRPr lang="ko-KR" altLang="en-US" sz="1800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B88C05-3AC6-436A-89D8-D4A347D59DB8}"/>
              </a:ext>
            </a:extLst>
          </p:cNvPr>
          <p:cNvSpPr txBox="1"/>
          <p:nvPr/>
        </p:nvSpPr>
        <p:spPr>
          <a:xfrm>
            <a:off x="331793" y="1842959"/>
            <a:ext cx="28360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0"/>
              <a:t>A </a:t>
            </a:r>
            <a:r>
              <a:rPr lang="ko-KR" altLang="en-US" sz="1600" b="0"/>
              <a:t>테이블에</a:t>
            </a:r>
            <a:endParaRPr lang="en-US" altLang="ko-KR" sz="1600" b="0"/>
          </a:p>
          <a:p>
            <a:r>
              <a:rPr lang="en-US" altLang="ko-KR" sz="1600" b="0"/>
              <a:t>124,658</a:t>
            </a:r>
            <a:r>
              <a:rPr lang="ko-KR" altLang="en-US" sz="1600" b="0"/>
              <a:t>건 데이터 중</a:t>
            </a:r>
            <a:endParaRPr lang="en-US" altLang="ko-KR" sz="1600" b="0"/>
          </a:p>
          <a:p>
            <a:r>
              <a:rPr lang="en-US" altLang="ko-KR" sz="1600" b="0"/>
              <a:t>A77 </a:t>
            </a:r>
            <a:r>
              <a:rPr lang="ko-KR" altLang="en-US" sz="1600" b="0"/>
              <a:t>데이터가 </a:t>
            </a:r>
            <a:r>
              <a:rPr lang="en-US" altLang="ko-KR" sz="1600" b="0"/>
              <a:t>314</a:t>
            </a:r>
            <a:r>
              <a:rPr lang="ko-KR" altLang="en-US" sz="1600" b="0"/>
              <a:t>건 있는데</a:t>
            </a:r>
            <a:r>
              <a:rPr lang="en-US" altLang="ko-KR" sz="1600" b="0"/>
              <a:t>..</a:t>
            </a:r>
          </a:p>
          <a:p>
            <a:endParaRPr lang="en-US" altLang="ko-KR" sz="1600" b="0"/>
          </a:p>
          <a:p>
            <a:r>
              <a:rPr lang="en-US" altLang="ko-KR" sz="1600" b="0"/>
              <a:t>124,344</a:t>
            </a:r>
            <a:r>
              <a:rPr lang="ko-KR" altLang="en-US" sz="1600" b="0"/>
              <a:t>건만 남음</a:t>
            </a:r>
            <a:endParaRPr lang="ko-KR" altLang="en-US" sz="1600" b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0E3327-F216-4832-9BB5-A430B45323FE}"/>
              </a:ext>
            </a:extLst>
          </p:cNvPr>
          <p:cNvSpPr txBox="1"/>
          <p:nvPr/>
        </p:nvSpPr>
        <p:spPr>
          <a:xfrm>
            <a:off x="5050270" y="2620940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A77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76A8E4-3B01-4420-BED2-D421779D3D27}"/>
              </a:ext>
            </a:extLst>
          </p:cNvPr>
          <p:cNvSpPr/>
          <p:nvPr/>
        </p:nvSpPr>
        <p:spPr bwMode="auto">
          <a:xfrm>
            <a:off x="3779912" y="2391730"/>
            <a:ext cx="1247306" cy="22322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FC55CA-51BA-4E76-A39B-943257207F46}"/>
              </a:ext>
            </a:extLst>
          </p:cNvPr>
          <p:cNvSpPr txBox="1"/>
          <p:nvPr/>
        </p:nvSpPr>
        <p:spPr>
          <a:xfrm>
            <a:off x="5742457" y="1852779"/>
            <a:ext cx="3212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0"/>
              <a:t>A77 </a:t>
            </a:r>
            <a:r>
              <a:rPr lang="ko-KR" altLang="en-US" sz="1600" b="0"/>
              <a:t>데이터가 </a:t>
            </a:r>
            <a:r>
              <a:rPr lang="en-US" altLang="ko-KR" sz="1600" b="0"/>
              <a:t>B </a:t>
            </a:r>
            <a:r>
              <a:rPr lang="ko-KR" altLang="en-US" sz="1600" b="0"/>
              <a:t>테이블에는 없네</a:t>
            </a:r>
            <a:endParaRPr lang="ko-KR" altLang="en-US" sz="1600" b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EC7060-E134-4A34-9E99-8A10450A9E09}"/>
              </a:ext>
            </a:extLst>
          </p:cNvPr>
          <p:cNvSpPr txBox="1"/>
          <p:nvPr/>
        </p:nvSpPr>
        <p:spPr>
          <a:xfrm>
            <a:off x="6528286" y="2622706"/>
            <a:ext cx="2452916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600" b="0"/>
              <a:t>서로 키값이 있는 경우만</a:t>
            </a:r>
            <a:endParaRPr lang="en-US" altLang="ko-KR" sz="1600" b="0"/>
          </a:p>
          <a:p>
            <a:r>
              <a:rPr lang="ko-KR" altLang="en-US" sz="1600" b="0"/>
              <a:t>합치고 </a:t>
            </a:r>
            <a:r>
              <a:rPr lang="ko-KR" altLang="en-US" sz="1600">
                <a:solidFill>
                  <a:srgbClr val="00B050"/>
                </a:solidFill>
              </a:rPr>
              <a:t>키값이 겹치지</a:t>
            </a:r>
            <a:endParaRPr lang="en-US" altLang="ko-KR" sz="1600">
              <a:solidFill>
                <a:srgbClr val="00B050"/>
              </a:solidFill>
            </a:endParaRPr>
          </a:p>
          <a:p>
            <a:r>
              <a:rPr lang="ko-KR" altLang="en-US" sz="1600">
                <a:solidFill>
                  <a:srgbClr val="00B050"/>
                </a:solidFill>
              </a:rPr>
              <a:t>않는경우에는 버리자</a:t>
            </a:r>
            <a:r>
              <a:rPr lang="en-US" altLang="ko-KR" sz="1600">
                <a:solidFill>
                  <a:srgbClr val="00B050"/>
                </a:solidFill>
              </a:rPr>
              <a:t>!</a:t>
            </a:r>
            <a:endParaRPr lang="ko-KR" altLang="en-US" sz="1600" dirty="0">
              <a:solidFill>
                <a:srgbClr val="00B05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9F936C0-47A9-4099-9F22-511A61D7491D}"/>
              </a:ext>
            </a:extLst>
          </p:cNvPr>
          <p:cNvSpPr/>
          <p:nvPr/>
        </p:nvSpPr>
        <p:spPr>
          <a:xfrm>
            <a:off x="107504" y="404661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/>
              <a:t>SELECT * FROM </a:t>
            </a:r>
            <a:r>
              <a:rPr lang="ko-KR" altLang="en-US"/>
              <a:t>KOPO_CHANNEL_SEASONALITY_NEW</a:t>
            </a:r>
          </a:p>
          <a:p>
            <a:r>
              <a:rPr lang="ko-KR" altLang="en-US"/>
              <a:t>WHERE 1=1</a:t>
            </a:r>
          </a:p>
          <a:p>
            <a:r>
              <a:rPr lang="ko-KR" altLang="en-US"/>
              <a:t>AND REGIONID = 'A77'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B7CBD5-F23B-4BE2-89BA-E6C1B084D44D}"/>
              </a:ext>
            </a:extLst>
          </p:cNvPr>
          <p:cNvSpPr/>
          <p:nvPr/>
        </p:nvSpPr>
        <p:spPr>
          <a:xfrm>
            <a:off x="4788024" y="404661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/>
              <a:t>SELECT * FROM KOPO_REGION_MST</a:t>
            </a:r>
          </a:p>
          <a:p>
            <a:r>
              <a:rPr lang="ko-KR" altLang="en-US"/>
              <a:t>WHERE 1=1</a:t>
            </a:r>
          </a:p>
          <a:p>
            <a:r>
              <a:rPr lang="ko-KR" altLang="en-US"/>
              <a:t>AND REGIONID = 'A77'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12D454D-1BB6-4F55-B069-56F2FD4654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386442"/>
              </p:ext>
            </p:extLst>
          </p:nvPr>
        </p:nvGraphicFramePr>
        <p:xfrm>
          <a:off x="634653" y="5461989"/>
          <a:ext cx="4146907" cy="177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89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4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1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REGIONID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YEARWEEK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QTY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PRODUCT1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PRODUCT2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PRODUCT3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PRODUCT4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799889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4B033BBE-DFF9-4516-90D8-75098BC4F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935582"/>
              </p:ext>
            </p:extLst>
          </p:nvPr>
        </p:nvGraphicFramePr>
        <p:xfrm>
          <a:off x="5639046" y="5461989"/>
          <a:ext cx="2236534" cy="177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89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REGIONID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REGIONNAME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아프리카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프랑스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799889"/>
                  </a:ext>
                </a:extLst>
              </a:tr>
            </a:tbl>
          </a:graphicData>
        </a:graphic>
      </p:graphicFrame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53282AB-39CF-47CB-8440-F736FAF6167C}"/>
              </a:ext>
            </a:extLst>
          </p:cNvPr>
          <p:cNvCxnSpPr>
            <a:cxnSpLocks/>
          </p:cNvCxnSpPr>
          <p:nvPr/>
        </p:nvCxnSpPr>
        <p:spPr bwMode="auto">
          <a:xfrm>
            <a:off x="4883125" y="5937525"/>
            <a:ext cx="755921" cy="0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51D0B27-A4A1-45AE-92BC-6F61820428E1}"/>
              </a:ext>
            </a:extLst>
          </p:cNvPr>
          <p:cNvCxnSpPr>
            <a:cxnSpLocks/>
          </p:cNvCxnSpPr>
          <p:nvPr/>
        </p:nvCxnSpPr>
        <p:spPr bwMode="auto">
          <a:xfrm>
            <a:off x="4883125" y="5937525"/>
            <a:ext cx="755921" cy="288032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78CB07B-B1F6-4CE9-A5D5-829ADD19B35D}"/>
              </a:ext>
            </a:extLst>
          </p:cNvPr>
          <p:cNvCxnSpPr>
            <a:cxnSpLocks/>
          </p:cNvCxnSpPr>
          <p:nvPr/>
        </p:nvCxnSpPr>
        <p:spPr bwMode="auto">
          <a:xfrm>
            <a:off x="4883125" y="5937525"/>
            <a:ext cx="755921" cy="648072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A148A4C-51F1-4362-9112-6B2F158393AD}"/>
              </a:ext>
            </a:extLst>
          </p:cNvPr>
          <p:cNvCxnSpPr>
            <a:cxnSpLocks/>
          </p:cNvCxnSpPr>
          <p:nvPr/>
        </p:nvCxnSpPr>
        <p:spPr bwMode="auto">
          <a:xfrm>
            <a:off x="4883125" y="5937525"/>
            <a:ext cx="755921" cy="936104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95D3CF2-AE41-49EE-8B05-21BC4BD47438}"/>
              </a:ext>
            </a:extLst>
          </p:cNvPr>
          <p:cNvCxnSpPr>
            <a:cxnSpLocks/>
          </p:cNvCxnSpPr>
          <p:nvPr/>
        </p:nvCxnSpPr>
        <p:spPr bwMode="auto">
          <a:xfrm>
            <a:off x="4883125" y="5937525"/>
            <a:ext cx="755921" cy="1224136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061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조인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138685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INNER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60E06EF-7202-4924-BD9D-100C90597893}"/>
              </a:ext>
            </a:extLst>
          </p:cNvPr>
          <p:cNvSpPr txBox="1"/>
          <p:nvPr/>
        </p:nvSpPr>
        <p:spPr>
          <a:xfrm>
            <a:off x="453421" y="1277347"/>
            <a:ext cx="831373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800" b="0"/>
              <a:t>키를 정의하고 키가 있는 경우의</a:t>
            </a:r>
            <a:r>
              <a:rPr lang="en-US" altLang="ko-KR" sz="1800" b="0"/>
              <a:t> </a:t>
            </a:r>
            <a:r>
              <a:rPr lang="ko-KR" altLang="en-US" sz="1800" b="0"/>
              <a:t>자료만 조회할때</a:t>
            </a:r>
            <a:endParaRPr lang="ko-KR" altLang="en-US" sz="1800" b="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9F062A-3261-4102-A8F2-FB36FAEBC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2362590"/>
            <a:ext cx="4110944" cy="200718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B4DC0E6-EC0B-4A68-A4A9-7EE16862C58C}"/>
              </a:ext>
            </a:extLst>
          </p:cNvPr>
          <p:cNvSpPr/>
          <p:nvPr/>
        </p:nvSpPr>
        <p:spPr>
          <a:xfrm>
            <a:off x="9171836" y="2499742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/>
              <a:t>SELECT B.REGIONID, A.REGIONNAME, B.PRODUCT, B.YEARWEEK, B.QTY</a:t>
            </a:r>
          </a:p>
          <a:p>
            <a:r>
              <a:rPr lang="en-US" altLang="ko-KR"/>
              <a:t>FROM KOPO_REGION_MST A</a:t>
            </a:r>
          </a:p>
          <a:p>
            <a:r>
              <a:rPr lang="en-US" altLang="ko-KR"/>
              <a:t>INNER JOIN KOPO_CHANNEL_SEASONALITY_NEW B</a:t>
            </a:r>
          </a:p>
          <a:p>
            <a:r>
              <a:rPr lang="en-US" altLang="ko-KR"/>
              <a:t>ON A.REGIONID = B.REGIONID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3E2B14A-474E-43D1-813B-FAF8BDBABA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952" y="2421578"/>
            <a:ext cx="3733000" cy="1869147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8902D97-CF2A-4325-8CE7-E5128EB33F89}"/>
              </a:ext>
            </a:extLst>
          </p:cNvPr>
          <p:cNvSpPr/>
          <p:nvPr/>
        </p:nvSpPr>
        <p:spPr bwMode="auto">
          <a:xfrm>
            <a:off x="2375756" y="4515966"/>
            <a:ext cx="4536504" cy="3693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6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Tunning tip → </a:t>
            </a:r>
            <a:r>
              <a:rPr lang="ko-KR" altLang="en-US" sz="16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작은 데이터를 앞에 넣는다</a:t>
            </a:r>
            <a:endParaRPr kumimoji="1" lang="ko-KR" altLang="en-US" sz="16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277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조인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187553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LEFT JOIN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2" name="타원 11">
            <a:extLst>
              <a:ext uri="{FF2B5EF4-FFF2-40B4-BE49-F238E27FC236}">
                <a16:creationId xmlns:a16="http://schemas.microsoft.com/office/drawing/2014/main" id="{B899AB3F-5387-4814-BBEB-55B0259F3C89}"/>
              </a:ext>
            </a:extLst>
          </p:cNvPr>
          <p:cNvSpPr/>
          <p:nvPr/>
        </p:nvSpPr>
        <p:spPr bwMode="auto">
          <a:xfrm>
            <a:off x="3779912" y="2067694"/>
            <a:ext cx="2880320" cy="288032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32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B</a:t>
            </a:r>
            <a:endParaRPr kumimoji="1" lang="ko-KR" altLang="en-US" sz="32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78A0286-2EBD-4864-886B-232D1365D1AA}"/>
              </a:ext>
            </a:extLst>
          </p:cNvPr>
          <p:cNvSpPr/>
          <p:nvPr/>
        </p:nvSpPr>
        <p:spPr bwMode="auto">
          <a:xfrm>
            <a:off x="2123728" y="2067694"/>
            <a:ext cx="2880320" cy="288032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3200" b="0">
                <a:cs typeface="HY견고딕" pitchFamily="18" charset="-127"/>
              </a:rPr>
              <a:t>A</a:t>
            </a:r>
            <a:endParaRPr kumimoji="1" lang="ko-KR" altLang="en-US" sz="3200" b="0" i="0" u="none" strike="noStrike" cap="none" normalizeH="0" dirty="0">
              <a:ln>
                <a:noFill/>
              </a:ln>
              <a:effectLst/>
              <a:cs typeface="HY견고딕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87A4C2-4E40-41F0-BF2C-74D1B1B35BD5}"/>
              </a:ext>
            </a:extLst>
          </p:cNvPr>
          <p:cNvSpPr txBox="1"/>
          <p:nvPr/>
        </p:nvSpPr>
        <p:spPr>
          <a:xfrm>
            <a:off x="453421" y="1277347"/>
            <a:ext cx="831373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800" b="0"/>
              <a:t>기존데이터를 무조건 다 살려야되</a:t>
            </a:r>
            <a:r>
              <a:rPr lang="en-US" altLang="ko-KR" sz="1800" b="0"/>
              <a:t>!!</a:t>
            </a:r>
            <a:endParaRPr lang="ko-KR" altLang="en-US" sz="1800" b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27ED8B-0E0E-45A3-9D02-60B5F25CD10B}"/>
              </a:ext>
            </a:extLst>
          </p:cNvPr>
          <p:cNvSpPr txBox="1"/>
          <p:nvPr/>
        </p:nvSpPr>
        <p:spPr>
          <a:xfrm>
            <a:off x="331793" y="1842959"/>
            <a:ext cx="28360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0"/>
              <a:t>A </a:t>
            </a:r>
            <a:r>
              <a:rPr lang="ko-KR" altLang="en-US" sz="1600" b="0"/>
              <a:t>테이블에</a:t>
            </a:r>
            <a:endParaRPr lang="en-US" altLang="ko-KR" sz="1600" b="0"/>
          </a:p>
          <a:p>
            <a:r>
              <a:rPr lang="en-US" altLang="ko-KR" sz="1600" b="0"/>
              <a:t>124,658</a:t>
            </a:r>
            <a:r>
              <a:rPr lang="ko-KR" altLang="en-US" sz="1600" b="0"/>
              <a:t>건 데이터 중</a:t>
            </a:r>
            <a:endParaRPr lang="en-US" altLang="ko-KR" sz="1600" b="0"/>
          </a:p>
          <a:p>
            <a:r>
              <a:rPr lang="en-US" altLang="ko-KR" sz="1600" b="0"/>
              <a:t>A77 </a:t>
            </a:r>
            <a:r>
              <a:rPr lang="ko-KR" altLang="en-US" sz="1600" b="0"/>
              <a:t>데이터가 </a:t>
            </a:r>
            <a:r>
              <a:rPr lang="en-US" altLang="ko-KR" sz="1600" b="0"/>
              <a:t>314</a:t>
            </a:r>
            <a:r>
              <a:rPr lang="ko-KR" altLang="en-US" sz="1600" b="0"/>
              <a:t>건 있지만</a:t>
            </a:r>
            <a:r>
              <a:rPr lang="en-US" altLang="ko-KR" sz="1600" b="0"/>
              <a:t>..</a:t>
            </a:r>
            <a:endParaRPr lang="ko-KR" altLang="en-US" sz="1600" b="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93EDAE-B9F0-409F-83C1-EE1D4E7E3D8E}"/>
              </a:ext>
            </a:extLst>
          </p:cNvPr>
          <p:cNvSpPr txBox="1"/>
          <p:nvPr/>
        </p:nvSpPr>
        <p:spPr>
          <a:xfrm>
            <a:off x="5050270" y="2620940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A77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12D8D2-FBFB-4254-85A0-D9965501C092}"/>
              </a:ext>
            </a:extLst>
          </p:cNvPr>
          <p:cNvSpPr txBox="1"/>
          <p:nvPr/>
        </p:nvSpPr>
        <p:spPr>
          <a:xfrm>
            <a:off x="5742457" y="1852779"/>
            <a:ext cx="3212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0"/>
              <a:t>A77 </a:t>
            </a:r>
            <a:r>
              <a:rPr lang="ko-KR" altLang="en-US" sz="1600" b="0"/>
              <a:t>데이터가 </a:t>
            </a:r>
            <a:r>
              <a:rPr lang="en-US" altLang="ko-KR" sz="1600" b="0"/>
              <a:t>B </a:t>
            </a:r>
            <a:r>
              <a:rPr lang="ko-KR" altLang="en-US" sz="1600" b="0"/>
              <a:t>테이블에는 없네</a:t>
            </a:r>
            <a:endParaRPr lang="ko-KR" altLang="en-US" sz="1600" b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54B7A3-1BE1-4E41-B0FE-B61CDEED738E}"/>
              </a:ext>
            </a:extLst>
          </p:cNvPr>
          <p:cNvSpPr txBox="1"/>
          <p:nvPr/>
        </p:nvSpPr>
        <p:spPr>
          <a:xfrm>
            <a:off x="6528286" y="2622706"/>
            <a:ext cx="2585964" cy="156966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600" b="0"/>
              <a:t>일단 왼쪽기준으로</a:t>
            </a:r>
            <a:endParaRPr lang="en-US" altLang="ko-KR" sz="1600" b="0"/>
          </a:p>
          <a:p>
            <a:r>
              <a:rPr lang="ko-KR" altLang="en-US" sz="1600" b="0"/>
              <a:t>우측 데이터가 없으면</a:t>
            </a:r>
            <a:endParaRPr lang="en-US" altLang="ko-KR" sz="1600" b="0"/>
          </a:p>
          <a:p>
            <a:r>
              <a:rPr lang="en-US" altLang="ko-KR" sz="1600">
                <a:solidFill>
                  <a:srgbClr val="00B050"/>
                </a:solidFill>
              </a:rPr>
              <a:t>NULL (</a:t>
            </a:r>
            <a:r>
              <a:rPr lang="ko-KR" altLang="en-US" sz="1600">
                <a:solidFill>
                  <a:srgbClr val="00B050"/>
                </a:solidFill>
              </a:rPr>
              <a:t>빈 값</a:t>
            </a:r>
            <a:r>
              <a:rPr lang="en-US" altLang="ko-KR" sz="1600">
                <a:solidFill>
                  <a:srgbClr val="00B050"/>
                </a:solidFill>
              </a:rPr>
              <a:t>)</a:t>
            </a:r>
            <a:r>
              <a:rPr lang="ko-KR" altLang="en-US" sz="1600">
                <a:solidFill>
                  <a:srgbClr val="00B050"/>
                </a:solidFill>
              </a:rPr>
              <a:t>으로</a:t>
            </a:r>
            <a:endParaRPr lang="en-US" altLang="ko-KR" sz="1600">
              <a:solidFill>
                <a:srgbClr val="00B050"/>
              </a:solidFill>
            </a:endParaRPr>
          </a:p>
          <a:p>
            <a:r>
              <a:rPr lang="ko-KR" altLang="en-US" sz="1600">
                <a:solidFill>
                  <a:srgbClr val="00B050"/>
                </a:solidFill>
              </a:rPr>
              <a:t>값을 채워넣고 나중에</a:t>
            </a:r>
            <a:endParaRPr lang="en-US" altLang="ko-KR" sz="1600">
              <a:solidFill>
                <a:srgbClr val="00B050"/>
              </a:solidFill>
            </a:endParaRPr>
          </a:p>
          <a:p>
            <a:r>
              <a:rPr lang="ko-KR" altLang="en-US" sz="1600">
                <a:solidFill>
                  <a:srgbClr val="00B050"/>
                </a:solidFill>
              </a:rPr>
              <a:t>없는 데이터에대한 처리를</a:t>
            </a:r>
            <a:endParaRPr lang="en-US" altLang="ko-KR" sz="1600">
              <a:solidFill>
                <a:srgbClr val="00B050"/>
              </a:solidFill>
            </a:endParaRPr>
          </a:p>
          <a:p>
            <a:r>
              <a:rPr lang="ko-KR" altLang="en-US" sz="1600">
                <a:solidFill>
                  <a:srgbClr val="00B050"/>
                </a:solidFill>
              </a:rPr>
              <a:t>하자</a:t>
            </a:r>
            <a:r>
              <a:rPr lang="en-US" altLang="ko-KR" sz="1600">
                <a:solidFill>
                  <a:srgbClr val="00B050"/>
                </a:solidFill>
              </a:rPr>
              <a:t>!!</a:t>
            </a:r>
            <a:endParaRPr lang="ko-KR" altLang="en-US" sz="1600" dirty="0">
              <a:solidFill>
                <a:srgbClr val="00B05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A4CF11-32F9-48F2-9128-2255EBB65F7E}"/>
              </a:ext>
            </a:extLst>
          </p:cNvPr>
          <p:cNvSpPr/>
          <p:nvPr/>
        </p:nvSpPr>
        <p:spPr>
          <a:xfrm>
            <a:off x="9171836" y="2499742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/>
              <a:t>SELECT A.REGIONID, B.REGIONNAME, A.PRODUCT, A.YEARWEEK, A.QTY</a:t>
            </a:r>
          </a:p>
          <a:p>
            <a:r>
              <a:rPr lang="ko-KR" altLang="en-US"/>
              <a:t>FROM KOPO_CHANNEL_SEASONALITY_NEW A</a:t>
            </a:r>
          </a:p>
          <a:p>
            <a:r>
              <a:rPr lang="en-US" altLang="ko-KR"/>
              <a:t>LEFT</a:t>
            </a:r>
            <a:r>
              <a:rPr lang="ko-KR" altLang="en-US"/>
              <a:t> JOIN KOPO_REGION_MST B</a:t>
            </a:r>
          </a:p>
          <a:p>
            <a:r>
              <a:rPr lang="ko-KR" altLang="en-US"/>
              <a:t>ON A.REGIONID = B.REGIONID</a:t>
            </a:r>
          </a:p>
        </p:txBody>
      </p:sp>
    </p:spTree>
    <p:extLst>
      <p:ext uri="{BB962C8B-B14F-4D97-AF65-F5344CB8AC3E}">
        <p14:creationId xmlns:p14="http://schemas.microsoft.com/office/powerpoint/2010/main" val="76216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조인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187553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LEFT JOIN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087A4C2-4E40-41F0-BF2C-74D1B1B35BD5}"/>
              </a:ext>
            </a:extLst>
          </p:cNvPr>
          <p:cNvSpPr txBox="1"/>
          <p:nvPr/>
        </p:nvSpPr>
        <p:spPr>
          <a:xfrm>
            <a:off x="453421" y="1277347"/>
            <a:ext cx="831373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800" b="0"/>
              <a:t>기존데이터를 무조건 다 살려야되</a:t>
            </a:r>
            <a:r>
              <a:rPr lang="en-US" altLang="ko-KR" sz="1800" b="0"/>
              <a:t>!!</a:t>
            </a:r>
            <a:endParaRPr lang="ko-KR" altLang="en-US" sz="1800" b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E2D479-92E8-41BC-8DA3-4506C9DF5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506" y="2197759"/>
            <a:ext cx="4096494" cy="216668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C5B002E-3B79-49F2-B76C-EF4ACBF0CE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0243" y="2203747"/>
            <a:ext cx="3476913" cy="216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67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조인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2044194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RIGHT JOIN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3" name="타원 12">
            <a:extLst>
              <a:ext uri="{FF2B5EF4-FFF2-40B4-BE49-F238E27FC236}">
                <a16:creationId xmlns:a16="http://schemas.microsoft.com/office/drawing/2014/main" id="{EF7CA75D-754C-4F0C-919C-606FEC31D421}"/>
              </a:ext>
            </a:extLst>
          </p:cNvPr>
          <p:cNvSpPr/>
          <p:nvPr/>
        </p:nvSpPr>
        <p:spPr bwMode="auto">
          <a:xfrm>
            <a:off x="3131840" y="1995686"/>
            <a:ext cx="2880320" cy="288032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32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B</a:t>
            </a:r>
            <a:endParaRPr kumimoji="1" lang="ko-KR" altLang="en-US" sz="32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F593CD3-A3B9-4A4E-9E58-0400768FD3B7}"/>
              </a:ext>
            </a:extLst>
          </p:cNvPr>
          <p:cNvSpPr/>
          <p:nvPr/>
        </p:nvSpPr>
        <p:spPr bwMode="auto">
          <a:xfrm>
            <a:off x="539552" y="1995686"/>
            <a:ext cx="2880320" cy="288032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3200" b="0">
                <a:cs typeface="HY견고딕" pitchFamily="18" charset="-127"/>
              </a:rPr>
              <a:t>A</a:t>
            </a:r>
            <a:endParaRPr kumimoji="1" lang="ko-KR" altLang="en-US" sz="3200" b="0" i="0" u="none" strike="noStrike" cap="none" normalizeH="0" dirty="0">
              <a:ln>
                <a:noFill/>
              </a:ln>
              <a:effectLst/>
              <a:cs typeface="HY견고딕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9F3B41-9F8C-4DC0-8BDE-F65D3207E17B}"/>
              </a:ext>
            </a:extLst>
          </p:cNvPr>
          <p:cNvSpPr txBox="1"/>
          <p:nvPr/>
        </p:nvSpPr>
        <p:spPr>
          <a:xfrm>
            <a:off x="453421" y="1277347"/>
            <a:ext cx="831373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800" b="0"/>
              <a:t>B</a:t>
            </a:r>
            <a:r>
              <a:rPr lang="ko-KR" altLang="en-US" sz="1800" b="0"/>
              <a:t>테이블의 데이터도 모두 살려야되</a:t>
            </a:r>
            <a:endParaRPr lang="ko-KR" altLang="en-US" sz="1800" b="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270F97-917F-48EC-8664-053DD61D7C75}"/>
              </a:ext>
            </a:extLst>
          </p:cNvPr>
          <p:cNvSpPr txBox="1"/>
          <p:nvPr/>
        </p:nvSpPr>
        <p:spPr>
          <a:xfrm>
            <a:off x="6115427" y="1740753"/>
            <a:ext cx="2885726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600"/>
              <a:t>B </a:t>
            </a:r>
            <a:r>
              <a:rPr lang="ko-KR" altLang="en-US" sz="1600"/>
              <a:t>테이블에만</a:t>
            </a:r>
            <a:endParaRPr lang="en-US" altLang="ko-KR" sz="1600"/>
          </a:p>
          <a:p>
            <a:r>
              <a:rPr lang="en-US" altLang="ko-KR" sz="1600"/>
              <a:t>?????   (4</a:t>
            </a:r>
            <a:r>
              <a:rPr lang="ko-KR" altLang="en-US" sz="1600"/>
              <a:t>개</a:t>
            </a:r>
            <a:r>
              <a:rPr lang="en-US" altLang="ko-KR" sz="1600"/>
              <a:t>)</a:t>
            </a:r>
          </a:p>
          <a:p>
            <a:r>
              <a:rPr lang="ko-KR" altLang="en-US" sz="1600"/>
              <a:t>지역정보가 있다 무엇일까요</a:t>
            </a:r>
            <a:r>
              <a:rPr lang="en-US" altLang="ko-KR" sz="1600"/>
              <a:t>?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BB32E-6564-4282-A198-043E685F03C6}"/>
              </a:ext>
            </a:extLst>
          </p:cNvPr>
          <p:cNvSpPr txBox="1"/>
          <p:nvPr/>
        </p:nvSpPr>
        <p:spPr>
          <a:xfrm>
            <a:off x="6156176" y="2826683"/>
            <a:ext cx="30572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0"/>
              <a:t>INNER JOIN</a:t>
            </a:r>
            <a:r>
              <a:rPr lang="ko-KR" altLang="en-US" sz="1600" b="0"/>
              <a:t> 의 </a:t>
            </a:r>
            <a:r>
              <a:rPr lang="en-US" altLang="ko-KR" sz="1600" b="0"/>
              <a:t>124344 </a:t>
            </a:r>
            <a:r>
              <a:rPr lang="ko-KR" altLang="en-US" sz="1600" b="0"/>
              <a:t>건수에</a:t>
            </a:r>
            <a:endParaRPr lang="en-US" altLang="ko-KR" sz="1600" b="0"/>
          </a:p>
          <a:p>
            <a:r>
              <a:rPr lang="ko-KR" altLang="en-US" sz="1600" b="0"/>
              <a:t>추가로 </a:t>
            </a:r>
            <a:r>
              <a:rPr lang="en-US" altLang="ko-KR" sz="1600" b="0"/>
              <a:t>4</a:t>
            </a:r>
            <a:r>
              <a:rPr lang="ko-KR" altLang="en-US" sz="1600" b="0"/>
              <a:t>개의 데이터가 생성</a:t>
            </a:r>
            <a:endParaRPr lang="en-US" altLang="ko-KR" sz="1600" b="0"/>
          </a:p>
          <a:p>
            <a:endParaRPr lang="en-US" altLang="ko-KR" sz="1600" b="0"/>
          </a:p>
          <a:p>
            <a:r>
              <a:rPr lang="en-US" altLang="ko-KR" sz="1600" b="0"/>
              <a:t>124344+4 = 124348</a:t>
            </a:r>
            <a:r>
              <a:rPr lang="ko-KR" altLang="en-US" sz="1600" b="0"/>
              <a:t>건 </a:t>
            </a:r>
            <a:endParaRPr lang="ko-KR" alt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28331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단일행 함수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8" name="그룹 9">
            <a:extLst>
              <a:ext uri="{FF2B5EF4-FFF2-40B4-BE49-F238E27FC236}">
                <a16:creationId xmlns:a16="http://schemas.microsoft.com/office/drawing/2014/main" id="{7D200732-AF83-4681-8180-A873574EA736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9" name="Picture 26" descr="그림2">
              <a:extLst>
                <a:ext uri="{FF2B5EF4-FFF2-40B4-BE49-F238E27FC236}">
                  <a16:creationId xmlns:a16="http://schemas.microsoft.com/office/drawing/2014/main" id="{E4B770FC-86FE-496F-97BD-020D53FB88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9160C94-2B16-4ADE-8D37-F84E1760CAF6}"/>
                </a:ext>
              </a:extLst>
            </p:cNvPr>
            <p:cNvSpPr/>
            <p:nvPr/>
          </p:nvSpPr>
          <p:spPr>
            <a:xfrm>
              <a:off x="911746" y="2055249"/>
              <a:ext cx="1579303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단일행 함수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" name="그룹 52">
            <a:extLst>
              <a:ext uri="{FF2B5EF4-FFF2-40B4-BE49-F238E27FC236}">
                <a16:creationId xmlns:a16="http://schemas.microsoft.com/office/drawing/2014/main" id="{A26EBA6B-9469-4896-95A0-C5FFB5D1DBBF}"/>
              </a:ext>
            </a:extLst>
          </p:cNvPr>
          <p:cNvGrpSpPr/>
          <p:nvPr/>
        </p:nvGrpSpPr>
        <p:grpSpPr>
          <a:xfrm>
            <a:off x="611560" y="1410156"/>
            <a:ext cx="4104456" cy="409829"/>
            <a:chOff x="956155" y="1449927"/>
            <a:chExt cx="12064160" cy="69065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272F035-299D-4ECF-948E-C3ACB5C97E9A}"/>
                </a:ext>
              </a:extLst>
            </p:cNvPr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5" name="그룹 65">
              <a:extLst>
                <a:ext uri="{FF2B5EF4-FFF2-40B4-BE49-F238E27FC236}">
                  <a16:creationId xmlns:a16="http://schemas.microsoft.com/office/drawing/2014/main" id="{4D6EDABD-0132-42C6-B3CC-8CC8ECC5A003}"/>
                </a:ext>
              </a:extLst>
            </p:cNvPr>
            <p:cNvGrpSpPr/>
            <p:nvPr/>
          </p:nvGrpSpPr>
          <p:grpSpPr>
            <a:xfrm>
              <a:off x="956155" y="1449927"/>
              <a:ext cx="1420214" cy="690655"/>
              <a:chOff x="884724" y="4888337"/>
              <a:chExt cx="1420214" cy="512276"/>
            </a:xfrm>
          </p:grpSpPr>
          <p:grpSp>
            <p:nvGrpSpPr>
              <p:cNvPr id="17" name="그룹 76">
                <a:extLst>
                  <a:ext uri="{FF2B5EF4-FFF2-40B4-BE49-F238E27FC236}">
                    <a16:creationId xmlns:a16="http://schemas.microsoft.com/office/drawing/2014/main" id="{BE890E07-AC48-4988-9567-0D018CF97B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5" y="4888337"/>
                <a:ext cx="1271322" cy="512276"/>
                <a:chOff x="827708" y="1950826"/>
                <a:chExt cx="462223" cy="434439"/>
              </a:xfrm>
            </p:grpSpPr>
            <p:sp>
              <p:nvSpPr>
                <p:cNvPr id="19" name="모서리가 둥근 직사각형 69">
                  <a:extLst>
                    <a:ext uri="{FF2B5EF4-FFF2-40B4-BE49-F238E27FC236}">
                      <a16:creationId xmlns:a16="http://schemas.microsoft.com/office/drawing/2014/main" id="{7785F1FA-485E-4570-B8CC-FAE99F12E60E}"/>
                    </a:ext>
                  </a:extLst>
                </p:cNvPr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모서리가 둥근 직사각형 70">
                  <a:extLst>
                    <a:ext uri="{FF2B5EF4-FFF2-40B4-BE49-F238E27FC236}">
                      <a16:creationId xmlns:a16="http://schemas.microsoft.com/office/drawing/2014/main" id="{7FE3A65E-8029-4586-9E76-7F283EE03BAA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7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" name="자유형 16">
                  <a:extLst>
                    <a:ext uri="{FF2B5EF4-FFF2-40B4-BE49-F238E27FC236}">
                      <a16:creationId xmlns:a16="http://schemas.microsoft.com/office/drawing/2014/main" id="{266926D7-00A3-4719-ACDA-1D16185A4A11}"/>
                    </a:ext>
                  </a:extLst>
                </p:cNvPr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7EA4A8-D137-4738-B885-71793D042A18}"/>
                  </a:ext>
                </a:extLst>
              </p:cNvPr>
              <p:cNvSpPr txBox="1"/>
              <p:nvPr/>
            </p:nvSpPr>
            <p:spPr bwMode="auto">
              <a:xfrm>
                <a:off x="884724" y="4982481"/>
                <a:ext cx="1420214" cy="32398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sz="1000" b="1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1-1</a:t>
                </a:r>
                <a:endParaRPr lang="ko-KR" altLang="en-US" sz="1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C056FBE-1BB6-4A01-A8DD-F8C6A186F77D}"/>
                </a:ext>
              </a:extLst>
            </p:cNvPr>
            <p:cNvSpPr/>
            <p:nvPr/>
          </p:nvSpPr>
          <p:spPr>
            <a:xfrm>
              <a:off x="2463249" y="1555083"/>
              <a:ext cx="2163604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문자함수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2" name="그룹 88">
            <a:extLst>
              <a:ext uri="{FF2B5EF4-FFF2-40B4-BE49-F238E27FC236}">
                <a16:creationId xmlns:a16="http://schemas.microsoft.com/office/drawing/2014/main" id="{31EB518D-75C7-4266-9EED-69D7D5D31899}"/>
              </a:ext>
            </a:extLst>
          </p:cNvPr>
          <p:cNvGrpSpPr/>
          <p:nvPr/>
        </p:nvGrpSpPr>
        <p:grpSpPr>
          <a:xfrm>
            <a:off x="641117" y="1942842"/>
            <a:ext cx="4074899" cy="409606"/>
            <a:chOff x="1043029" y="2349884"/>
            <a:chExt cx="11977287" cy="69027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C5A5DA5-3A4C-44A1-9238-93777900D1A5}"/>
                </a:ext>
              </a:extLst>
            </p:cNvPr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27" name="그룹 90">
              <a:extLst>
                <a:ext uri="{FF2B5EF4-FFF2-40B4-BE49-F238E27FC236}">
                  <a16:creationId xmlns:a16="http://schemas.microsoft.com/office/drawing/2014/main" id="{DD308582-330B-44BB-8143-7CF01E44C3F5}"/>
                </a:ext>
              </a:extLst>
            </p:cNvPr>
            <p:cNvGrpSpPr/>
            <p:nvPr/>
          </p:nvGrpSpPr>
          <p:grpSpPr>
            <a:xfrm>
              <a:off x="1043029" y="2349884"/>
              <a:ext cx="1352525" cy="690279"/>
              <a:chOff x="971598" y="5443670"/>
              <a:chExt cx="1352525" cy="511997"/>
            </a:xfrm>
          </p:grpSpPr>
          <p:grpSp>
            <p:nvGrpSpPr>
              <p:cNvPr id="29" name="그룹 73">
                <a:extLst>
                  <a:ext uri="{FF2B5EF4-FFF2-40B4-BE49-F238E27FC236}">
                    <a16:creationId xmlns:a16="http://schemas.microsoft.com/office/drawing/2014/main" id="{098B3BBA-79A2-4C9F-BAA4-61FA36C7CA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31" name="모서리가 둥근 직사각형 69">
                  <a:extLst>
                    <a:ext uri="{FF2B5EF4-FFF2-40B4-BE49-F238E27FC236}">
                      <a16:creationId xmlns:a16="http://schemas.microsoft.com/office/drawing/2014/main" id="{7B21BA1E-7986-4608-BC2F-F4C44D3164E7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" name="모서리가 둥근 직사각형 70">
                  <a:extLst>
                    <a:ext uri="{FF2B5EF4-FFF2-40B4-BE49-F238E27FC236}">
                      <a16:creationId xmlns:a16="http://schemas.microsoft.com/office/drawing/2014/main" id="{9E80236D-DBCB-41F4-942C-2DE1646CA321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" name="자유형 22">
                  <a:extLst>
                    <a:ext uri="{FF2B5EF4-FFF2-40B4-BE49-F238E27FC236}">
                      <a16:creationId xmlns:a16="http://schemas.microsoft.com/office/drawing/2014/main" id="{B120FA38-4E64-4F91-8A64-8A9482963E90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BB70F77-EAB7-43E5-8A70-9FE9875F23B1}"/>
                  </a:ext>
                </a:extLst>
              </p:cNvPr>
              <p:cNvSpPr txBox="1"/>
              <p:nvPr/>
            </p:nvSpPr>
            <p:spPr bwMode="auto">
              <a:xfrm>
                <a:off x="971598" y="5530686"/>
                <a:ext cx="1352525" cy="32398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00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1-2</a:t>
                </a:r>
                <a:endParaRPr lang="ko-KR" altLang="en-US" sz="1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F140B78-8478-4283-A634-720BBAE113B1}"/>
                </a:ext>
              </a:extLst>
            </p:cNvPr>
            <p:cNvSpPr/>
            <p:nvPr/>
          </p:nvSpPr>
          <p:spPr>
            <a:xfrm>
              <a:off x="2463247" y="2458649"/>
              <a:ext cx="2163604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숫자함수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5" name="그룹 88">
            <a:extLst>
              <a:ext uri="{FF2B5EF4-FFF2-40B4-BE49-F238E27FC236}">
                <a16:creationId xmlns:a16="http://schemas.microsoft.com/office/drawing/2014/main" id="{DCF66DBC-12FE-4F87-81DE-818F829C48B5}"/>
              </a:ext>
            </a:extLst>
          </p:cNvPr>
          <p:cNvGrpSpPr/>
          <p:nvPr/>
        </p:nvGrpSpPr>
        <p:grpSpPr>
          <a:xfrm>
            <a:off x="641117" y="2510485"/>
            <a:ext cx="4074899" cy="409606"/>
            <a:chOff x="1043029" y="2349884"/>
            <a:chExt cx="11977287" cy="690279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0F144C8-6E24-4788-A2F6-93E7A5733743}"/>
                </a:ext>
              </a:extLst>
            </p:cNvPr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37" name="그룹 90">
              <a:extLst>
                <a:ext uri="{FF2B5EF4-FFF2-40B4-BE49-F238E27FC236}">
                  <a16:creationId xmlns:a16="http://schemas.microsoft.com/office/drawing/2014/main" id="{9B4E0CA6-3001-4658-B854-BD69F47CEE57}"/>
                </a:ext>
              </a:extLst>
            </p:cNvPr>
            <p:cNvGrpSpPr/>
            <p:nvPr/>
          </p:nvGrpSpPr>
          <p:grpSpPr>
            <a:xfrm>
              <a:off x="1043029" y="2349884"/>
              <a:ext cx="1352525" cy="690279"/>
              <a:chOff x="971598" y="5443670"/>
              <a:chExt cx="1352525" cy="511997"/>
            </a:xfrm>
          </p:grpSpPr>
          <p:grpSp>
            <p:nvGrpSpPr>
              <p:cNvPr id="39" name="그룹 73">
                <a:extLst>
                  <a:ext uri="{FF2B5EF4-FFF2-40B4-BE49-F238E27FC236}">
                    <a16:creationId xmlns:a16="http://schemas.microsoft.com/office/drawing/2014/main" id="{A0C22DCB-F781-4875-8A19-01270619B2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41" name="모서리가 둥근 직사각형 69">
                  <a:extLst>
                    <a:ext uri="{FF2B5EF4-FFF2-40B4-BE49-F238E27FC236}">
                      <a16:creationId xmlns:a16="http://schemas.microsoft.com/office/drawing/2014/main" id="{AE967F87-1179-4823-AEA1-275313BB3D87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" name="모서리가 둥근 직사각형 70">
                  <a:extLst>
                    <a:ext uri="{FF2B5EF4-FFF2-40B4-BE49-F238E27FC236}">
                      <a16:creationId xmlns:a16="http://schemas.microsoft.com/office/drawing/2014/main" id="{339DD622-3B62-4CF6-8E61-10435DAFC5F3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" name="자유형 22">
                  <a:extLst>
                    <a:ext uri="{FF2B5EF4-FFF2-40B4-BE49-F238E27FC236}">
                      <a16:creationId xmlns:a16="http://schemas.microsoft.com/office/drawing/2014/main" id="{5DDD5A8D-987B-4C40-B4E9-EC55089E98A8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E0523B3-B544-4FB5-952B-C358FCE8B1C8}"/>
                  </a:ext>
                </a:extLst>
              </p:cNvPr>
              <p:cNvSpPr txBox="1"/>
              <p:nvPr/>
            </p:nvSpPr>
            <p:spPr bwMode="auto">
              <a:xfrm>
                <a:off x="971598" y="5530686"/>
                <a:ext cx="1352525" cy="32398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00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1-3</a:t>
                </a:r>
                <a:endParaRPr lang="ko-KR" altLang="en-US" sz="1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B1EC363-98C5-4487-88AC-BD1BD60E9AAA}"/>
                </a:ext>
              </a:extLst>
            </p:cNvPr>
            <p:cNvSpPr/>
            <p:nvPr/>
          </p:nvSpPr>
          <p:spPr>
            <a:xfrm>
              <a:off x="2463247" y="2458649"/>
              <a:ext cx="2163604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날짜함수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4" name="그룹 88">
            <a:extLst>
              <a:ext uri="{FF2B5EF4-FFF2-40B4-BE49-F238E27FC236}">
                <a16:creationId xmlns:a16="http://schemas.microsoft.com/office/drawing/2014/main" id="{F2057209-87DA-42D2-BB3D-69C0FE05E32E}"/>
              </a:ext>
            </a:extLst>
          </p:cNvPr>
          <p:cNvGrpSpPr/>
          <p:nvPr/>
        </p:nvGrpSpPr>
        <p:grpSpPr>
          <a:xfrm>
            <a:off x="641117" y="3119865"/>
            <a:ext cx="4074899" cy="409606"/>
            <a:chOff x="1043029" y="2349884"/>
            <a:chExt cx="11977287" cy="690279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C8E63C8-BE61-4E5D-AC58-F6C1559E77FC}"/>
                </a:ext>
              </a:extLst>
            </p:cNvPr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46" name="그룹 90">
              <a:extLst>
                <a:ext uri="{FF2B5EF4-FFF2-40B4-BE49-F238E27FC236}">
                  <a16:creationId xmlns:a16="http://schemas.microsoft.com/office/drawing/2014/main" id="{C0A68991-5814-4672-B7AC-FE7419CCCC13}"/>
                </a:ext>
              </a:extLst>
            </p:cNvPr>
            <p:cNvGrpSpPr/>
            <p:nvPr/>
          </p:nvGrpSpPr>
          <p:grpSpPr>
            <a:xfrm>
              <a:off x="1043029" y="2349884"/>
              <a:ext cx="1352525" cy="690279"/>
              <a:chOff x="971598" y="5443670"/>
              <a:chExt cx="1352525" cy="511997"/>
            </a:xfrm>
          </p:grpSpPr>
          <p:grpSp>
            <p:nvGrpSpPr>
              <p:cNvPr id="48" name="그룹 73">
                <a:extLst>
                  <a:ext uri="{FF2B5EF4-FFF2-40B4-BE49-F238E27FC236}">
                    <a16:creationId xmlns:a16="http://schemas.microsoft.com/office/drawing/2014/main" id="{CFF1BA16-BF0F-4B9F-A113-41A1FAD03E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50" name="모서리가 둥근 직사각형 69">
                  <a:extLst>
                    <a:ext uri="{FF2B5EF4-FFF2-40B4-BE49-F238E27FC236}">
                      <a16:creationId xmlns:a16="http://schemas.microsoft.com/office/drawing/2014/main" id="{6865791C-F873-413D-8D7C-8E2BCE227715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" name="모서리가 둥근 직사각형 70">
                  <a:extLst>
                    <a:ext uri="{FF2B5EF4-FFF2-40B4-BE49-F238E27FC236}">
                      <a16:creationId xmlns:a16="http://schemas.microsoft.com/office/drawing/2014/main" id="{42551F12-BC6E-4603-B6CC-7D45012669BB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" name="자유형 22">
                  <a:extLst>
                    <a:ext uri="{FF2B5EF4-FFF2-40B4-BE49-F238E27FC236}">
                      <a16:creationId xmlns:a16="http://schemas.microsoft.com/office/drawing/2014/main" id="{8A84129C-513C-4863-819D-CDA5B4786B9D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2B52BF2-7ADA-48E0-A905-3D330FCEC5C4}"/>
                  </a:ext>
                </a:extLst>
              </p:cNvPr>
              <p:cNvSpPr txBox="1"/>
              <p:nvPr/>
            </p:nvSpPr>
            <p:spPr bwMode="auto">
              <a:xfrm>
                <a:off x="971598" y="5530686"/>
                <a:ext cx="1352525" cy="32398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00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1-4</a:t>
                </a:r>
                <a:endParaRPr lang="ko-KR" altLang="en-US" sz="1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706C472-1DFD-4B9A-928B-5CD437342851}"/>
                </a:ext>
              </a:extLst>
            </p:cNvPr>
            <p:cNvSpPr/>
            <p:nvPr/>
          </p:nvSpPr>
          <p:spPr>
            <a:xfrm>
              <a:off x="2463247" y="2458649"/>
              <a:ext cx="1805517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형변환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3" name="그룹 88">
            <a:extLst>
              <a:ext uri="{FF2B5EF4-FFF2-40B4-BE49-F238E27FC236}">
                <a16:creationId xmlns:a16="http://schemas.microsoft.com/office/drawing/2014/main" id="{1A0CABBB-8377-497A-A838-5BB2E5F52375}"/>
              </a:ext>
            </a:extLst>
          </p:cNvPr>
          <p:cNvGrpSpPr/>
          <p:nvPr/>
        </p:nvGrpSpPr>
        <p:grpSpPr>
          <a:xfrm>
            <a:off x="641117" y="3714411"/>
            <a:ext cx="4074899" cy="409606"/>
            <a:chOff x="1043029" y="2349884"/>
            <a:chExt cx="11977287" cy="690279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2EC7C60-8DB9-4943-9A8D-DD324698006A}"/>
                </a:ext>
              </a:extLst>
            </p:cNvPr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55" name="그룹 90">
              <a:extLst>
                <a:ext uri="{FF2B5EF4-FFF2-40B4-BE49-F238E27FC236}">
                  <a16:creationId xmlns:a16="http://schemas.microsoft.com/office/drawing/2014/main" id="{F858D3C4-3359-4044-9C89-83212D46C345}"/>
                </a:ext>
              </a:extLst>
            </p:cNvPr>
            <p:cNvGrpSpPr/>
            <p:nvPr/>
          </p:nvGrpSpPr>
          <p:grpSpPr>
            <a:xfrm>
              <a:off x="1043029" y="2349884"/>
              <a:ext cx="1352525" cy="690279"/>
              <a:chOff x="971598" y="5443670"/>
              <a:chExt cx="1352525" cy="511997"/>
            </a:xfrm>
          </p:grpSpPr>
          <p:grpSp>
            <p:nvGrpSpPr>
              <p:cNvPr id="57" name="그룹 73">
                <a:extLst>
                  <a:ext uri="{FF2B5EF4-FFF2-40B4-BE49-F238E27FC236}">
                    <a16:creationId xmlns:a16="http://schemas.microsoft.com/office/drawing/2014/main" id="{4F572E0C-EC2D-4BB2-9C40-03099726EC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59" name="모서리가 둥근 직사각형 69">
                  <a:extLst>
                    <a:ext uri="{FF2B5EF4-FFF2-40B4-BE49-F238E27FC236}">
                      <a16:creationId xmlns:a16="http://schemas.microsoft.com/office/drawing/2014/main" id="{4BAE3BC2-D20B-4100-8AF8-27E385655F45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" name="모서리가 둥근 직사각형 70">
                  <a:extLst>
                    <a:ext uri="{FF2B5EF4-FFF2-40B4-BE49-F238E27FC236}">
                      <a16:creationId xmlns:a16="http://schemas.microsoft.com/office/drawing/2014/main" id="{19DC6E6B-44E4-43F8-97C9-39AE304D2736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" name="자유형 22">
                  <a:extLst>
                    <a:ext uri="{FF2B5EF4-FFF2-40B4-BE49-F238E27FC236}">
                      <a16:creationId xmlns:a16="http://schemas.microsoft.com/office/drawing/2014/main" id="{4067495B-60BA-48C8-AD51-36524A96F773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9C1BBA1-A141-41B0-9216-62033AEDDB08}"/>
                  </a:ext>
                </a:extLst>
              </p:cNvPr>
              <p:cNvSpPr txBox="1"/>
              <p:nvPr/>
            </p:nvSpPr>
            <p:spPr bwMode="auto">
              <a:xfrm>
                <a:off x="971598" y="5530686"/>
                <a:ext cx="1352525" cy="32398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00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1-5</a:t>
                </a:r>
                <a:endParaRPr lang="ko-KR" altLang="en-US" sz="1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83E9F84-962C-4579-8156-9D7138A4D528}"/>
                </a:ext>
              </a:extLst>
            </p:cNvPr>
            <p:cNvSpPr/>
            <p:nvPr/>
          </p:nvSpPr>
          <p:spPr>
            <a:xfrm>
              <a:off x="2463247" y="2458649"/>
              <a:ext cx="2163604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일반함수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752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조인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2044194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RIGHT JOIN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89F3B41-9F8C-4DC0-8BDE-F65D3207E17B}"/>
              </a:ext>
            </a:extLst>
          </p:cNvPr>
          <p:cNvSpPr txBox="1"/>
          <p:nvPr/>
        </p:nvSpPr>
        <p:spPr>
          <a:xfrm>
            <a:off x="453421" y="1277347"/>
            <a:ext cx="831373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800" b="0"/>
              <a:t>있는 키만 전부 살리고 대신 </a:t>
            </a:r>
            <a:r>
              <a:rPr lang="en-US" altLang="ko-KR" sz="1800" b="0"/>
              <a:t>B</a:t>
            </a:r>
            <a:r>
              <a:rPr lang="ko-KR" altLang="en-US" sz="1800" b="0"/>
              <a:t>테이블의 데이터도 모두 살려야되</a:t>
            </a:r>
            <a:endParaRPr lang="ko-KR" altLang="en-US" sz="1800" b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022671-98A5-4181-A2AA-95DD0C9C5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421" y="2283718"/>
            <a:ext cx="4672487" cy="250698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042C408-0C8E-4AA3-B943-77C37CF21D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2079" y="2308096"/>
            <a:ext cx="3771795" cy="248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3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조인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9C358B-2E00-402C-BCCB-81223ABE999D}"/>
              </a:ext>
            </a:extLst>
          </p:cNvPr>
          <p:cNvSpPr txBox="1"/>
          <p:nvPr/>
        </p:nvSpPr>
        <p:spPr>
          <a:xfrm>
            <a:off x="453421" y="2417024"/>
            <a:ext cx="2718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/>
              <a:t>테이블 명</a:t>
            </a:r>
            <a:r>
              <a:rPr lang="en-US" altLang="ko-KR" b="0"/>
              <a:t>: CUSTOMERDATA (150 </a:t>
            </a:r>
            <a:r>
              <a:rPr lang="ko-KR" altLang="en-US" b="0"/>
              <a:t>건</a:t>
            </a:r>
            <a:r>
              <a:rPr lang="en-US" altLang="ko-KR" b="0"/>
              <a:t>)</a:t>
            </a:r>
            <a:endParaRPr lang="ko-KR" altLang="en-US" b="0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1EA9DE0-A286-4C26-9894-15A12482209E}"/>
              </a:ext>
            </a:extLst>
          </p:cNvPr>
          <p:cNvGraphicFramePr>
            <a:graphicFrameLocks noGrp="1"/>
          </p:cNvGraphicFramePr>
          <p:nvPr/>
        </p:nvGraphicFramePr>
        <p:xfrm>
          <a:off x="539552" y="2888302"/>
          <a:ext cx="2236534" cy="177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89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CUSTID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EMI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A13566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A14219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A15312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A16605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79988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F0EEF7D-42B7-4160-9183-E5DEBF40ADEB}"/>
              </a:ext>
            </a:extLst>
          </p:cNvPr>
          <p:cNvSpPr txBox="1"/>
          <p:nvPr/>
        </p:nvSpPr>
        <p:spPr>
          <a:xfrm>
            <a:off x="5457814" y="2417024"/>
            <a:ext cx="2716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/>
              <a:t>테이블 명</a:t>
            </a:r>
            <a:r>
              <a:rPr lang="en-US" altLang="ko-KR" b="0"/>
              <a:t>: CUSTOMER_NAME (10</a:t>
            </a:r>
            <a:r>
              <a:rPr lang="ko-KR" altLang="en-US" b="0"/>
              <a:t>건</a:t>
            </a:r>
            <a:r>
              <a:rPr lang="en-US" altLang="ko-KR" b="0"/>
              <a:t>)</a:t>
            </a:r>
            <a:endParaRPr lang="ko-KR" altLang="en-US" b="0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77D60D0-C71A-41E1-9076-0151A101F693}"/>
              </a:ext>
            </a:extLst>
          </p:cNvPr>
          <p:cNvGraphicFramePr>
            <a:graphicFrameLocks noGrp="1"/>
          </p:cNvGraphicFramePr>
          <p:nvPr/>
        </p:nvGraphicFramePr>
        <p:xfrm>
          <a:off x="5543945" y="2888302"/>
          <a:ext cx="2236534" cy="177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89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CUSTID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CUSTNAME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A13566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DAVE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A14219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HK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A15312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A16605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HAITEAM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79988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CC819DB-B6BA-490B-A0FF-B3A9FE4D9543}"/>
              </a:ext>
            </a:extLst>
          </p:cNvPr>
          <p:cNvSpPr txBox="1"/>
          <p:nvPr/>
        </p:nvSpPr>
        <p:spPr>
          <a:xfrm>
            <a:off x="477417" y="1059582"/>
            <a:ext cx="8219988" cy="936104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다음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2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개의 테이블을 활용하여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INNER, LEFT, RIGHT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조인을 실습해보세요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04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PIVOT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UNPIVOT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2733965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PIVOT (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행을 열로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3CDC10D-8F0C-4800-AA65-01D7C0257D40}"/>
              </a:ext>
            </a:extLst>
          </p:cNvPr>
          <p:cNvGrpSpPr/>
          <p:nvPr/>
        </p:nvGrpSpPr>
        <p:grpSpPr>
          <a:xfrm>
            <a:off x="539552" y="3219822"/>
            <a:ext cx="3304031" cy="1725462"/>
            <a:chOff x="631310" y="2587724"/>
            <a:chExt cx="1884285" cy="984029"/>
          </a:xfrm>
        </p:grpSpPr>
        <p:pic>
          <p:nvPicPr>
            <p:cNvPr id="12" name="그림 11" descr="스크린샷이(가) 표시된 사진&#10;&#10;높은 신뢰도로 생성된 설명">
              <a:extLst>
                <a:ext uri="{FF2B5EF4-FFF2-40B4-BE49-F238E27FC236}">
                  <a16:creationId xmlns:a16="http://schemas.microsoft.com/office/drawing/2014/main" id="{DE13CDA9-4040-45C6-9F47-008618159E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2043" t="50848" r="3437" b="4608"/>
            <a:stretch/>
          </p:blipFill>
          <p:spPr>
            <a:xfrm>
              <a:off x="1753594" y="3129792"/>
              <a:ext cx="762001" cy="441961"/>
            </a:xfrm>
            <a:prstGeom prst="rect">
              <a:avLst/>
            </a:prstGeom>
            <a:ln>
              <a:solidFill>
                <a:srgbClr val="4F81BD">
                  <a:shade val="50000"/>
                </a:srgbClr>
              </a:solidFill>
            </a:ln>
          </p:spPr>
        </p:pic>
        <p:pic>
          <p:nvPicPr>
            <p:cNvPr id="13" name="그림 12" descr="스크린샷이(가) 표시된 사진&#10;&#10;높은 신뢰도로 생성된 설명">
              <a:extLst>
                <a:ext uri="{FF2B5EF4-FFF2-40B4-BE49-F238E27FC236}">
                  <a16:creationId xmlns:a16="http://schemas.microsoft.com/office/drawing/2014/main" id="{59E6C80D-DF26-47A3-A0DA-968D8F9B9A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257" t="4462" r="53206" b="50946"/>
            <a:stretch/>
          </p:blipFill>
          <p:spPr>
            <a:xfrm>
              <a:off x="631310" y="2587724"/>
              <a:ext cx="731521" cy="434340"/>
            </a:xfrm>
            <a:prstGeom prst="rect">
              <a:avLst/>
            </a:prstGeom>
            <a:ln>
              <a:solidFill>
                <a:srgbClr val="4F81BD">
                  <a:shade val="50000"/>
                </a:srgbClr>
              </a:solidFill>
            </a:ln>
          </p:spPr>
        </p:pic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18ECDE2E-DEC6-4005-988F-06DABECB9FAE}"/>
                </a:ext>
              </a:extLst>
            </p:cNvPr>
            <p:cNvCxnSpPr>
              <a:cxnSpLocks/>
              <a:stCxn id="13" idx="2"/>
              <a:endCxn id="12" idx="1"/>
            </p:cNvCxnSpPr>
            <p:nvPr/>
          </p:nvCxnSpPr>
          <p:spPr bwMode="auto">
            <a:xfrm rot="16200000" flipH="1">
              <a:off x="1210978" y="2808156"/>
              <a:ext cx="328709" cy="756523"/>
            </a:xfrm>
            <a:prstGeom prst="bentConnector2">
              <a:avLst/>
            </a:prstGeom>
            <a:noFill/>
            <a:ln w="38100" cap="flat" cmpd="sng" algn="ctr">
              <a:solidFill>
                <a:srgbClr val="00347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86DF088A-ABEF-42E0-8208-4849E7ED3929}"/>
              </a:ext>
            </a:extLst>
          </p:cNvPr>
          <p:cNvGraphicFramePr>
            <a:graphicFrameLocks noGrp="1"/>
          </p:cNvGraphicFramePr>
          <p:nvPr/>
        </p:nvGraphicFramePr>
        <p:xfrm>
          <a:off x="410424" y="1677534"/>
          <a:ext cx="814798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* 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FROM(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SELECT * FROM {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대상테이블명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PIVOT(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SUM(SALES)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FOR {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행을 열로 바꿀 컬럼명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 IN (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열로 표현할 값 리스트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b="1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EC1C6BA5-08DF-424E-B231-48E986399A58}"/>
              </a:ext>
            </a:extLst>
          </p:cNvPr>
          <p:cNvSpPr txBox="1"/>
          <p:nvPr/>
        </p:nvSpPr>
        <p:spPr>
          <a:xfrm>
            <a:off x="395536" y="133920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6E906E6-1EFB-4D83-81E1-B351A27645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9220" y="3116625"/>
            <a:ext cx="3171254" cy="86615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8A216AD-D42C-41CD-A2C1-DD51BD5616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6381" y="4048286"/>
            <a:ext cx="3067619" cy="92662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F051CA4-89CE-4313-AF71-0DE3FDD2CA5C}"/>
              </a:ext>
            </a:extLst>
          </p:cNvPr>
          <p:cNvSpPr/>
          <p:nvPr/>
        </p:nvSpPr>
        <p:spPr bwMode="auto">
          <a:xfrm>
            <a:off x="3960160" y="3049134"/>
            <a:ext cx="652182" cy="958090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02B80B3-47D9-4CE4-A5AB-D3FFAFC7B2DE}"/>
              </a:ext>
            </a:extLst>
          </p:cNvPr>
          <p:cNvSpPr/>
          <p:nvPr/>
        </p:nvSpPr>
        <p:spPr bwMode="auto">
          <a:xfrm>
            <a:off x="8028384" y="4016821"/>
            <a:ext cx="1115616" cy="958090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227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PIVOT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UNPIVOT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2733965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PIVOT (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행을 열로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C1C6BA5-08DF-424E-B231-48E986399A58}"/>
              </a:ext>
            </a:extLst>
          </p:cNvPr>
          <p:cNvSpPr txBox="1"/>
          <p:nvPr/>
        </p:nvSpPr>
        <p:spPr>
          <a:xfrm>
            <a:off x="395536" y="133920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6E906E6-1EFB-4D83-81E1-B351A2764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1893512"/>
            <a:ext cx="3171254" cy="86615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8A216AD-D42C-41CD-A2C1-DD51BD5616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8024" y="1862354"/>
            <a:ext cx="3067619" cy="92662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F051CA4-89CE-4313-AF71-0DE3FDD2CA5C}"/>
              </a:ext>
            </a:extLst>
          </p:cNvPr>
          <p:cNvSpPr/>
          <p:nvPr/>
        </p:nvSpPr>
        <p:spPr bwMode="auto">
          <a:xfrm>
            <a:off x="726516" y="1826021"/>
            <a:ext cx="652182" cy="958090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02B80B3-47D9-4CE4-A5AB-D3FFAFC7B2DE}"/>
              </a:ext>
            </a:extLst>
          </p:cNvPr>
          <p:cNvSpPr/>
          <p:nvPr/>
        </p:nvSpPr>
        <p:spPr bwMode="auto">
          <a:xfrm>
            <a:off x="6740027" y="1830889"/>
            <a:ext cx="1115616" cy="958090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22BF04B-8BAF-4ED5-92D9-D666131420F3}"/>
              </a:ext>
            </a:extLst>
          </p:cNvPr>
          <p:cNvSpPr/>
          <p:nvPr/>
        </p:nvSpPr>
        <p:spPr>
          <a:xfrm>
            <a:off x="205335" y="3723878"/>
            <a:ext cx="457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SELECT * FROM DT_RESULT_FINAL2</a:t>
            </a:r>
          </a:p>
          <a:p>
            <a:r>
              <a:rPr lang="ko-KR" altLang="en-US" sz="1000"/>
              <a:t>ORDER BY PRODUCTGROUP, PRODUCT, ITEM, YEARWEEK, MEASURE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0DB3D4-B193-492B-9A47-AF446104ED37}"/>
              </a:ext>
            </a:extLst>
          </p:cNvPr>
          <p:cNvSpPr/>
          <p:nvPr/>
        </p:nvSpPr>
        <p:spPr>
          <a:xfrm>
            <a:off x="4752528" y="3003798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/>
              <a:t>SELECT </a:t>
            </a:r>
          </a:p>
          <a:p>
            <a:r>
              <a:rPr lang="ko-KR" altLang="en-US" sz="1000"/>
              <a:t>    *</a:t>
            </a:r>
          </a:p>
          <a:p>
            <a:r>
              <a:rPr lang="ko-KR" altLang="en-US" sz="1000"/>
              <a:t>     FROM (</a:t>
            </a:r>
          </a:p>
          <a:p>
            <a:r>
              <a:rPr lang="ko-KR" altLang="en-US" sz="1000"/>
              <a:t>        SELECT  *</a:t>
            </a:r>
          </a:p>
          <a:p>
            <a:r>
              <a:rPr lang="ko-KR" altLang="en-US" sz="1000"/>
              <a:t>        FROM DT_RESULT_FINAL2</a:t>
            </a:r>
          </a:p>
          <a:p>
            <a:r>
              <a:rPr lang="ko-KR" altLang="en-US" sz="1000"/>
              <a:t>)</a:t>
            </a:r>
          </a:p>
          <a:p>
            <a:r>
              <a:rPr lang="ko-KR" altLang="en-US" sz="1000"/>
              <a:t>PIVOT( </a:t>
            </a:r>
          </a:p>
          <a:p>
            <a:r>
              <a:rPr lang="ko-KR" altLang="en-US" sz="1000"/>
              <a:t>    SUM(SALES)</a:t>
            </a:r>
          </a:p>
          <a:p>
            <a:r>
              <a:rPr lang="ko-KR" altLang="en-US" sz="1000"/>
              <a:t>    FOR MEASURE IN </a:t>
            </a:r>
            <a:endParaRPr lang="en-US" altLang="ko-KR" sz="1000"/>
          </a:p>
          <a:p>
            <a:r>
              <a:rPr lang="en-US" altLang="ko-KR" sz="1000"/>
              <a:t>   </a:t>
            </a:r>
            <a:r>
              <a:rPr lang="ko-KR" altLang="en-US" sz="1000"/>
              <a:t>('REAL-QTY' AS REAL_QTY,'PREDICTION-QTY' AS PREDICTION_QTY)</a:t>
            </a:r>
          </a:p>
          <a:p>
            <a:r>
              <a:rPr lang="ko-KR" altLang="en-US" sz="1000"/>
              <a:t>)</a:t>
            </a:r>
          </a:p>
          <a:p>
            <a:r>
              <a:rPr lang="ko-KR" altLang="en-US" sz="1000"/>
              <a:t>ORDER BY PRODUCTGROUP, PRODUCT, ITEM, YEARWEEK</a:t>
            </a:r>
          </a:p>
        </p:txBody>
      </p:sp>
    </p:spTree>
    <p:extLst>
      <p:ext uri="{BB962C8B-B14F-4D97-AF65-F5344CB8AC3E}">
        <p14:creationId xmlns:p14="http://schemas.microsoft.com/office/powerpoint/2010/main" val="121664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F53116-88C8-4F60-8456-D3799346A0EA}"/>
              </a:ext>
            </a:extLst>
          </p:cNvPr>
          <p:cNvSpPr txBox="1"/>
          <p:nvPr/>
        </p:nvSpPr>
        <p:spPr>
          <a:xfrm>
            <a:off x="539552" y="1131590"/>
            <a:ext cx="8219988" cy="1584176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KOPO_CHANNEL_SEASONALITY_NEW</a:t>
            </a:r>
          </a:p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테이블을 지역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/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상품별로 평균판매량을 소수점없이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나타내고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W01~W53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을 그림과 같은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PIVOT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형태로 표현하세요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93059F-29E9-4C3A-BAD0-3836C80A6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2931790"/>
            <a:ext cx="47434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710053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PIVOT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UNPIVOT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3399950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UNPIVOT (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열을 행으로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2D545A-A66B-4938-8CAE-088F4B11BBAE}"/>
              </a:ext>
            </a:extLst>
          </p:cNvPr>
          <p:cNvSpPr/>
          <p:nvPr/>
        </p:nvSpPr>
        <p:spPr>
          <a:xfrm>
            <a:off x="4283968" y="3420553"/>
            <a:ext cx="4572000" cy="10618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/>
              <a:t>-- UNPIVOT</a:t>
            </a:r>
          </a:p>
          <a:p>
            <a:r>
              <a:rPr lang="en-US" altLang="ko-KR" sz="1050"/>
              <a:t>WITH T AS( </a:t>
            </a:r>
          </a:p>
          <a:p>
            <a:r>
              <a:rPr lang="en-US" altLang="ko-KR" sz="1050"/>
              <a:t>    SELECT * FROM DT_RESULT_FINAL3</a:t>
            </a:r>
          </a:p>
          <a:p>
            <a:r>
              <a:rPr lang="en-US" altLang="ko-KR" sz="1050"/>
              <a:t>)</a:t>
            </a:r>
          </a:p>
          <a:p>
            <a:r>
              <a:rPr lang="en-US" altLang="ko-KR" sz="1050"/>
              <a:t>SELECT * FROM T</a:t>
            </a:r>
          </a:p>
          <a:p>
            <a:r>
              <a:rPr lang="en-US" altLang="ko-KR" sz="1050"/>
              <a:t>UNPIVOT(QTY FOR MEASURE IN(REAL_QTY, PREDICTION_QTY))</a:t>
            </a:r>
            <a:endParaRPr lang="ko-KR" altLang="en-US" sz="105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8917F47-99EB-42FE-8A1A-408BAC64A8FD}"/>
              </a:ext>
            </a:extLst>
          </p:cNvPr>
          <p:cNvGrpSpPr/>
          <p:nvPr/>
        </p:nvGrpSpPr>
        <p:grpSpPr>
          <a:xfrm>
            <a:off x="449613" y="3224162"/>
            <a:ext cx="3114275" cy="1651844"/>
            <a:chOff x="755576" y="3579862"/>
            <a:chExt cx="1892444" cy="1003772"/>
          </a:xfrm>
        </p:grpSpPr>
        <p:pic>
          <p:nvPicPr>
            <p:cNvPr id="11" name="그림 10" descr="스크린샷이(가) 표시된 사진&#10;&#10;높은 신뢰도로 생성된 설명">
              <a:extLst>
                <a:ext uri="{FF2B5EF4-FFF2-40B4-BE49-F238E27FC236}">
                  <a16:creationId xmlns:a16="http://schemas.microsoft.com/office/drawing/2014/main" id="{7C1F42AF-4CFA-4CE7-81AA-71B09A41D1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2043" t="50848" r="3437" b="4608"/>
            <a:stretch/>
          </p:blipFill>
          <p:spPr>
            <a:xfrm>
              <a:off x="755576" y="3579862"/>
              <a:ext cx="762001" cy="441961"/>
            </a:xfrm>
            <a:prstGeom prst="rect">
              <a:avLst/>
            </a:prstGeom>
            <a:ln>
              <a:solidFill>
                <a:srgbClr val="4F81BD">
                  <a:shade val="50000"/>
                </a:srgbClr>
              </a:solidFill>
            </a:ln>
          </p:spPr>
        </p:pic>
        <p:pic>
          <p:nvPicPr>
            <p:cNvPr id="15" name="그림 14" descr="스크린샷이(가) 표시된 사진&#10;&#10;높은 신뢰도로 생성된 설명">
              <a:extLst>
                <a:ext uri="{FF2B5EF4-FFF2-40B4-BE49-F238E27FC236}">
                  <a16:creationId xmlns:a16="http://schemas.microsoft.com/office/drawing/2014/main" id="{E0482ED2-9EB3-44F2-84FA-1E92191B71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257" t="4462" r="53206" b="50946"/>
            <a:stretch/>
          </p:blipFill>
          <p:spPr>
            <a:xfrm>
              <a:off x="1916499" y="4149294"/>
              <a:ext cx="731521" cy="434340"/>
            </a:xfrm>
            <a:prstGeom prst="rect">
              <a:avLst/>
            </a:prstGeom>
            <a:ln>
              <a:solidFill>
                <a:srgbClr val="4F81BD">
                  <a:shade val="50000"/>
                </a:srgbClr>
              </a:solidFill>
            </a:ln>
          </p:spPr>
        </p:pic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2F4BB83D-4E66-427D-82BD-0FC95662AA84}"/>
                </a:ext>
              </a:extLst>
            </p:cNvPr>
            <p:cNvCxnSpPr>
              <a:cxnSpLocks/>
              <a:stCxn id="11" idx="2"/>
              <a:endCxn id="15" idx="1"/>
            </p:cNvCxnSpPr>
            <p:nvPr/>
          </p:nvCxnSpPr>
          <p:spPr bwMode="auto">
            <a:xfrm rot="16200000" flipH="1">
              <a:off x="1354218" y="3804182"/>
              <a:ext cx="344641" cy="779922"/>
            </a:xfrm>
            <a:prstGeom prst="bentConnector2">
              <a:avLst/>
            </a:prstGeom>
            <a:noFill/>
            <a:ln w="38100" cap="flat" cmpd="sng" algn="ctr">
              <a:solidFill>
                <a:srgbClr val="00347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1615EB3F-08E3-4793-90A9-BFF649DFD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08530"/>
              </p:ext>
            </p:extLst>
          </p:nvPr>
        </p:nvGraphicFramePr>
        <p:xfrm>
          <a:off x="410424" y="1677534"/>
          <a:ext cx="8147980" cy="118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WITH T AS(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SELECT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 FROM {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대상테이블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* FROM T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UNPIVOT( {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 FOR {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신규추가컬럼명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 IN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 컬럼명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#1,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 컬럼명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7E5781E8-DF2F-464B-9C81-8C62A74B89CC}"/>
              </a:ext>
            </a:extLst>
          </p:cNvPr>
          <p:cNvSpPr txBox="1"/>
          <p:nvPr/>
        </p:nvSpPr>
        <p:spPr>
          <a:xfrm>
            <a:off x="395536" y="133920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961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PIVOT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UNPIVOT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3399950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UNPIVOT (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열을 행으로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E5781E8-DF2F-464B-9C81-8C62A74B89CC}"/>
              </a:ext>
            </a:extLst>
          </p:cNvPr>
          <p:cNvSpPr txBox="1"/>
          <p:nvPr/>
        </p:nvSpPr>
        <p:spPr>
          <a:xfrm>
            <a:off x="395536" y="133920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D8F290F-024A-4024-A1C2-093ED0067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1916842"/>
            <a:ext cx="3171254" cy="86615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DD281C8-F025-4112-904C-42C15C8DF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150" y="1864038"/>
            <a:ext cx="3067619" cy="926625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A56D26A-C636-4262-BD41-B3C1A475A6AF}"/>
              </a:ext>
            </a:extLst>
          </p:cNvPr>
          <p:cNvSpPr/>
          <p:nvPr/>
        </p:nvSpPr>
        <p:spPr bwMode="auto">
          <a:xfrm>
            <a:off x="5191012" y="1849351"/>
            <a:ext cx="652182" cy="958090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9300F3B-52DD-4721-B2C5-EFFFEA6C2F02}"/>
              </a:ext>
            </a:extLst>
          </p:cNvPr>
          <p:cNvSpPr/>
          <p:nvPr/>
        </p:nvSpPr>
        <p:spPr bwMode="auto">
          <a:xfrm>
            <a:off x="2588153" y="1832573"/>
            <a:ext cx="1115616" cy="958090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16868A1-1D29-4C1B-91BC-DB68A15E48CB}"/>
              </a:ext>
            </a:extLst>
          </p:cNvPr>
          <p:cNvSpPr/>
          <p:nvPr/>
        </p:nvSpPr>
        <p:spPr>
          <a:xfrm>
            <a:off x="205335" y="3723878"/>
            <a:ext cx="314252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/>
              <a:t>SELECT * FROM DT_RESULT_FINAL3</a:t>
            </a:r>
            <a:endParaRPr lang="ko-KR" altLang="en-US" sz="100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1D00A04-9060-49AC-93B9-DC90E62A84B2}"/>
              </a:ext>
            </a:extLst>
          </p:cNvPr>
          <p:cNvSpPr/>
          <p:nvPr/>
        </p:nvSpPr>
        <p:spPr>
          <a:xfrm>
            <a:off x="4605104" y="3139102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/>
              <a:t>-- UNPIVOT</a:t>
            </a:r>
          </a:p>
          <a:p>
            <a:r>
              <a:rPr lang="en-US" altLang="ko-KR" sz="1000"/>
              <a:t>WITH T AS( </a:t>
            </a:r>
          </a:p>
          <a:p>
            <a:r>
              <a:rPr lang="en-US" altLang="ko-KR" sz="1000"/>
              <a:t>    SELECT * FROM DT_RESULT_FINAL3</a:t>
            </a:r>
          </a:p>
          <a:p>
            <a:r>
              <a:rPr lang="en-US" altLang="ko-KR" sz="1000"/>
              <a:t>)</a:t>
            </a:r>
          </a:p>
          <a:p>
            <a:r>
              <a:rPr lang="en-US" altLang="ko-KR" sz="1000"/>
              <a:t>SELECT MEASURE, PRODUCTGROUP, PRODUCT, ITEM, YEARWEEK, QTY FROM T</a:t>
            </a:r>
          </a:p>
          <a:p>
            <a:r>
              <a:rPr lang="en-US" altLang="ko-KR" sz="1000"/>
              <a:t>UNPIVOT(QTY FOR MEASURE IN(REAL_QTY, PREDICTION_QTY))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46059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F53116-88C8-4F60-8456-D3799346A0EA}"/>
              </a:ext>
            </a:extLst>
          </p:cNvPr>
          <p:cNvSpPr txBox="1"/>
          <p:nvPr/>
        </p:nvSpPr>
        <p:spPr>
          <a:xfrm>
            <a:off x="539552" y="1131590"/>
            <a:ext cx="8219988" cy="1584176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PIVOT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 실습 결과를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다시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UNPIVOT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하세요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93059F-29E9-4C3A-BAD0-3836C80A6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2931790"/>
            <a:ext cx="47434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750096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핵심정리 및</a:t>
            </a: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Q&amp;A</a:t>
            </a:r>
          </a:p>
        </p:txBody>
      </p:sp>
      <p:grpSp>
        <p:nvGrpSpPr>
          <p:cNvPr id="25" name="그룹 9"/>
          <p:cNvGrpSpPr>
            <a:grpSpLocks/>
          </p:cNvGrpSpPr>
          <p:nvPr/>
        </p:nvGrpSpPr>
        <p:grpSpPr bwMode="auto">
          <a:xfrm>
            <a:off x="304478" y="773720"/>
            <a:ext cx="8541138" cy="3987251"/>
            <a:chOff x="457654" y="1980431"/>
            <a:chExt cx="11521123" cy="5271167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457654" y="2196455"/>
              <a:ext cx="11521123" cy="5055143"/>
            </a:xfrm>
            <a:prstGeom prst="roundRect">
              <a:avLst>
                <a:gd name="adj" fmla="val 2917"/>
              </a:avLst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EEEEEE"/>
                </a:gs>
              </a:gsLst>
              <a:lin ang="2700000" scaled="1"/>
              <a:tileRect/>
            </a:gradFill>
            <a:ln w="12700" cap="flat" cmpd="sng" algn="ctr">
              <a:gradFill>
                <a:gsLst>
                  <a:gs pos="0">
                    <a:sysClr val="window" lastClr="FFFFFF"/>
                  </a:gs>
                  <a:gs pos="100000">
                    <a:sysClr val="window" lastClr="FFFFFF"/>
                  </a:gs>
                </a:gsLst>
                <a:lin ang="5400000" scaled="0"/>
              </a:gradFill>
              <a:prstDash val="solid"/>
            </a:ln>
            <a:effectLst>
              <a:outerShdw blurRad="63500" algn="ctr" rotWithShape="0">
                <a:prstClr val="black">
                  <a:alpha val="52000"/>
                </a:prstClr>
              </a:outerShdw>
            </a:effectLst>
          </p:spPr>
          <p:txBody>
            <a:bodyPr anchor="ctr"/>
            <a:lstStyle/>
            <a:p>
              <a:pPr algn="ctr" defTabSz="1042846" latinLnBrk="0"/>
              <a:endParaRPr lang="ko-KR" altLang="en-US" sz="1800" kern="0" spc="-68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2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직사각형 28"/>
            <p:cNvSpPr/>
            <p:nvPr/>
          </p:nvSpPr>
          <p:spPr>
            <a:xfrm>
              <a:off x="911746" y="2055249"/>
              <a:ext cx="1516597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기억합시다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1" name="그룹 52"/>
          <p:cNvGrpSpPr/>
          <p:nvPr/>
        </p:nvGrpSpPr>
        <p:grpSpPr>
          <a:xfrm>
            <a:off x="645209" y="1410156"/>
            <a:ext cx="7959239" cy="527603"/>
            <a:chOff x="1049186" y="1449928"/>
            <a:chExt cx="11971129" cy="690655"/>
          </a:xfrm>
        </p:grpSpPr>
        <p:sp>
          <p:nvSpPr>
            <p:cNvPr id="87" name="직사각형 86"/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88" name="그룹 65"/>
            <p:cNvGrpSpPr/>
            <p:nvPr/>
          </p:nvGrpSpPr>
          <p:grpSpPr>
            <a:xfrm>
              <a:off x="1049186" y="1449928"/>
              <a:ext cx="1271322" cy="690655"/>
              <a:chOff x="977755" y="4888338"/>
              <a:chExt cx="1271322" cy="512276"/>
            </a:xfrm>
          </p:grpSpPr>
          <p:grpSp>
            <p:nvGrpSpPr>
              <p:cNvPr id="90" name="그룹 76"/>
              <p:cNvGrpSpPr>
                <a:grpSpLocks/>
              </p:cNvGrpSpPr>
              <p:nvPr/>
            </p:nvGrpSpPr>
            <p:grpSpPr bwMode="auto">
              <a:xfrm>
                <a:off x="977755" y="4888338"/>
                <a:ext cx="1271322" cy="512276"/>
                <a:chOff x="827708" y="1950827"/>
                <a:chExt cx="462223" cy="434439"/>
              </a:xfrm>
            </p:grpSpPr>
            <p:sp>
              <p:nvSpPr>
                <p:cNvPr id="92" name="모서리가 둥근 직사각형 69"/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3" name="모서리가 둥근 직사각형 70"/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4" name="자유형 16"/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91" name="TextBox 90"/>
              <p:cNvSpPr txBox="1"/>
              <p:nvPr/>
            </p:nvSpPr>
            <p:spPr bwMode="auto">
              <a:xfrm>
                <a:off x="1163065" y="4973818"/>
                <a:ext cx="944252" cy="341316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sz="16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</a:t>
                </a:r>
                <a:endParaRPr lang="ko-KR" altLang="en-US" sz="16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9" name="직사각형 88"/>
            <p:cNvSpPr/>
            <p:nvPr/>
          </p:nvSpPr>
          <p:spPr>
            <a:xfrm>
              <a:off x="2463248" y="1555083"/>
              <a:ext cx="2616422" cy="4431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단일행 함수 </a:t>
              </a:r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문자</a:t>
              </a:r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sz="16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6" name="그룹 88"/>
          <p:cNvGrpSpPr/>
          <p:nvPr/>
        </p:nvGrpSpPr>
        <p:grpSpPr>
          <a:xfrm>
            <a:off x="645211" y="2095922"/>
            <a:ext cx="7959237" cy="527316"/>
            <a:chOff x="1049187" y="2349884"/>
            <a:chExt cx="11971129" cy="690279"/>
          </a:xfrm>
        </p:grpSpPr>
        <p:sp>
          <p:nvSpPr>
            <p:cNvPr id="79" name="직사각형 78"/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80" name="그룹 90"/>
            <p:cNvGrpSpPr/>
            <p:nvPr/>
          </p:nvGrpSpPr>
          <p:grpSpPr>
            <a:xfrm>
              <a:off x="1049187" y="2349884"/>
              <a:ext cx="1271321" cy="690279"/>
              <a:chOff x="977756" y="5443670"/>
              <a:chExt cx="1271321" cy="511997"/>
            </a:xfrm>
          </p:grpSpPr>
          <p:grpSp>
            <p:nvGrpSpPr>
              <p:cNvPr id="82" name="그룹 73"/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84" name="모서리가 둥근 직사각형 69"/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5" name="모서리가 둥근 직사각형 70"/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6" name="자유형 22"/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3" name="TextBox 82"/>
              <p:cNvSpPr txBox="1"/>
              <p:nvPr/>
            </p:nvSpPr>
            <p:spPr bwMode="auto">
              <a:xfrm>
                <a:off x="1163063" y="5529007"/>
                <a:ext cx="944251" cy="341316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6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2</a:t>
                </a:r>
                <a:endParaRPr lang="ko-KR" altLang="en-US" sz="16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1" name="직사각형 80"/>
            <p:cNvSpPr/>
            <p:nvPr/>
          </p:nvSpPr>
          <p:spPr>
            <a:xfrm>
              <a:off x="2463247" y="2458648"/>
              <a:ext cx="1480840" cy="4431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집계 함수</a:t>
              </a:r>
              <a:endParaRPr lang="en-US" altLang="ko-KR" sz="16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7" name="그룹 97"/>
          <p:cNvGrpSpPr/>
          <p:nvPr/>
        </p:nvGrpSpPr>
        <p:grpSpPr>
          <a:xfrm>
            <a:off x="641117" y="2764770"/>
            <a:ext cx="7963331" cy="527497"/>
            <a:chOff x="1043031" y="3230975"/>
            <a:chExt cx="11977284" cy="690514"/>
          </a:xfrm>
        </p:grpSpPr>
        <p:sp>
          <p:nvSpPr>
            <p:cNvPr id="71" name="직사각형 70"/>
            <p:cNvSpPr/>
            <p:nvPr/>
          </p:nvSpPr>
          <p:spPr>
            <a:xfrm>
              <a:off x="1678231" y="3278160"/>
              <a:ext cx="11342084" cy="6009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72" name="그룹 99"/>
            <p:cNvGrpSpPr/>
            <p:nvPr/>
          </p:nvGrpSpPr>
          <p:grpSpPr>
            <a:xfrm>
              <a:off x="1043031" y="3230975"/>
              <a:ext cx="1272307" cy="690514"/>
              <a:chOff x="971600" y="6000903"/>
              <a:chExt cx="1272307" cy="512171"/>
            </a:xfrm>
          </p:grpSpPr>
          <p:grpSp>
            <p:nvGrpSpPr>
              <p:cNvPr id="74" name="그룹 77"/>
              <p:cNvGrpSpPr>
                <a:grpSpLocks/>
              </p:cNvGrpSpPr>
              <p:nvPr/>
            </p:nvGrpSpPr>
            <p:grpSpPr bwMode="auto">
              <a:xfrm>
                <a:off x="971600" y="6000903"/>
                <a:ext cx="1272307" cy="512171"/>
                <a:chOff x="827584" y="1950740"/>
                <a:chExt cx="462580" cy="434534"/>
              </a:xfrm>
            </p:grpSpPr>
            <p:sp>
              <p:nvSpPr>
                <p:cNvPr id="76" name="모서리가 둥근 직사각형 69"/>
                <p:cNvSpPr/>
                <p:nvPr/>
              </p:nvSpPr>
              <p:spPr>
                <a:xfrm>
                  <a:off x="827708" y="1951235"/>
                  <a:ext cx="462223" cy="434387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" name="모서리가 둥근 직사각형 70"/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2FB0C1"/>
                    </a:gs>
                    <a:gs pos="0">
                      <a:srgbClr val="2A87C6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" name="자유형 28"/>
                <p:cNvSpPr/>
                <p:nvPr/>
              </p:nvSpPr>
              <p:spPr>
                <a:xfrm>
                  <a:off x="865023" y="1981069"/>
                  <a:ext cx="390001" cy="177812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5" name="TextBox 74"/>
              <p:cNvSpPr txBox="1"/>
              <p:nvPr/>
            </p:nvSpPr>
            <p:spPr bwMode="auto">
              <a:xfrm>
                <a:off x="1157400" y="6086331"/>
                <a:ext cx="944252" cy="341315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6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3</a:t>
                </a:r>
                <a:endParaRPr lang="ko-KR" altLang="en-US" sz="16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3" name="직사각형 72"/>
            <p:cNvSpPr/>
            <p:nvPr/>
          </p:nvSpPr>
          <p:spPr>
            <a:xfrm>
              <a:off x="2463250" y="3331568"/>
              <a:ext cx="4882766" cy="4431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조인 </a:t>
              </a:r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(LEFT, INNER, RIGHT)</a:t>
              </a:r>
              <a:endParaRPr lang="en-US" altLang="ko-KR" sz="16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4" name="그룹 97">
            <a:extLst>
              <a:ext uri="{FF2B5EF4-FFF2-40B4-BE49-F238E27FC236}">
                <a16:creationId xmlns:a16="http://schemas.microsoft.com/office/drawing/2014/main" id="{42B41F84-366E-4DAB-8F1A-5E6C18D31F61}"/>
              </a:ext>
            </a:extLst>
          </p:cNvPr>
          <p:cNvGrpSpPr/>
          <p:nvPr/>
        </p:nvGrpSpPr>
        <p:grpSpPr>
          <a:xfrm>
            <a:off x="641117" y="3482330"/>
            <a:ext cx="7963331" cy="527497"/>
            <a:chOff x="1043031" y="3230975"/>
            <a:chExt cx="11977284" cy="690514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2522150-6A81-4ADA-9631-1EE8835907AA}"/>
                </a:ext>
              </a:extLst>
            </p:cNvPr>
            <p:cNvSpPr/>
            <p:nvPr/>
          </p:nvSpPr>
          <p:spPr>
            <a:xfrm>
              <a:off x="1678231" y="3278160"/>
              <a:ext cx="11342084" cy="6009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38" name="그룹 99">
              <a:extLst>
                <a:ext uri="{FF2B5EF4-FFF2-40B4-BE49-F238E27FC236}">
                  <a16:creationId xmlns:a16="http://schemas.microsoft.com/office/drawing/2014/main" id="{1BEE8A98-F3AF-44EF-88BF-F4364D8D5607}"/>
                </a:ext>
              </a:extLst>
            </p:cNvPr>
            <p:cNvGrpSpPr/>
            <p:nvPr/>
          </p:nvGrpSpPr>
          <p:grpSpPr>
            <a:xfrm>
              <a:off x="1043031" y="3230975"/>
              <a:ext cx="1272307" cy="690514"/>
              <a:chOff x="971600" y="6000903"/>
              <a:chExt cx="1272307" cy="512171"/>
            </a:xfrm>
          </p:grpSpPr>
          <p:grpSp>
            <p:nvGrpSpPr>
              <p:cNvPr id="40" name="그룹 77">
                <a:extLst>
                  <a:ext uri="{FF2B5EF4-FFF2-40B4-BE49-F238E27FC236}">
                    <a16:creationId xmlns:a16="http://schemas.microsoft.com/office/drawing/2014/main" id="{16DE56BA-0A99-4CAD-A9ED-7F3DCB5409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1600" y="6000903"/>
                <a:ext cx="1272307" cy="512171"/>
                <a:chOff x="827584" y="1950740"/>
                <a:chExt cx="462580" cy="434534"/>
              </a:xfrm>
            </p:grpSpPr>
            <p:sp>
              <p:nvSpPr>
                <p:cNvPr id="42" name="모서리가 둥근 직사각형 69">
                  <a:extLst>
                    <a:ext uri="{FF2B5EF4-FFF2-40B4-BE49-F238E27FC236}">
                      <a16:creationId xmlns:a16="http://schemas.microsoft.com/office/drawing/2014/main" id="{E6B7F692-5151-4FC0-BEE8-0BFA2E13A2F1}"/>
                    </a:ext>
                  </a:extLst>
                </p:cNvPr>
                <p:cNvSpPr/>
                <p:nvPr/>
              </p:nvSpPr>
              <p:spPr>
                <a:xfrm>
                  <a:off x="827708" y="1951235"/>
                  <a:ext cx="462223" cy="434387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" name="모서리가 둥근 직사각형 70">
                  <a:extLst>
                    <a:ext uri="{FF2B5EF4-FFF2-40B4-BE49-F238E27FC236}">
                      <a16:creationId xmlns:a16="http://schemas.microsoft.com/office/drawing/2014/main" id="{17FD7A47-73CA-48D9-B216-556B75311F77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2FB0C1"/>
                    </a:gs>
                    <a:gs pos="0">
                      <a:srgbClr val="2A87C6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" name="자유형 28">
                  <a:extLst>
                    <a:ext uri="{FF2B5EF4-FFF2-40B4-BE49-F238E27FC236}">
                      <a16:creationId xmlns:a16="http://schemas.microsoft.com/office/drawing/2014/main" id="{F6AC205B-4A3F-420B-BBE9-A6B4DB325DED}"/>
                    </a:ext>
                  </a:extLst>
                </p:cNvPr>
                <p:cNvSpPr/>
                <p:nvPr/>
              </p:nvSpPr>
              <p:spPr>
                <a:xfrm>
                  <a:off x="865023" y="1981069"/>
                  <a:ext cx="390001" cy="177812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C69040B-BF2C-47F5-8F7E-4D96F7A3D8C0}"/>
                  </a:ext>
                </a:extLst>
              </p:cNvPr>
              <p:cNvSpPr txBox="1"/>
              <p:nvPr/>
            </p:nvSpPr>
            <p:spPr bwMode="auto">
              <a:xfrm>
                <a:off x="1157400" y="6086331"/>
                <a:ext cx="944252" cy="341315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600" b="1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4</a:t>
                </a:r>
                <a:endParaRPr lang="ko-KR" altLang="en-US" sz="16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815842A-D220-42F1-BC9F-F0C054F8F116}"/>
                </a:ext>
              </a:extLst>
            </p:cNvPr>
            <p:cNvSpPr/>
            <p:nvPr/>
          </p:nvSpPr>
          <p:spPr>
            <a:xfrm>
              <a:off x="2463250" y="3331568"/>
              <a:ext cx="2623655" cy="4431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PIVOT,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UNPIVOT</a:t>
              </a:r>
              <a:endParaRPr lang="en-US" altLang="ko-KR" sz="16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952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987" y="3444671"/>
            <a:ext cx="9143014" cy="1122095"/>
            <a:chOff x="-80254" y="3048223"/>
            <a:chExt cx="9920759" cy="1122095"/>
          </a:xfrm>
        </p:grpSpPr>
        <p:pic>
          <p:nvPicPr>
            <p:cNvPr id="12" name="그림 11" descr="16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"/>
            <a:stretch/>
          </p:blipFill>
          <p:spPr>
            <a:xfrm>
              <a:off x="-80254" y="3048223"/>
              <a:ext cx="3385429" cy="1122095"/>
            </a:xfrm>
            <a:prstGeom prst="rect">
              <a:avLst/>
            </a:prstGeom>
          </p:spPr>
        </p:pic>
        <p:pic>
          <p:nvPicPr>
            <p:cNvPr id="13" name="그림 12" descr="16.pn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6512695" y="3048223"/>
              <a:ext cx="3327810" cy="1122095"/>
            </a:xfrm>
            <a:prstGeom prst="rect">
              <a:avLst/>
            </a:prstGeom>
          </p:spPr>
        </p:pic>
        <p:pic>
          <p:nvPicPr>
            <p:cNvPr id="14" name="그림 13" descr="16.png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" r="-1318"/>
            <a:stretch/>
          </p:blipFill>
          <p:spPr>
            <a:xfrm flipH="1">
              <a:off x="3079983" y="3048223"/>
              <a:ext cx="4301894" cy="1122095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19" b="26537"/>
          <a:stretch/>
        </p:blipFill>
        <p:spPr>
          <a:xfrm>
            <a:off x="987" y="966403"/>
            <a:ext cx="9143013" cy="30963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50055" y="1563638"/>
            <a:ext cx="61638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시간에는</a:t>
            </a:r>
            <a:endParaRPr lang="en-US" altLang="ko-KR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4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SQL</a:t>
            </a:r>
            <a:r>
              <a:rPr lang="ko-KR" altLang="en-US" sz="24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데이터 정의어</a:t>
            </a:r>
            <a:r>
              <a:rPr lang="en-US" altLang="ko-KR" sz="24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조작어를 알아보겠습니다</a:t>
            </a:r>
            <a:endParaRPr lang="en-US" altLang="ko-KR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560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 함수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1332803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주요 함수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0E30F4D-3D69-48FB-A16E-C43B6963C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263020"/>
              </p:ext>
            </p:extLst>
          </p:nvPr>
        </p:nvGraphicFramePr>
        <p:xfrm>
          <a:off x="467544" y="1419622"/>
          <a:ext cx="8280920" cy="2808313"/>
        </p:xfrm>
        <a:graphic>
          <a:graphicData uri="http://schemas.openxmlformats.org/drawingml/2006/table">
            <a:tbl>
              <a:tblPr/>
              <a:tblGrid>
                <a:gridCol w="1619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1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94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300" b="1" kern="1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함 수 명</a:t>
                      </a:r>
                      <a:endParaRPr lang="ko-KR" sz="1300" kern="1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300" b="1" kern="1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의</a:t>
                      </a:r>
                      <a:r>
                        <a:rPr lang="en-US" sz="1300" b="1" kern="1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          </a:t>
                      </a:r>
                      <a:r>
                        <a:rPr lang="ko-KR" sz="1300" b="1" kern="1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미</a:t>
                      </a:r>
                      <a:endParaRPr lang="ko-KR" sz="1300" kern="1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300" b="1" kern="1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사 용 예</a:t>
                      </a:r>
                      <a:endParaRPr lang="ko-KR" sz="1300" kern="1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48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LOWER/UPPER</a:t>
                      </a:r>
                      <a:endParaRPr lang="ko-KR" sz="1300" kern="10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300" kern="1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입력 값을 전부 </a:t>
                      </a:r>
                      <a:r>
                        <a:rPr lang="ko-KR" altLang="en-US" sz="1300" kern="1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대</a:t>
                      </a:r>
                      <a:r>
                        <a:rPr lang="en-US" altLang="ko-KR" sz="1300" kern="1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/</a:t>
                      </a:r>
                      <a:r>
                        <a:rPr lang="ko-KR" altLang="en-US" sz="1300" kern="1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소 </a:t>
                      </a:r>
                      <a:r>
                        <a:rPr lang="ko-KR" sz="1300" kern="1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문자로 변환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LOWER(‘ABCD’) → abcd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300" kern="1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UPPER(‘ABCD’) → ABCD</a:t>
                      </a:r>
                      <a:endParaRPr lang="ko-KR" sz="1300" kern="10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37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CONCAT</a:t>
                      </a:r>
                      <a:endParaRPr lang="ko-KR" sz="1300" kern="10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300" kern="1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두 문자열을 결합해서 출력</a:t>
                      </a:r>
                      <a:r>
                        <a:rPr lang="en-US" sz="1300" kern="1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. || </a:t>
                      </a:r>
                      <a:r>
                        <a:rPr lang="ko-KR" sz="1300" kern="1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연산자와 동일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CONCAT(‘A’,’B’) -&gt; AB</a:t>
                      </a:r>
                      <a:endParaRPr lang="ko-KR" sz="1300" kern="10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37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SUBSTR</a:t>
                      </a:r>
                      <a:endParaRPr lang="ko-KR" sz="1300" kern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300" kern="1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주어진 문자에서 특정 문자만 추출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SUBSTR(‘ABC’,1,2) -&gt; AB</a:t>
                      </a:r>
                      <a:endParaRPr lang="ko-KR" sz="1300" kern="10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37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LPAD/RPAD</a:t>
                      </a:r>
                      <a:endParaRPr lang="ko-KR" sz="1300" kern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주어진 문자열에서 왼쪽으로 특정 문자를 채움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LPAD(‘love’,6,’*’) -&gt; **love</a:t>
                      </a:r>
                      <a:endParaRPr lang="ko-KR" sz="1300" kern="10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137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300" kern="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LTRIM/RTRIM</a:t>
                      </a:r>
                      <a:endParaRPr lang="ko-KR" altLang="ko-KR" sz="1300" kern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300" kern="1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주어진 문자열에서 오른쪽으로 특정 문자를 채움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300" kern="1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LTRIM(‘*love’,’*’) -&gt; love</a:t>
                      </a:r>
                      <a:endParaRPr lang="ko-KR" altLang="ko-KR" sz="1300" kern="10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137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REPLACE</a:t>
                      </a:r>
                      <a:endParaRPr lang="ko-KR" sz="1300" kern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300" kern="1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주어진 문자열에서</a:t>
                      </a:r>
                      <a:r>
                        <a:rPr lang="en-US" sz="1300" kern="1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 A </a:t>
                      </a:r>
                      <a:r>
                        <a:rPr lang="ko-KR" sz="1300" kern="1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를</a:t>
                      </a:r>
                      <a:r>
                        <a:rPr lang="en-US" sz="1300" kern="1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 B </a:t>
                      </a:r>
                      <a:r>
                        <a:rPr lang="ko-KR" sz="1300" kern="1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로 치환함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REPLACE(‘AB’,’A’,’E’) -&gt; EB</a:t>
                      </a:r>
                      <a:endParaRPr lang="ko-KR" sz="1300" kern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93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부록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Partition By → Group by + Join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1747961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Partition By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7249CEBE-CFF0-46A8-B095-BF3DCD479C0F}"/>
              </a:ext>
            </a:extLst>
          </p:cNvPr>
          <p:cNvGraphicFramePr>
            <a:graphicFrameLocks noGrp="1"/>
          </p:cNvGraphicFramePr>
          <p:nvPr/>
        </p:nvGraphicFramePr>
        <p:xfrm>
          <a:off x="410424" y="1677534"/>
          <a:ext cx="4881656" cy="118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1656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a.*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-- partition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by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equal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2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-- row_number() over (order by qty desc)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, sum(qty) over(partition by regionid, product) as sum_qty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 kopo_channel_seasonality_new a</a:t>
                      </a:r>
                      <a:endParaRPr lang="ko-KR" altLang="en-US" sz="1200" b="1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5DD39C4F-82FB-4E88-B0AE-4348C87C0611}"/>
              </a:ext>
            </a:extLst>
          </p:cNvPr>
          <p:cNvSpPr txBox="1"/>
          <p:nvPr/>
        </p:nvSpPr>
        <p:spPr>
          <a:xfrm>
            <a:off x="395536" y="133920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D2320896-4CAF-4BED-A991-C1A590EB330B}"/>
              </a:ext>
            </a:extLst>
          </p:cNvPr>
          <p:cNvGraphicFramePr>
            <a:graphicFrameLocks noGrp="1"/>
          </p:cNvGraphicFramePr>
          <p:nvPr/>
        </p:nvGraphicFramePr>
        <p:xfrm>
          <a:off x="5652120" y="1679816"/>
          <a:ext cx="3381708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1708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a.*, b.qty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 kopo_channel_seasonality_new a,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(select regionid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, product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, sum(qty) as qty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 kopo_channel_seasonality_new a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group by regionid, product)b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where 1=1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and a.regionid = b.regionid(+)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and a.product = b.product(+)</a:t>
                      </a:r>
                      <a:endParaRPr lang="ko-KR" altLang="en-US" sz="1200" b="1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61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 함수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2286371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대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소문자 변경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3FF40F0-43F1-4892-B487-B37C15B3F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685160"/>
              </p:ext>
            </p:extLst>
          </p:nvPr>
        </p:nvGraphicFramePr>
        <p:xfrm>
          <a:off x="410424" y="1671062"/>
          <a:ext cx="814798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 </a:t>
                      </a:r>
                      <a:r>
                        <a:rPr lang="ko-KR" altLang="en-US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</a:t>
                      </a:r>
                      <a:r>
                        <a:rPr lang="en-US" altLang="ko-KR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소문자 변경하기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</a:t>
                      </a:r>
                    </a:p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UPPER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</a:t>
                      </a:r>
                    </a:p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LOWER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 {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테이블명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endParaRPr lang="ko-KR" altLang="en-US" sz="1200" b="1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AEB59A-1876-490C-86B5-32EBD72EEDDC}"/>
              </a:ext>
            </a:extLst>
          </p:cNvPr>
          <p:cNvSpPr txBox="1"/>
          <p:nvPr/>
        </p:nvSpPr>
        <p:spPr>
          <a:xfrm>
            <a:off x="395536" y="133920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87B8183-B6D9-4F75-BEAE-A2B950E59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192894"/>
              </p:ext>
            </p:extLst>
          </p:nvPr>
        </p:nvGraphicFramePr>
        <p:xfrm>
          <a:off x="410424" y="3363838"/>
          <a:ext cx="8147980" cy="118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 b="1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 </a:t>
                      </a:r>
                      <a:r>
                        <a:rPr lang="ko-KR" altLang="en-US" sz="1200" b="1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</a:t>
                      </a:r>
                      <a:r>
                        <a:rPr lang="en-US" altLang="ko-KR" sz="1200" b="1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소문자 변경하기</a:t>
                      </a:r>
                      <a:endParaRPr lang="en-US" altLang="ko-KR" sz="1200" b="1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r>
                        <a:rPr lang="en-US" altLang="ko-KR" sz="1200" b="1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UPPER(PRODUCT) AS CASE1,</a:t>
                      </a:r>
                    </a:p>
                    <a:p>
                      <a:r>
                        <a:rPr lang="en-US" altLang="ko-KR" sz="1200" b="1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LOWER(PRODUCT) AS CASE2</a:t>
                      </a:r>
                    </a:p>
                    <a:p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KOPO_CHANNEL_SEASONALITY_NEW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DA1357A-5C5B-4314-94CF-E1739B9191CA}"/>
              </a:ext>
            </a:extLst>
          </p:cNvPr>
          <p:cNvSpPr txBox="1"/>
          <p:nvPr/>
        </p:nvSpPr>
        <p:spPr>
          <a:xfrm>
            <a:off x="395536" y="3031980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실습예제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370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 함수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225609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대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소문자 변경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E7D49419-BD7C-495E-9E5A-0FD5B444AC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768" y="1491630"/>
            <a:ext cx="3744416" cy="308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71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Samsung SDS 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_Samsung SDS ">
      <a:majorFont>
        <a:latin typeface="HY견고딕"/>
        <a:ea typeface="HY견고딕"/>
        <a:cs typeface="HY견고딕"/>
      </a:majorFont>
      <a:minorFont>
        <a:latin typeface="HY견고딕"/>
        <a:ea typeface="HY견고딕"/>
        <a:cs typeface="HY견고딕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9525" cap="flat" cmpd="sng" algn="ctr">
          <a:solidFill>
            <a:schemeClr val="bg2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72000" rIns="72000" bIns="72000" numCol="1" rtlCol="0" anchor="t" anchorCtr="0" compatLnSpc="1">
        <a:prstTxWarp prst="textNoShape">
          <a:avLst/>
        </a:prstTxWarp>
        <a:noAutofit/>
      </a:bodyPr>
      <a:lstStyle>
        <a:defPPr marL="228600" marR="0" indent="-2286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tabLst/>
          <a:defRPr kumimoji="1" sz="1000" b="0" i="0" u="none" strike="noStrike" cap="none" normalizeH="0" dirty="0" smtClean="0">
            <a:ln>
              <a:noFill/>
            </a:ln>
            <a:solidFill>
              <a:schemeClr val="tx1">
                <a:lumMod val="75000"/>
              </a:schemeClr>
            </a:solidFill>
            <a:effectLst/>
            <a:latin typeface="돋움" pitchFamily="50" charset="-127"/>
            <a:ea typeface="돋움" pitchFamily="50" charset="-127"/>
            <a:cs typeface="HY견고딕" pitchFamily="18" charset="-127"/>
          </a:defRPr>
        </a:defPPr>
      </a:lstStyle>
    </a:spDef>
    <a:lnDef>
      <a:spPr bwMode="auto">
        <a:noFill/>
        <a:ln w="15875" cap="flat" cmpd="sng" algn="ctr">
          <a:solidFill>
            <a:schemeClr val="bg2">
              <a:lumMod val="75000"/>
            </a:schemeClr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b="0" dirty="0" smtClean="0">
            <a:latin typeface="돋움" pitchFamily="50" charset="-127"/>
            <a:ea typeface="돋움" pitchFamily="50" charset="-127"/>
          </a:defRPr>
        </a:defPPr>
      </a:lstStyle>
    </a:txDef>
  </a:objectDefaults>
  <a:extraClrSchemeLst>
    <a:extraClrScheme>
      <a:clrScheme name="2_Samsung SDS 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amsung SDS 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76386</TotalTime>
  <Words>3192</Words>
  <Application>Microsoft Office PowerPoint</Application>
  <PresentationFormat>화면 슬라이드 쇼(16:9)</PresentationFormat>
  <Paragraphs>879</Paragraphs>
  <Slides>70</Slides>
  <Notes>58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70</vt:i4>
      </vt:variant>
    </vt:vector>
  </HeadingPairs>
  <TitlesOfParts>
    <vt:vector size="80" baseType="lpstr">
      <vt:lpstr>Times New Roman</vt:lpstr>
      <vt:lpstr>돋움</vt:lpstr>
      <vt:lpstr>나눔바른고딕</vt:lpstr>
      <vt:lpstr>Arial</vt:lpstr>
      <vt:lpstr>맑은 고딕</vt:lpstr>
      <vt:lpstr>굴림</vt:lpstr>
      <vt:lpstr>HY헤드라인M</vt:lpstr>
      <vt:lpstr>HY견고딕</vt:lpstr>
      <vt:lpstr>Wingdings</vt:lpstr>
      <vt:lpstr>2_Samsung SDS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 SDS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프레젠테이션</dc:creator>
  <cp:lastModifiedBy>김효관</cp:lastModifiedBy>
  <cp:revision>9770</cp:revision>
  <dcterms:created xsi:type="dcterms:W3CDTF">2008-04-23T04:36:31Z</dcterms:created>
  <dcterms:modified xsi:type="dcterms:W3CDTF">2019-06-10T10:15:58Z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D:\Samsung Virtual Data Tool-Sender\SSA-AJP 6차 현장적용과제계획서_김효관_함장호.pptx</vt:lpwstr>
  </property>
</Properties>
</file>