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4"/>
  </p:notesMasterIdLst>
  <p:handoutMasterIdLst>
    <p:handoutMasterId r:id="rId75"/>
  </p:handoutMasterIdLst>
  <p:sldIdLst>
    <p:sldId id="1130" r:id="rId2"/>
    <p:sldId id="1202" r:id="rId3"/>
    <p:sldId id="1167" r:id="rId4"/>
    <p:sldId id="1358" r:id="rId5"/>
    <p:sldId id="1325" r:id="rId6"/>
    <p:sldId id="1360" r:id="rId7"/>
    <p:sldId id="1359" r:id="rId8"/>
    <p:sldId id="1327" r:id="rId9"/>
    <p:sldId id="1361" r:id="rId10"/>
    <p:sldId id="1362" r:id="rId11"/>
    <p:sldId id="1363" r:id="rId12"/>
    <p:sldId id="1364" r:id="rId13"/>
    <p:sldId id="1365" r:id="rId14"/>
    <p:sldId id="1406" r:id="rId15"/>
    <p:sldId id="1408" r:id="rId16"/>
    <p:sldId id="1366" r:id="rId17"/>
    <p:sldId id="1409" r:id="rId18"/>
    <p:sldId id="1367" r:id="rId19"/>
    <p:sldId id="1370" r:id="rId20"/>
    <p:sldId id="1371" r:id="rId21"/>
    <p:sldId id="1411" r:id="rId22"/>
    <p:sldId id="1372" r:id="rId23"/>
    <p:sldId id="1373" r:id="rId24"/>
    <p:sldId id="1415" r:id="rId25"/>
    <p:sldId id="1416" r:id="rId26"/>
    <p:sldId id="1374" r:id="rId27"/>
    <p:sldId id="1375" r:id="rId28"/>
    <p:sldId id="1414" r:id="rId29"/>
    <p:sldId id="1376" r:id="rId30"/>
    <p:sldId id="1377" r:id="rId31"/>
    <p:sldId id="1378" r:id="rId32"/>
    <p:sldId id="1379" r:id="rId33"/>
    <p:sldId id="1412" r:id="rId34"/>
    <p:sldId id="1413" r:id="rId35"/>
    <p:sldId id="1356" r:id="rId36"/>
    <p:sldId id="1417" r:id="rId37"/>
    <p:sldId id="1386" r:id="rId38"/>
    <p:sldId id="1388" r:id="rId39"/>
    <p:sldId id="1391" r:id="rId40"/>
    <p:sldId id="1387" r:id="rId41"/>
    <p:sldId id="1389" r:id="rId42"/>
    <p:sldId id="1393" r:id="rId43"/>
    <p:sldId id="1392" r:id="rId44"/>
    <p:sldId id="1428" r:id="rId45"/>
    <p:sldId id="1429" r:id="rId46"/>
    <p:sldId id="1430" r:id="rId47"/>
    <p:sldId id="1431" r:id="rId48"/>
    <p:sldId id="1432" r:id="rId49"/>
    <p:sldId id="1433" r:id="rId50"/>
    <p:sldId id="1390" r:id="rId51"/>
    <p:sldId id="1394" r:id="rId52"/>
    <p:sldId id="1396" r:id="rId53"/>
    <p:sldId id="1397" r:id="rId54"/>
    <p:sldId id="1395" r:id="rId55"/>
    <p:sldId id="1398" r:id="rId56"/>
    <p:sldId id="1401" r:id="rId57"/>
    <p:sldId id="1400" r:id="rId58"/>
    <p:sldId id="1402" r:id="rId59"/>
    <p:sldId id="1399" r:id="rId60"/>
    <p:sldId id="1404" r:id="rId61"/>
    <p:sldId id="1418" r:id="rId62"/>
    <p:sldId id="1422" r:id="rId63"/>
    <p:sldId id="1423" r:id="rId64"/>
    <p:sldId id="1425" r:id="rId65"/>
    <p:sldId id="1420" r:id="rId66"/>
    <p:sldId id="1424" r:id="rId67"/>
    <p:sldId id="1426" r:id="rId68"/>
    <p:sldId id="1309" r:id="rId69"/>
    <p:sldId id="1253" r:id="rId70"/>
    <p:sldId id="1427" r:id="rId71"/>
    <p:sldId id="1435" r:id="rId72"/>
    <p:sldId id="1436" r:id="rId73"/>
  </p:sldIdLst>
  <p:sldSz cx="9144000" cy="5143500" type="screen16x9"/>
  <p:notesSz cx="6807200" cy="9939338"/>
  <p:embeddedFontLst>
    <p:embeddedFont>
      <p:font typeface="나눔바른고딕" panose="020B0600000101010101" charset="-127"/>
      <p:regular r:id="rId76"/>
      <p:bold r:id="rId77"/>
    </p:embeddedFont>
    <p:embeddedFont>
      <p:font typeface="HY견고딕" panose="02030600000101010101" pitchFamily="18" charset="-127"/>
      <p:regular r:id="rId78"/>
    </p:embeddedFont>
    <p:embeddedFont>
      <p:font typeface="HY헤드라인M" panose="02030600000101010101" pitchFamily="18" charset="-127"/>
      <p:regular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6C97"/>
    <a:srgbClr val="9FA1A0"/>
    <a:srgbClr val="F95135"/>
    <a:srgbClr val="FFFF99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F55E0-8A5D-443A-8A32-31F35B4AA6B3}" v="40" dt="2019-06-26T13:43:38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7" autoAdjust="0"/>
    <p:restoredTop sz="96488" autoAdjust="0"/>
  </p:normalViewPr>
  <p:slideViewPr>
    <p:cSldViewPr showGuides="1">
      <p:cViewPr varScale="1">
        <p:scale>
          <a:sx n="113" d="100"/>
          <a:sy n="113" d="100"/>
        </p:scale>
        <p:origin x="168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85BF55E0-8A5D-443A-8A32-31F35B4AA6B3}"/>
    <pc:docChg chg="undo custSel addSld delSld modSld">
      <pc:chgData name="김효관" userId="5d412245-c878-4bfb-b3ad-7c3e81fe34ff" providerId="ADAL" clId="{85BF55E0-8A5D-443A-8A32-31F35B4AA6B3}" dt="2019-06-26T13:43:39.401" v="459" actId="14100"/>
      <pc:docMkLst>
        <pc:docMk/>
      </pc:docMkLst>
      <pc:sldChg chg="addSp add del">
        <pc:chgData name="김효관" userId="5d412245-c878-4bfb-b3ad-7c3e81fe34ff" providerId="ADAL" clId="{85BF55E0-8A5D-443A-8A32-31F35B4AA6B3}" dt="2019-06-26T13:38:14.083" v="31" actId="2696"/>
        <pc:sldMkLst>
          <pc:docMk/>
          <pc:sldMk cId="290138403" sldId="1434"/>
        </pc:sldMkLst>
        <pc:spChg chg="add">
          <ac:chgData name="김효관" userId="5d412245-c878-4bfb-b3ad-7c3e81fe34ff" providerId="ADAL" clId="{85BF55E0-8A5D-443A-8A32-31F35B4AA6B3}" dt="2019-06-26T13:35:38.806" v="1"/>
          <ac:spMkLst>
            <pc:docMk/>
            <pc:sldMk cId="290138403" sldId="1434"/>
            <ac:spMk id="4" creationId="{7E61B116-9E61-490F-AB4C-31905E56D26F}"/>
          </ac:spMkLst>
        </pc:spChg>
      </pc:sldChg>
      <pc:sldChg chg="addSp delSp modSp add">
        <pc:chgData name="김효관" userId="5d412245-c878-4bfb-b3ad-7c3e81fe34ff" providerId="ADAL" clId="{85BF55E0-8A5D-443A-8A32-31F35B4AA6B3}" dt="2019-06-26T13:41:24.576" v="360" actId="20577"/>
        <pc:sldMkLst>
          <pc:docMk/>
          <pc:sldMk cId="2629256326" sldId="1435"/>
        </pc:sldMkLst>
        <pc:spChg chg="add mod">
          <ac:chgData name="김효관" userId="5d412245-c878-4bfb-b3ad-7c3e81fe34ff" providerId="ADAL" clId="{85BF55E0-8A5D-443A-8A32-31F35B4AA6B3}" dt="2019-06-26T13:39:27.339" v="188" actId="14100"/>
          <ac:spMkLst>
            <pc:docMk/>
            <pc:sldMk cId="2629256326" sldId="1435"/>
            <ac:spMk id="2" creationId="{FECD7F04-5188-4775-9FFF-5EDE2C7637DD}"/>
          </ac:spMkLst>
        </pc:spChg>
        <pc:spChg chg="add mod">
          <ac:chgData name="김효관" userId="5d412245-c878-4bfb-b3ad-7c3e81fe34ff" providerId="ADAL" clId="{85BF55E0-8A5D-443A-8A32-31F35B4AA6B3}" dt="2019-06-26T13:40:34.741" v="334" actId="14100"/>
          <ac:spMkLst>
            <pc:docMk/>
            <pc:sldMk cId="2629256326" sldId="1435"/>
            <ac:spMk id="10" creationId="{7EF8755F-4B20-4D74-8C2B-87A37F0EA2A2}"/>
          </ac:spMkLst>
        </pc:spChg>
        <pc:spChg chg="mod">
          <ac:chgData name="김효관" userId="5d412245-c878-4bfb-b3ad-7c3e81fe34ff" providerId="ADAL" clId="{85BF55E0-8A5D-443A-8A32-31F35B4AA6B3}" dt="2019-06-26T13:41:24.576" v="360" actId="20577"/>
          <ac:spMkLst>
            <pc:docMk/>
            <pc:sldMk cId="2629256326" sldId="1435"/>
            <ac:spMk id="25" creationId="{9978C57A-AA40-479C-99AE-BB78EFA0F8E4}"/>
          </ac:spMkLst>
        </pc:spChg>
        <pc:graphicFrameChg chg="mod modGraphic">
          <ac:chgData name="김효관" userId="5d412245-c878-4bfb-b3ad-7c3e81fe34ff" providerId="ADAL" clId="{85BF55E0-8A5D-443A-8A32-31F35B4AA6B3}" dt="2019-06-26T13:38:26.913" v="35" actId="113"/>
          <ac:graphicFrameMkLst>
            <pc:docMk/>
            <pc:sldMk cId="2629256326" sldId="1435"/>
            <ac:graphicFrameMk id="38" creationId="{7249CEBE-CFF0-46A8-B095-BF3DCD479C0F}"/>
          </ac:graphicFrameMkLst>
        </pc:graphicFrameChg>
        <pc:graphicFrameChg chg="del modGraphic">
          <ac:chgData name="김효관" userId="5d412245-c878-4bfb-b3ad-7c3e81fe34ff" providerId="ADAL" clId="{85BF55E0-8A5D-443A-8A32-31F35B4AA6B3}" dt="2019-06-26T13:36:23.335" v="25" actId="478"/>
          <ac:graphicFrameMkLst>
            <pc:docMk/>
            <pc:sldMk cId="2629256326" sldId="1435"/>
            <ac:graphicFrameMk id="42" creationId="{D2320896-4CAF-4BED-A991-C1A590EB330B}"/>
          </ac:graphicFrameMkLst>
        </pc:graphicFrameChg>
        <pc:picChg chg="add del mod">
          <ac:chgData name="김효관" userId="5d412245-c878-4bfb-b3ad-7c3e81fe34ff" providerId="ADAL" clId="{85BF55E0-8A5D-443A-8A32-31F35B4AA6B3}" dt="2019-06-26T13:41:06.239" v="337" actId="478"/>
          <ac:picMkLst>
            <pc:docMk/>
            <pc:sldMk cId="2629256326" sldId="1435"/>
            <ac:picMk id="3" creationId="{D4C128E8-31BD-4DEA-9CC6-F4C8A6A6C915}"/>
          </ac:picMkLst>
        </pc:picChg>
        <pc:picChg chg="add mod">
          <ac:chgData name="김효관" userId="5d412245-c878-4bfb-b3ad-7c3e81fe34ff" providerId="ADAL" clId="{85BF55E0-8A5D-443A-8A32-31F35B4AA6B3}" dt="2019-06-26T13:41:11.433" v="341" actId="1076"/>
          <ac:picMkLst>
            <pc:docMk/>
            <pc:sldMk cId="2629256326" sldId="1435"/>
            <ac:picMk id="4" creationId="{2AD64A6B-ECC1-43B4-8C32-1F560E71E4C7}"/>
          </ac:picMkLst>
        </pc:picChg>
      </pc:sldChg>
      <pc:sldChg chg="addSp delSp modSp add">
        <pc:chgData name="김효관" userId="5d412245-c878-4bfb-b3ad-7c3e81fe34ff" providerId="ADAL" clId="{85BF55E0-8A5D-443A-8A32-31F35B4AA6B3}" dt="2019-06-26T13:43:39.401" v="459" actId="14100"/>
        <pc:sldMkLst>
          <pc:docMk/>
          <pc:sldMk cId="242947865" sldId="1436"/>
        </pc:sldMkLst>
        <pc:spChg chg="mod">
          <ac:chgData name="김효관" userId="5d412245-c878-4bfb-b3ad-7c3e81fe34ff" providerId="ADAL" clId="{85BF55E0-8A5D-443A-8A32-31F35B4AA6B3}" dt="2019-06-26T13:42:50.425" v="382" actId="14100"/>
          <ac:spMkLst>
            <pc:docMk/>
            <pc:sldMk cId="242947865" sldId="1436"/>
            <ac:spMk id="2" creationId="{FECD7F04-5188-4775-9FFF-5EDE2C7637DD}"/>
          </ac:spMkLst>
        </pc:spChg>
        <pc:spChg chg="mod">
          <ac:chgData name="김효관" userId="5d412245-c878-4bfb-b3ad-7c3e81fe34ff" providerId="ADAL" clId="{85BF55E0-8A5D-443A-8A32-31F35B4AA6B3}" dt="2019-06-26T13:42:45.319" v="380" actId="1076"/>
          <ac:spMkLst>
            <pc:docMk/>
            <pc:sldMk cId="242947865" sldId="1436"/>
            <ac:spMk id="10" creationId="{7EF8755F-4B20-4D74-8C2B-87A37F0EA2A2}"/>
          </ac:spMkLst>
        </pc:spChg>
        <pc:spChg chg="add mod">
          <ac:chgData name="김효관" userId="5d412245-c878-4bfb-b3ad-7c3e81fe34ff" providerId="ADAL" clId="{85BF55E0-8A5D-443A-8A32-31F35B4AA6B3}" dt="2019-06-26T13:43:39.401" v="459" actId="14100"/>
          <ac:spMkLst>
            <pc:docMk/>
            <pc:sldMk cId="242947865" sldId="1436"/>
            <ac:spMk id="12" creationId="{35B25736-2392-4388-B4F2-1540B402792F}"/>
          </ac:spMkLst>
        </pc:spChg>
        <pc:spChg chg="mod">
          <ac:chgData name="김효관" userId="5d412245-c878-4bfb-b3ad-7c3e81fe34ff" providerId="ADAL" clId="{85BF55E0-8A5D-443A-8A32-31F35B4AA6B3}" dt="2019-06-26T13:41:34.272" v="378" actId="20577"/>
          <ac:spMkLst>
            <pc:docMk/>
            <pc:sldMk cId="242947865" sldId="1436"/>
            <ac:spMk id="25" creationId="{9978C57A-AA40-479C-99AE-BB78EFA0F8E4}"/>
          </ac:spMkLst>
        </pc:spChg>
        <pc:grpChg chg="mod">
          <ac:chgData name="김효관" userId="5d412245-c878-4bfb-b3ad-7c3e81fe34ff" providerId="ADAL" clId="{85BF55E0-8A5D-443A-8A32-31F35B4AA6B3}" dt="2019-06-26T13:41:27.657" v="361"/>
          <ac:grpSpMkLst>
            <pc:docMk/>
            <pc:sldMk cId="242947865" sldId="1436"/>
            <ac:grpSpMk id="23" creationId="{B75D3849-08C4-4442-B65A-E79CD836BC98}"/>
          </ac:grpSpMkLst>
        </pc:grpChg>
        <pc:graphicFrameChg chg="mod">
          <ac:chgData name="김효관" userId="5d412245-c878-4bfb-b3ad-7c3e81fe34ff" providerId="ADAL" clId="{85BF55E0-8A5D-443A-8A32-31F35B4AA6B3}" dt="2019-06-26T13:42:38.203" v="379"/>
          <ac:graphicFrameMkLst>
            <pc:docMk/>
            <pc:sldMk cId="242947865" sldId="1436"/>
            <ac:graphicFrameMk id="38" creationId="{7249CEBE-CFF0-46A8-B095-BF3DCD479C0F}"/>
          </ac:graphicFrameMkLst>
        </pc:graphicFrameChg>
        <pc:picChg chg="add mod">
          <ac:chgData name="김효관" userId="5d412245-c878-4bfb-b3ad-7c3e81fe34ff" providerId="ADAL" clId="{85BF55E0-8A5D-443A-8A32-31F35B4AA6B3}" dt="2019-06-26T13:43:13.580" v="387" actId="1076"/>
          <ac:picMkLst>
            <pc:docMk/>
            <pc:sldMk cId="242947865" sldId="1436"/>
            <ac:picMk id="3" creationId="{834F6866-FE8B-45F4-840C-0DE73609CB64}"/>
          </ac:picMkLst>
        </pc:picChg>
        <pc:picChg chg="del">
          <ac:chgData name="김효관" userId="5d412245-c878-4bfb-b3ad-7c3e81fe34ff" providerId="ADAL" clId="{85BF55E0-8A5D-443A-8A32-31F35B4AA6B3}" dt="2019-06-26T13:42:51.738" v="383" actId="478"/>
          <ac:picMkLst>
            <pc:docMk/>
            <pc:sldMk cId="242947865" sldId="1436"/>
            <ac:picMk id="4" creationId="{2AD64A6B-ECC1-43B4-8C32-1F560E71E4C7}"/>
          </ac:picMkLst>
        </pc:picChg>
      </pc:sldChg>
    </pc:docChg>
  </pc:docChgLst>
  <pc:docChgLst>
    <pc:chgData name="김효관" userId="5d412245-c878-4bfb-b3ad-7c3e81fe34ff" providerId="ADAL" clId="{19598612-929A-4453-84EC-7DF4EA4C040E}"/>
    <pc:docChg chg="undo custSel addSld delSld modSld">
      <pc:chgData name="김효관" userId="5d412245-c878-4bfb-b3ad-7c3e81fe34ff" providerId="ADAL" clId="{19598612-929A-4453-84EC-7DF4EA4C040E}" dt="2019-06-10T10:15:57.240" v="1487"/>
      <pc:docMkLst>
        <pc:docMk/>
      </pc:docMkLst>
      <pc:sldChg chg="modSp">
        <pc:chgData name="김효관" userId="5d412245-c878-4bfb-b3ad-7c3e81fe34ff" providerId="ADAL" clId="{19598612-929A-4453-84EC-7DF4EA4C040E}" dt="2019-05-26T01:23:22.806" v="24" actId="20577"/>
        <pc:sldMkLst>
          <pc:docMk/>
          <pc:sldMk cId="0" sldId="1130"/>
        </pc:sldMkLst>
        <pc:spChg chg="mod">
          <ac:chgData name="김효관" userId="5d412245-c878-4bfb-b3ad-7c3e81fe34ff" providerId="ADAL" clId="{19598612-929A-4453-84EC-7DF4EA4C040E}" dt="2019-05-26T01:23:22.806" v="24" actId="20577"/>
          <ac:spMkLst>
            <pc:docMk/>
            <pc:sldMk cId="0" sldId="1130"/>
            <ac:spMk id="5" creationId="{00000000-0000-0000-0000-000000000000}"/>
          </ac:spMkLst>
        </pc:spChg>
      </pc:sldChg>
      <pc:sldChg chg="addSp modSp">
        <pc:chgData name="김효관" userId="5d412245-c878-4bfb-b3ad-7c3e81fe34ff" providerId="ADAL" clId="{19598612-929A-4453-84EC-7DF4EA4C040E}" dt="2019-05-20T14:19:35.545" v="23" actId="113"/>
        <pc:sldMkLst>
          <pc:docMk/>
          <pc:sldMk cId="2678732246" sldId="1362"/>
        </pc:sldMkLst>
        <pc:spChg chg="add mod">
          <ac:chgData name="김효관" userId="5d412245-c878-4bfb-b3ad-7c3e81fe34ff" providerId="ADAL" clId="{19598612-929A-4453-84EC-7DF4EA4C040E}" dt="2019-05-20T14:19:35.545" v="23" actId="113"/>
          <ac:spMkLst>
            <pc:docMk/>
            <pc:sldMk cId="2678732246" sldId="1362"/>
            <ac:spMk id="2" creationId="{92F19428-2D7B-47F4-A917-66959E1023B8}"/>
          </ac:spMkLst>
        </pc:spChg>
      </pc:sldChg>
      <pc:sldChg chg="modSp">
        <pc:chgData name="김효관" userId="5d412245-c878-4bfb-b3ad-7c3e81fe34ff" providerId="ADAL" clId="{19598612-929A-4453-84EC-7DF4EA4C040E}" dt="2019-06-10T00:43:59.535" v="84"/>
        <pc:sldMkLst>
          <pc:docMk/>
          <pc:sldMk cId="2773923858" sldId="1378"/>
        </pc:sldMkLst>
        <pc:graphicFrameChg chg="mod modGraphic">
          <ac:chgData name="김효관" userId="5d412245-c878-4bfb-b3ad-7c3e81fe34ff" providerId="ADAL" clId="{19598612-929A-4453-84EC-7DF4EA4C040E}" dt="2019-06-10T00:43:59.535" v="84"/>
          <ac:graphicFrameMkLst>
            <pc:docMk/>
            <pc:sldMk cId="2773923858" sldId="1378"/>
            <ac:graphicFrameMk id="13" creationId="{43FF40F0-43F1-4892-B487-B37C15B3F63F}"/>
          </ac:graphicFrameMkLst>
        </pc:graphicFrameChg>
      </pc:sldChg>
      <pc:sldChg chg="addSp delSp modSp">
        <pc:chgData name="김효관" userId="5d412245-c878-4bfb-b3ad-7c3e81fe34ff" providerId="ADAL" clId="{19598612-929A-4453-84EC-7DF4EA4C040E}" dt="2019-06-10T09:40:10.923" v="647" actId="1076"/>
        <pc:sldMkLst>
          <pc:docMk/>
          <pc:sldMk cId="4233506796" sldId="1396"/>
        </pc:sldMkLst>
        <pc:spChg chg="del">
          <ac:chgData name="김효관" userId="5d412245-c878-4bfb-b3ad-7c3e81fe34ff" providerId="ADAL" clId="{19598612-929A-4453-84EC-7DF4EA4C040E}" dt="2019-06-10T09:37:23.723" v="640" actId="478"/>
          <ac:spMkLst>
            <pc:docMk/>
            <pc:sldMk cId="4233506796" sldId="1396"/>
            <ac:spMk id="6" creationId="{D2B38EF6-5C72-4B73-A26C-4CB82AD48A97}"/>
          </ac:spMkLst>
        </pc:spChg>
        <pc:picChg chg="add mod">
          <ac:chgData name="김효관" userId="5d412245-c878-4bfb-b3ad-7c3e81fe34ff" providerId="ADAL" clId="{19598612-929A-4453-84EC-7DF4EA4C040E}" dt="2019-06-10T09:37:37.366" v="645" actId="1076"/>
          <ac:picMkLst>
            <pc:docMk/>
            <pc:sldMk cId="4233506796" sldId="1396"/>
            <ac:picMk id="2" creationId="{CAFBCB1D-D337-43D5-B519-DCA2929B95BA}"/>
          </ac:picMkLst>
        </pc:picChg>
        <pc:picChg chg="add mod">
          <ac:chgData name="김효관" userId="5d412245-c878-4bfb-b3ad-7c3e81fe34ff" providerId="ADAL" clId="{19598612-929A-4453-84EC-7DF4EA4C040E}" dt="2019-06-10T09:40:10.923" v="647" actId="1076"/>
          <ac:picMkLst>
            <pc:docMk/>
            <pc:sldMk cId="4233506796" sldId="1396"/>
            <ac:picMk id="7" creationId="{B4D86A9C-A6F7-4A27-88C2-A94A7E6B5F91}"/>
          </ac:picMkLst>
        </pc:picChg>
      </pc:sldChg>
      <pc:sldChg chg="modSp">
        <pc:chgData name="김효관" userId="5d412245-c878-4bfb-b3ad-7c3e81fe34ff" providerId="ADAL" clId="{19598612-929A-4453-84EC-7DF4EA4C040E}" dt="2019-06-10T09:46:26.237" v="750" actId="20577"/>
        <pc:sldMkLst>
          <pc:docMk/>
          <pc:sldMk cId="330617564" sldId="1398"/>
        </pc:sldMkLst>
        <pc:spChg chg="mod">
          <ac:chgData name="김효관" userId="5d412245-c878-4bfb-b3ad-7c3e81fe34ff" providerId="ADAL" clId="{19598612-929A-4453-84EC-7DF4EA4C040E}" dt="2019-06-10T09:46:26.237" v="750" actId="20577"/>
          <ac:spMkLst>
            <pc:docMk/>
            <pc:sldMk cId="330617564" sldId="1398"/>
            <ac:spMk id="3" creationId="{84B88C05-3AC6-436A-89D8-D4A347D59DB8}"/>
          </ac:spMkLst>
        </pc:spChg>
        <pc:spChg chg="mod">
          <ac:chgData name="김효관" userId="5d412245-c878-4bfb-b3ad-7c3e81fe34ff" providerId="ADAL" clId="{19598612-929A-4453-84EC-7DF4EA4C040E}" dt="2019-06-10T09:41:33.608" v="649" actId="207"/>
          <ac:spMkLst>
            <pc:docMk/>
            <pc:sldMk cId="330617564" sldId="1398"/>
            <ac:spMk id="21" creationId="{E3EC7060-E134-4A34-9E99-8A10450A9E09}"/>
          </ac:spMkLst>
        </pc:spChg>
      </pc:sldChg>
      <pc:sldChg chg="modSp">
        <pc:chgData name="김효관" userId="5d412245-c878-4bfb-b3ad-7c3e81fe34ff" providerId="ADAL" clId="{19598612-929A-4453-84EC-7DF4EA4C040E}" dt="2019-06-10T09:51:18.196" v="782" actId="113"/>
        <pc:sldMkLst>
          <pc:docMk/>
          <pc:sldMk cId="283314666" sldId="1399"/>
        </pc:sldMkLst>
        <pc:spChg chg="mod">
          <ac:chgData name="김효관" userId="5d412245-c878-4bfb-b3ad-7c3e81fe34ff" providerId="ADAL" clId="{19598612-929A-4453-84EC-7DF4EA4C040E}" dt="2019-06-10T09:51:18.196" v="782" actId="113"/>
          <ac:spMkLst>
            <pc:docMk/>
            <pc:sldMk cId="283314666" sldId="1399"/>
            <ac:spMk id="12" creationId="{E8270F97-917F-48EC-8664-053DD61D7C75}"/>
          </ac:spMkLst>
        </pc:spChg>
      </pc:sldChg>
      <pc:sldChg chg="modSp">
        <pc:chgData name="김효관" userId="5d412245-c878-4bfb-b3ad-7c3e81fe34ff" providerId="ADAL" clId="{19598612-929A-4453-84EC-7DF4EA4C040E}" dt="2019-06-10T09:42:35.993" v="713" actId="113"/>
        <pc:sldMkLst>
          <pc:docMk/>
          <pc:sldMk cId="762167860" sldId="1400"/>
        </pc:sldMkLst>
        <pc:spChg chg="mod">
          <ac:chgData name="김효관" userId="5d412245-c878-4bfb-b3ad-7c3e81fe34ff" providerId="ADAL" clId="{19598612-929A-4453-84EC-7DF4EA4C040E}" dt="2019-06-10T09:42:35.993" v="713" actId="113"/>
          <ac:spMkLst>
            <pc:docMk/>
            <pc:sldMk cId="762167860" sldId="1400"/>
            <ac:spMk id="21" creationId="{E954B7A3-1BE1-4E41-B0FE-B61CDEED738E}"/>
          </ac:spMkLst>
        </pc:spChg>
      </pc:sldChg>
      <pc:sldChg chg="modSp">
        <pc:chgData name="김효관" userId="5d412245-c878-4bfb-b3ad-7c3e81fe34ff" providerId="ADAL" clId="{19598612-929A-4453-84EC-7DF4EA4C040E}" dt="2019-06-10T09:54:44.630" v="785" actId="20577"/>
        <pc:sldMkLst>
          <pc:docMk/>
          <pc:sldMk cId="3552750096" sldId="1426"/>
        </pc:sldMkLst>
        <pc:spChg chg="mod">
          <ac:chgData name="김효관" userId="5d412245-c878-4bfb-b3ad-7c3e81fe34ff" providerId="ADAL" clId="{19598612-929A-4453-84EC-7DF4EA4C040E}" dt="2019-06-10T09:54:44.630" v="785" actId="20577"/>
          <ac:spMkLst>
            <pc:docMk/>
            <pc:sldMk cId="3552750096" sldId="1426"/>
            <ac:spMk id="4" creationId="{67F53116-88C8-4F60-8456-D3799346A0EA}"/>
          </ac:spMkLst>
        </pc:spChg>
      </pc:sldChg>
      <pc:sldChg chg="addSp modSp add">
        <pc:chgData name="김효관" userId="5d412245-c878-4bfb-b3ad-7c3e81fe34ff" providerId="ADAL" clId="{19598612-929A-4453-84EC-7DF4EA4C040E}" dt="2019-06-10T10:15:57.240" v="1487"/>
        <pc:sldMkLst>
          <pc:docMk/>
          <pc:sldMk cId="1934935302" sldId="1428"/>
        </pc:sldMkLst>
        <pc:spChg chg="mod">
          <ac:chgData name="김효관" userId="5d412245-c878-4bfb-b3ad-7c3e81fe34ff" providerId="ADAL" clId="{19598612-929A-4453-84EC-7DF4EA4C040E}" dt="2019-06-10T09:35:04.955" v="636"/>
          <ac:spMkLst>
            <pc:docMk/>
            <pc:sldMk cId="1934935302" sldId="1428"/>
            <ac:spMk id="32" creationId="{00000000-0000-0000-0000-000000000000}"/>
          </ac:spMkLst>
        </pc:spChg>
        <pc:spChg chg="mod">
          <ac:chgData name="김효관" userId="5d412245-c878-4bfb-b3ad-7c3e81fe34ff" providerId="ADAL" clId="{19598612-929A-4453-84EC-7DF4EA4C040E}" dt="2019-06-10T10:15:57.240" v="1487"/>
          <ac:spMkLst>
            <pc:docMk/>
            <pc:sldMk cId="1934935302" sldId="1428"/>
            <ac:spMk id="57" creationId="{5BA40E5E-B39A-4FA9-8004-A311E788D234}"/>
          </ac:spMkLst>
        </pc:spChg>
        <pc:spChg chg="mod">
          <ac:chgData name="김효관" userId="5d412245-c878-4bfb-b3ad-7c3e81fe34ff" providerId="ADAL" clId="{19598612-929A-4453-84EC-7DF4EA4C040E}" dt="2019-06-10T10:15:51.423" v="1470" actId="20577"/>
          <ac:spMkLst>
            <pc:docMk/>
            <pc:sldMk cId="1934935302" sldId="1428"/>
            <ac:spMk id="59" creationId="{B0D21C5C-B95F-4E3B-BA24-499BEA2E622E}"/>
          </ac:spMkLst>
        </pc:spChg>
        <pc:grpChg chg="add mod">
          <ac:chgData name="김효관" userId="5d412245-c878-4bfb-b3ad-7c3e81fe34ff" providerId="ADAL" clId="{19598612-929A-4453-84EC-7DF4EA4C040E}" dt="2019-06-10T10:15:48.765" v="1467" actId="1076"/>
          <ac:grpSpMkLst>
            <pc:docMk/>
            <pc:sldMk cId="1934935302" sldId="1428"/>
            <ac:grpSpMk id="54" creationId="{35A435A2-834A-4B3B-8B88-B03368254CE4}"/>
          </ac:grpSpMkLst>
        </pc:grpChg>
        <pc:grpChg chg="mod">
          <ac:chgData name="김효관" userId="5d412245-c878-4bfb-b3ad-7c3e81fe34ff" providerId="ADAL" clId="{19598612-929A-4453-84EC-7DF4EA4C040E}" dt="2019-06-10T10:15:45.455" v="1466"/>
          <ac:grpSpMkLst>
            <pc:docMk/>
            <pc:sldMk cId="1934935302" sldId="1428"/>
            <ac:grpSpMk id="56" creationId="{15C21F78-3A89-4383-9C38-0777A573BA7A}"/>
          </ac:grpSpMkLst>
        </pc:grpChg>
        <pc:grpChg chg="mod">
          <ac:chgData name="김효관" userId="5d412245-c878-4bfb-b3ad-7c3e81fe34ff" providerId="ADAL" clId="{19598612-929A-4453-84EC-7DF4EA4C040E}" dt="2019-06-10T10:15:45.455" v="1466"/>
          <ac:grpSpMkLst>
            <pc:docMk/>
            <pc:sldMk cId="1934935302" sldId="1428"/>
            <ac:grpSpMk id="58" creationId="{FD170E22-676D-4347-8A32-C73300C130C8}"/>
          </ac:grpSpMkLst>
        </pc:grpChg>
      </pc:sldChg>
      <pc:sldChg chg="modSp add">
        <pc:chgData name="김효관" userId="5d412245-c878-4bfb-b3ad-7c3e81fe34ff" providerId="ADAL" clId="{19598612-929A-4453-84EC-7DF4EA4C040E}" dt="2019-06-10T09:35:06.854" v="637"/>
        <pc:sldMkLst>
          <pc:docMk/>
          <pc:sldMk cId="3589356384" sldId="1429"/>
        </pc:sldMkLst>
        <pc:spChg chg="mod">
          <ac:chgData name="김효관" userId="5d412245-c878-4bfb-b3ad-7c3e81fe34ff" providerId="ADAL" clId="{19598612-929A-4453-84EC-7DF4EA4C040E}" dt="2019-06-10T09:35:06.854" v="637"/>
          <ac:spMkLst>
            <pc:docMk/>
            <pc:sldMk cId="3589356384" sldId="1429"/>
            <ac:spMk id="32" creationId="{00000000-0000-0000-0000-000000000000}"/>
          </ac:spMkLst>
        </pc:spChg>
      </pc:sldChg>
      <pc:sldChg chg="modSp add">
        <pc:chgData name="김효관" userId="5d412245-c878-4bfb-b3ad-7c3e81fe34ff" providerId="ADAL" clId="{19598612-929A-4453-84EC-7DF4EA4C040E}" dt="2019-06-10T09:35:08.349" v="638"/>
        <pc:sldMkLst>
          <pc:docMk/>
          <pc:sldMk cId="1302445931" sldId="1430"/>
        </pc:sldMkLst>
        <pc:spChg chg="mod">
          <ac:chgData name="김효관" userId="5d412245-c878-4bfb-b3ad-7c3e81fe34ff" providerId="ADAL" clId="{19598612-929A-4453-84EC-7DF4EA4C040E}" dt="2019-06-10T09:35:08.349" v="638"/>
          <ac:spMkLst>
            <pc:docMk/>
            <pc:sldMk cId="1302445931" sldId="1430"/>
            <ac:spMk id="32" creationId="{00000000-0000-0000-0000-000000000000}"/>
          </ac:spMkLst>
        </pc:spChg>
      </pc:sldChg>
      <pc:sldChg chg="addSp delSp modSp add">
        <pc:chgData name="김효관" userId="5d412245-c878-4bfb-b3ad-7c3e81fe34ff" providerId="ADAL" clId="{19598612-929A-4453-84EC-7DF4EA4C040E}" dt="2019-06-10T10:11:19.467" v="1063"/>
        <pc:sldMkLst>
          <pc:docMk/>
          <pc:sldMk cId="2314121064" sldId="1431"/>
        </pc:sldMkLst>
        <pc:spChg chg="add mod">
          <ac:chgData name="김효관" userId="5d412245-c878-4bfb-b3ad-7c3e81fe34ff" providerId="ADAL" clId="{19598612-929A-4453-84EC-7DF4EA4C040E}" dt="2019-06-10T10:06:21.370" v="927" actId="1076"/>
          <ac:spMkLst>
            <pc:docMk/>
            <pc:sldMk cId="2314121064" sldId="1431"/>
            <ac:spMk id="2" creationId="{28A1F39F-F88C-4E46-8BBD-7745D6E19D13}"/>
          </ac:spMkLst>
        </pc:spChg>
        <pc:spChg chg="add del mod">
          <ac:chgData name="김효관" userId="5d412245-c878-4bfb-b3ad-7c3e81fe34ff" providerId="ADAL" clId="{19598612-929A-4453-84EC-7DF4EA4C040E}" dt="2019-06-10T10:11:19.467" v="1063"/>
          <ac:spMkLst>
            <pc:docMk/>
            <pc:sldMk cId="2314121064" sldId="1431"/>
            <ac:spMk id="3" creationId="{F3226C00-F525-430A-86DA-4C7D3DD5F37E}"/>
          </ac:spMkLst>
        </pc:spChg>
        <pc:spChg chg="mod">
          <ac:chgData name="김효관" userId="5d412245-c878-4bfb-b3ad-7c3e81fe34ff" providerId="ADAL" clId="{19598612-929A-4453-84EC-7DF4EA4C040E}" dt="2019-06-10T09:35:09.677" v="639"/>
          <ac:spMkLst>
            <pc:docMk/>
            <pc:sldMk cId="2314121064" sldId="1431"/>
            <ac:spMk id="32" creationId="{00000000-0000-0000-0000-000000000000}"/>
          </ac:spMkLst>
        </pc:spChg>
      </pc:sldChg>
      <pc:sldChg chg="addSp delSp modSp add">
        <pc:chgData name="김효관" userId="5d412245-c878-4bfb-b3ad-7c3e81fe34ff" providerId="ADAL" clId="{19598612-929A-4453-84EC-7DF4EA4C040E}" dt="2019-06-10T10:11:30.007" v="1068" actId="14100"/>
        <pc:sldMkLst>
          <pc:docMk/>
          <pc:sldMk cId="845460611" sldId="1432"/>
        </pc:sldMkLst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2" creationId="{28A1F39F-F88C-4E46-8BBD-7745D6E19D13}"/>
          </ac:spMkLst>
        </pc:spChg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3" creationId="{F3226C00-F525-430A-86DA-4C7D3DD5F37E}"/>
          </ac:spMkLst>
        </pc:spChg>
        <pc:spChg chg="add mod">
          <ac:chgData name="김효관" userId="5d412245-c878-4bfb-b3ad-7c3e81fe34ff" providerId="ADAL" clId="{19598612-929A-4453-84EC-7DF4EA4C040E}" dt="2019-06-10T10:11:10.706" v="1060" actId="207"/>
          <ac:spMkLst>
            <pc:docMk/>
            <pc:sldMk cId="845460611" sldId="1432"/>
            <ac:spMk id="5" creationId="{7A198DFF-7FB8-4CBF-A675-06DA0883CCE9}"/>
          </ac:spMkLst>
        </pc:spChg>
        <pc:spChg chg="add mod">
          <ac:chgData name="김효관" userId="5d412245-c878-4bfb-b3ad-7c3e81fe34ff" providerId="ADAL" clId="{19598612-929A-4453-84EC-7DF4EA4C040E}" dt="2019-06-10T10:11:30.007" v="1068" actId="14100"/>
          <ac:spMkLst>
            <pc:docMk/>
            <pc:sldMk cId="845460611" sldId="1432"/>
            <ac:spMk id="15" creationId="{0C6C77EB-F33B-497F-85BC-5898646F462E}"/>
          </ac:spMkLst>
        </pc:spChg>
        <pc:spChg chg="del">
          <ac:chgData name="김효관" userId="5d412245-c878-4bfb-b3ad-7c3e81fe34ff" providerId="ADAL" clId="{19598612-929A-4453-84EC-7DF4EA4C040E}" dt="2019-06-10T10:08:30.149" v="931" actId="478"/>
          <ac:spMkLst>
            <pc:docMk/>
            <pc:sldMk cId="845460611" sldId="1432"/>
            <ac:spMk id="29" creationId="{46B78CEC-F6EA-4951-BF37-5A2FC2AC5E6D}"/>
          </ac:spMkLst>
        </pc:spChg>
        <pc:graphicFrameChg chg="add mod modGraphic">
          <ac:chgData name="김효관" userId="5d412245-c878-4bfb-b3ad-7c3e81fe34ff" providerId="ADAL" clId="{19598612-929A-4453-84EC-7DF4EA4C040E}" dt="2019-06-10T10:10:24.923" v="1029" actId="1076"/>
          <ac:graphicFrameMkLst>
            <pc:docMk/>
            <pc:sldMk cId="845460611" sldId="1432"/>
            <ac:graphicFrameMk id="4" creationId="{C1F7A79B-38D1-4EED-9485-88799914B22D}"/>
          </ac:graphicFrameMkLst>
        </pc:graphicFrameChg>
        <pc:graphicFrameChg chg="add mod modGraphic">
          <ac:chgData name="김효관" userId="5d412245-c878-4bfb-b3ad-7c3e81fe34ff" providerId="ADAL" clId="{19598612-929A-4453-84EC-7DF4EA4C040E}" dt="2019-06-10T10:11:16.652" v="1062" actId="1076"/>
          <ac:graphicFrameMkLst>
            <pc:docMk/>
            <pc:sldMk cId="845460611" sldId="1432"/>
            <ac:graphicFrameMk id="12" creationId="{959269E4-292C-4DA7-BA96-3D082728FF82}"/>
          </ac:graphicFrameMkLst>
        </pc:graphicFrameChg>
        <pc:graphicFrameChg chg="add mod modGraphic">
          <ac:chgData name="김효관" userId="5d412245-c878-4bfb-b3ad-7c3e81fe34ff" providerId="ADAL" clId="{19598612-929A-4453-84EC-7DF4EA4C040E}" dt="2019-06-10T10:11:25.180" v="1066" actId="1076"/>
          <ac:graphicFrameMkLst>
            <pc:docMk/>
            <pc:sldMk cId="845460611" sldId="1432"/>
            <ac:graphicFrameMk id="13" creationId="{D6FBAE95-19CF-43F1-B9D6-B6846A650FDD}"/>
          </ac:graphicFrameMkLst>
        </pc:graphicFrameChg>
        <pc:graphicFrameChg chg="del">
          <ac:chgData name="김효관" userId="5d412245-c878-4bfb-b3ad-7c3e81fe34ff" providerId="ADAL" clId="{19598612-929A-4453-84EC-7DF4EA4C040E}" dt="2019-06-10T10:08:30.149" v="931" actId="478"/>
          <ac:graphicFrameMkLst>
            <pc:docMk/>
            <pc:sldMk cId="845460611" sldId="1432"/>
            <ac:graphicFrameMk id="28" creationId="{358985CC-3F2F-48EF-853E-A8011C682B59}"/>
          </ac:graphicFrameMkLst>
        </pc:graphicFrameChg>
      </pc:sldChg>
      <pc:sldChg chg="addSp delSp modSp add">
        <pc:chgData name="김효관" userId="5d412245-c878-4bfb-b3ad-7c3e81fe34ff" providerId="ADAL" clId="{19598612-929A-4453-84EC-7DF4EA4C040E}" dt="2019-06-10T10:15:40.914" v="1465" actId="20577"/>
        <pc:sldMkLst>
          <pc:docMk/>
          <pc:sldMk cId="939422887" sldId="1433"/>
        </pc:sldMkLst>
        <pc:spChg chg="del">
          <ac:chgData name="김효관" userId="5d412245-c878-4bfb-b3ad-7c3e81fe34ff" providerId="ADAL" clId="{19598612-929A-4453-84EC-7DF4EA4C040E}" dt="2019-06-10T10:13:32.113" v="1154" actId="478"/>
          <ac:spMkLst>
            <pc:docMk/>
            <pc:sldMk cId="939422887" sldId="1433"/>
            <ac:spMk id="2" creationId="{28A1F39F-F88C-4E46-8BBD-7745D6E19D13}"/>
          </ac:spMkLst>
        </pc:spChg>
        <pc:spChg chg="add mod">
          <ac:chgData name="김효관" userId="5d412245-c878-4bfb-b3ad-7c3e81fe34ff" providerId="ADAL" clId="{19598612-929A-4453-84EC-7DF4EA4C040E}" dt="2019-06-10T10:15:40.914" v="1465" actId="20577"/>
          <ac:spMkLst>
            <pc:docMk/>
            <pc:sldMk cId="939422887" sldId="1433"/>
            <ac:spMk id="10" creationId="{D926EF5A-A27A-4ADE-815C-1A55C90AAA74}"/>
          </ac:spMkLst>
        </pc:spChg>
        <pc:spChg chg="mod">
          <ac:chgData name="김효관" userId="5d412245-c878-4bfb-b3ad-7c3e81fe34ff" providerId="ADAL" clId="{19598612-929A-4453-84EC-7DF4EA4C040E}" dt="2019-06-10T10:13:53.377" v="1274"/>
          <ac:spMkLst>
            <pc:docMk/>
            <pc:sldMk cId="939422887" sldId="1433"/>
            <ac:spMk id="14" creationId="{9BBF14FF-9D39-4E4B-9C1D-BC7B62CF08AA}"/>
          </ac:spMkLst>
        </pc:spChg>
        <pc:spChg chg="mod">
          <ac:chgData name="김효관" userId="5d412245-c878-4bfb-b3ad-7c3e81fe34ff" providerId="ADAL" clId="{19598612-929A-4453-84EC-7DF4EA4C040E}" dt="2019-06-10T10:12:09.651" v="1096"/>
          <ac:spMkLst>
            <pc:docMk/>
            <pc:sldMk cId="939422887" sldId="1433"/>
            <ac:spMk id="25" creationId="{9978C57A-AA40-479C-99AE-BB78EFA0F8E4}"/>
          </ac:spMkLst>
        </pc:spChg>
        <pc:graphicFrameChg chg="modGraphic">
          <ac:chgData name="김효관" userId="5d412245-c878-4bfb-b3ad-7c3e81fe34ff" providerId="ADAL" clId="{19598612-929A-4453-84EC-7DF4EA4C040E}" dt="2019-06-10T10:13:27.562" v="1153" actId="20577"/>
          <ac:graphicFrameMkLst>
            <pc:docMk/>
            <pc:sldMk cId="939422887" sldId="1433"/>
            <ac:graphicFrameMk id="28" creationId="{358985CC-3F2F-48EF-853E-A8011C682B59}"/>
          </ac:graphicFrameMkLst>
        </pc:graphicFrameChg>
      </pc:sldChg>
    </pc:docChg>
  </pc:docChgLst>
  <pc:docChgLst>
    <pc:chgData name="김효관" userId="5d412245-c878-4bfb-b3ad-7c3e81fe34ff" providerId="ADAL" clId="{6D229B45-2051-4B91-BC37-2BAC11951DEE}"/>
    <pc:docChg chg="modSld">
      <pc:chgData name="김효관" userId="5d412245-c878-4bfb-b3ad-7c3e81fe34ff" providerId="ADAL" clId="{6D229B45-2051-4B91-BC37-2BAC11951DEE}" dt="2019-06-03T12:50:07.629" v="72" actId="1076"/>
      <pc:docMkLst>
        <pc:docMk/>
      </pc:docMkLst>
      <pc:sldChg chg="addSp modSp">
        <pc:chgData name="김효관" userId="5d412245-c878-4bfb-b3ad-7c3e81fe34ff" providerId="ADAL" clId="{6D229B45-2051-4B91-BC37-2BAC11951DEE}" dt="2019-06-03T12:50:07.629" v="72" actId="1076"/>
        <pc:sldMkLst>
          <pc:docMk/>
          <pc:sldMk cId="1884110730" sldId="1377"/>
        </pc:sldMkLst>
        <pc:graphicFrameChg chg="mod modGraphic">
          <ac:chgData name="김효관" userId="5d412245-c878-4bfb-b3ad-7c3e81fe34ff" providerId="ADAL" clId="{6D229B45-2051-4B91-BC37-2BAC11951DEE}" dt="2019-06-03T12:46:51.475" v="53" actId="20577"/>
          <ac:graphicFrameMkLst>
            <pc:docMk/>
            <pc:sldMk cId="1884110730" sldId="1377"/>
            <ac:graphicFrameMk id="18" creationId="{3B9D1ED3-5B49-45BD-A5AF-1E29096BCAE8}"/>
          </ac:graphicFrameMkLst>
        </pc:graphicFrameChg>
        <pc:picChg chg="add mod">
          <ac:chgData name="김효관" userId="5d412245-c878-4bfb-b3ad-7c3e81fe34ff" providerId="ADAL" clId="{6D229B45-2051-4B91-BC37-2BAC11951DEE}" dt="2019-06-03T12:50:04.227" v="69" actId="1076"/>
          <ac:picMkLst>
            <pc:docMk/>
            <pc:sldMk cId="1884110730" sldId="1377"/>
            <ac:picMk id="2" creationId="{D335F8B7-923B-47D9-8A90-E4E088088B8B}"/>
          </ac:picMkLst>
        </pc:picChg>
        <pc:picChg chg="add mod">
          <ac:chgData name="김효관" userId="5d412245-c878-4bfb-b3ad-7c3e81fe34ff" providerId="ADAL" clId="{6D229B45-2051-4B91-BC37-2BAC11951DEE}" dt="2019-06-03T12:49:54.944" v="62" actId="14100"/>
          <ac:picMkLst>
            <pc:docMk/>
            <pc:sldMk cId="1884110730" sldId="1377"/>
            <ac:picMk id="3" creationId="{763B8A5A-E1F2-47CB-97B8-2F54650F51EF}"/>
          </ac:picMkLst>
        </pc:picChg>
        <pc:picChg chg="add mod">
          <ac:chgData name="김효관" userId="5d412245-c878-4bfb-b3ad-7c3e81fe34ff" providerId="ADAL" clId="{6D229B45-2051-4B91-BC37-2BAC11951DEE}" dt="2019-06-03T12:49:55.979" v="63" actId="1076"/>
          <ac:picMkLst>
            <pc:docMk/>
            <pc:sldMk cId="1884110730" sldId="1377"/>
            <ac:picMk id="4" creationId="{63B627B4-2006-4A1E-A1CC-99E37812E0EA}"/>
          </ac:picMkLst>
        </pc:picChg>
        <pc:picChg chg="add mod">
          <ac:chgData name="김효관" userId="5d412245-c878-4bfb-b3ad-7c3e81fe34ff" providerId="ADAL" clId="{6D229B45-2051-4B91-BC37-2BAC11951DEE}" dt="2019-06-03T12:50:07.629" v="72" actId="1076"/>
          <ac:picMkLst>
            <pc:docMk/>
            <pc:sldMk cId="1884110730" sldId="1377"/>
            <ac:picMk id="5" creationId="{ABDB0100-4488-4C25-84DD-35EAD0DBAE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1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2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6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677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57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2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60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19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15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44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44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463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36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13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4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942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43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268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1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11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816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8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480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51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82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6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348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13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95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62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61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9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039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36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37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147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834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319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64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2043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82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43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143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344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9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843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908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09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988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14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1452" y="627534"/>
            <a:ext cx="5557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함수활용 및 데이터 조인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합치기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7002"/>
              </p:ext>
            </p:extLst>
          </p:nvPr>
        </p:nvGraphicFramePr>
        <p:xfrm>
          <a:off x="410424" y="1677534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합치기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CONCAT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||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8686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합치기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CONCAT(REGIONID,CONCAT('_',PRODUCT)) AS KEYCOL1,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REGIONID||'_'||PRODUCT AS KEYCOL2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19428-2D7B-47F4-A917-66959E1023B8}"/>
              </a:ext>
            </a:extLst>
          </p:cNvPr>
          <p:cNvSpPr txBox="1"/>
          <p:nvPr/>
        </p:nvSpPr>
        <p:spPr>
          <a:xfrm>
            <a:off x="6444208" y="1305858"/>
            <a:ext cx="4299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IDX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7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합치기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23CDE77-86D9-4088-AD48-33F60CB43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434906"/>
            <a:ext cx="491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추출하기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06867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추출하기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SUBSTR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(‘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OR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시작인덱스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종료인덱스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00292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추출하기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(PRODUCT,1,7)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추출하기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C9CB91-6C95-44C8-902B-F21768AC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779662"/>
            <a:ext cx="3295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956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채우기 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(LPAD, RPAD)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2330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채우기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LPAD(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붙일문자‘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39778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채우기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LPAD(PRODUCT, 10, ‘0’)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 에서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CUSTOMERCODE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를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자리로 조회하세요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단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, 12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자리가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안될경우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앞에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‘*’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로 채우세요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050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8832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제거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(LTRIM, RTRIM, TRIM)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88543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제거하기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제거할 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30685"/>
              </p:ext>
            </p:extLst>
          </p:nvPr>
        </p:nvGraphicFramePr>
        <p:xfrm>
          <a:off x="410424" y="3363838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제거하기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(PRODUCT,'PRO'),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RTRIM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(PRODUCT, '56')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보통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LENGTH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체크 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자리가 들어와야하는데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실제 프로그램상에 에러 발생 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공백문자가 같이 들어와서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TRIM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해주는 경우가 발생함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퀴즈아님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55C81-76C1-47A5-8D48-BFC06C62CF8E}"/>
              </a:ext>
            </a:extLst>
          </p:cNvPr>
          <p:cNvSpPr/>
          <p:nvPr/>
        </p:nvSpPr>
        <p:spPr>
          <a:xfrm>
            <a:off x="2627784" y="3795886"/>
            <a:ext cx="3707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SELECT LENGTH(TRIM('   ABC    ')) FROM DUAL</a:t>
            </a:r>
          </a:p>
        </p:txBody>
      </p:sp>
    </p:spTree>
    <p:extLst>
      <p:ext uri="{BB962C8B-B14F-4D97-AF65-F5344CB8AC3E}">
        <p14:creationId xmlns:p14="http://schemas.microsoft.com/office/powerpoint/2010/main" val="1542683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0853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값 제거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(LTRIM, RTRIM)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80D0F0-88B4-404B-9783-42048FE5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635646"/>
            <a:ext cx="3619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474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(REPLACE)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42783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변경하기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REPLACE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1‘,’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2’)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2169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변경하기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(REGIONID,'A','REGION')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9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7760E2E4-36B8-40C6-A6BA-1EEF670585ED}"/>
              </a:ext>
            </a:extLst>
          </p:cNvPr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45" name="모서리가 둥근 직사각형 26">
              <a:extLst>
                <a:ext uri="{FF2B5EF4-FFF2-40B4-BE49-F238E27FC236}">
                  <a16:creationId xmlns:a16="http://schemas.microsoft.com/office/drawing/2014/main" id="{11829E3A-74D6-41B6-A216-B402336E8BDB}"/>
                </a:ext>
              </a:extLst>
            </p:cNvPr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7" name="Picture 26" descr="그림2">
              <a:extLst>
                <a:ext uri="{FF2B5EF4-FFF2-40B4-BE49-F238E27FC236}">
                  <a16:creationId xmlns:a16="http://schemas.microsoft.com/office/drawing/2014/main" id="{EB0FB90F-5CD1-4C11-9D78-3CD544354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9A79F3-FAEB-4BF7-96AF-62314C72AA66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7CAD6DB-E81F-4944-A1B8-7A0387452B19}"/>
              </a:ext>
            </a:extLst>
          </p:cNvPr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50" name="그룹 52">
              <a:extLst>
                <a:ext uri="{FF2B5EF4-FFF2-40B4-BE49-F238E27FC236}">
                  <a16:creationId xmlns:a16="http://schemas.microsoft.com/office/drawing/2014/main" id="{4CB98339-8DBD-4D45-B226-EDFA9ADCED39}"/>
                </a:ext>
              </a:extLst>
            </p:cNvPr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6F03B88-835B-4B00-9837-AE5F3A614929}"/>
                  </a:ext>
                </a:extLst>
              </p:cNvPr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65">
                <a:extLst>
                  <a:ext uri="{FF2B5EF4-FFF2-40B4-BE49-F238E27FC236}">
                    <a16:creationId xmlns:a16="http://schemas.microsoft.com/office/drawing/2014/main" id="{06F04E0B-1E22-4C85-BD3E-AA60C59B764B}"/>
                  </a:ext>
                </a:extLst>
              </p:cNvPr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82" name="그룹 76">
                  <a:extLst>
                    <a:ext uri="{FF2B5EF4-FFF2-40B4-BE49-F238E27FC236}">
                      <a16:creationId xmlns:a16="http://schemas.microsoft.com/office/drawing/2014/main" id="{B18C70F3-11B6-4986-9EEC-D0C3E1E2FC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84" name="모서리가 둥근 직사각형 69">
                    <a:extLst>
                      <a:ext uri="{FF2B5EF4-FFF2-40B4-BE49-F238E27FC236}">
                        <a16:creationId xmlns:a16="http://schemas.microsoft.com/office/drawing/2014/main" id="{42458B86-9732-40B9-B10C-C8BF3E141091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>
                    <a:extLst>
                      <a:ext uri="{FF2B5EF4-FFF2-40B4-BE49-F238E27FC236}">
                        <a16:creationId xmlns:a16="http://schemas.microsoft.com/office/drawing/2014/main" id="{E743C06A-1EDA-4DEA-BB5D-D1D31F075C68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16">
                    <a:extLst>
                      <a:ext uri="{FF2B5EF4-FFF2-40B4-BE49-F238E27FC236}">
                        <a16:creationId xmlns:a16="http://schemas.microsoft.com/office/drawing/2014/main" id="{6424CBA6-C25C-4444-8CB4-DEB9A2C5565A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47E0F76-6AD7-40FC-A611-5F1F49E26FAE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BA1EC8C-9878-4303-883A-58BC580E0FD7}"/>
                  </a:ext>
                </a:extLst>
              </p:cNvPr>
              <p:cNvSpPr/>
              <p:nvPr/>
            </p:nvSpPr>
            <p:spPr>
              <a:xfrm>
                <a:off x="2463248" y="1555083"/>
                <a:ext cx="628355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릴레이션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행과 열이 있는 데이터 이다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51" name="그룹 88">
              <a:extLst>
                <a:ext uri="{FF2B5EF4-FFF2-40B4-BE49-F238E27FC236}">
                  <a16:creationId xmlns:a16="http://schemas.microsoft.com/office/drawing/2014/main" id="{E7D5759A-5A86-4C63-A2FA-E7B2AA053C22}"/>
                </a:ext>
              </a:extLst>
            </p:cNvPr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4AF9831-F452-4597-B044-F6CE9F9B28D8}"/>
                  </a:ext>
                </a:extLst>
              </p:cNvPr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0">
                <a:extLst>
                  <a:ext uri="{FF2B5EF4-FFF2-40B4-BE49-F238E27FC236}">
                    <a16:creationId xmlns:a16="http://schemas.microsoft.com/office/drawing/2014/main" id="{8DA91BD4-BC11-4283-992F-0753D87391AD}"/>
                  </a:ext>
                </a:extLst>
              </p:cNvPr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5D769F30-957B-42B4-BF15-912B48008F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76" name="모서리가 둥근 직사각형 69">
                    <a:extLst>
                      <a:ext uri="{FF2B5EF4-FFF2-40B4-BE49-F238E27FC236}">
                        <a16:creationId xmlns:a16="http://schemas.microsoft.com/office/drawing/2014/main" id="{EF1E33B8-5E3E-442A-A7A8-E6D74173EF3E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>
                    <a:extLst>
                      <a:ext uri="{FF2B5EF4-FFF2-40B4-BE49-F238E27FC236}">
                        <a16:creationId xmlns:a16="http://schemas.microsoft.com/office/drawing/2014/main" id="{2EAFCE23-7A05-4D55-B051-083452FA9416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2">
                    <a:extLst>
                      <a:ext uri="{FF2B5EF4-FFF2-40B4-BE49-F238E27FC236}">
                        <a16:creationId xmlns:a16="http://schemas.microsoft.com/office/drawing/2014/main" id="{68806EE1-F947-4125-AB8D-AC6BC8BF7D6A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DD1BD31-AC41-4150-A1E6-C9C2A21914D1}"/>
                    </a:ext>
                  </a:extLst>
                </p:cNvPr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94BED5C-D5A2-418B-B54D-43699C3C2C91}"/>
                  </a:ext>
                </a:extLst>
              </p:cNvPr>
              <p:cNvSpPr/>
              <p:nvPr/>
            </p:nvSpPr>
            <p:spPr>
              <a:xfrm>
                <a:off x="2463247" y="2458648"/>
                <a:ext cx="1031717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스키마는 데이터베이스 구조와 제약조건에 관한 전반적인 명세를 기술한 정보이다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97">
              <a:extLst>
                <a:ext uri="{FF2B5EF4-FFF2-40B4-BE49-F238E27FC236}">
                  <a16:creationId xmlns:a16="http://schemas.microsoft.com/office/drawing/2014/main" id="{CA8EF8F3-2BBC-4C8D-AD8E-A1E363BF021F}"/>
                </a:ext>
              </a:extLst>
            </p:cNvPr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709A8E-694A-4F27-B30E-95A5146FD426}"/>
                  </a:ext>
                </a:extLst>
              </p:cNvPr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99">
                <a:extLst>
                  <a:ext uri="{FF2B5EF4-FFF2-40B4-BE49-F238E27FC236}">
                    <a16:creationId xmlns:a16="http://schemas.microsoft.com/office/drawing/2014/main" id="{97C07C2C-21A4-4BA7-A887-AECBC6B0FCF5}"/>
                  </a:ext>
                </a:extLst>
              </p:cNvPr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66" name="그룹 77">
                  <a:extLst>
                    <a:ext uri="{FF2B5EF4-FFF2-40B4-BE49-F238E27FC236}">
                      <a16:creationId xmlns:a16="http://schemas.microsoft.com/office/drawing/2014/main" id="{015F1852-DFB2-4AB3-813D-80B24F6B36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68" name="모서리가 둥근 직사각형 69">
                    <a:extLst>
                      <a:ext uri="{FF2B5EF4-FFF2-40B4-BE49-F238E27FC236}">
                        <a16:creationId xmlns:a16="http://schemas.microsoft.com/office/drawing/2014/main" id="{CC108771-6DF7-4CDF-A6E1-D82F0AF783D1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>
                    <a:extLst>
                      <a:ext uri="{FF2B5EF4-FFF2-40B4-BE49-F238E27FC236}">
                        <a16:creationId xmlns:a16="http://schemas.microsoft.com/office/drawing/2014/main" id="{AF902417-BB7A-4267-90EB-C17E4AC309B3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8">
                    <a:extLst>
                      <a:ext uri="{FF2B5EF4-FFF2-40B4-BE49-F238E27FC236}">
                        <a16:creationId xmlns:a16="http://schemas.microsoft.com/office/drawing/2014/main" id="{3B6AC7A0-2694-4DC8-8562-2653319CC1E7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46A52DC-C5B2-4B2F-8691-622B7C0FB05E}"/>
                    </a:ext>
                  </a:extLst>
                </p:cNvPr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31727CD-D269-4A3F-9BB2-94A498F0AAF6}"/>
                  </a:ext>
                </a:extLst>
              </p:cNvPr>
              <p:cNvSpPr/>
              <p:nvPr/>
            </p:nvSpPr>
            <p:spPr>
              <a:xfrm>
                <a:off x="2463250" y="3331568"/>
                <a:ext cx="1019661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내 중복허용 안함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/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외래키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테이블의 기본키를 참조하는 속성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3" name="그룹 106">
              <a:extLst>
                <a:ext uri="{FF2B5EF4-FFF2-40B4-BE49-F238E27FC236}">
                  <a16:creationId xmlns:a16="http://schemas.microsoft.com/office/drawing/2014/main" id="{311E5EAB-0E0A-498D-8AAD-A9AB04E47136}"/>
                </a:ext>
              </a:extLst>
            </p:cNvPr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0D324CB-301D-4D63-AAA8-A420C389FD7D}"/>
                  </a:ext>
                </a:extLst>
              </p:cNvPr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6" name="그룹 108">
                <a:extLst>
                  <a:ext uri="{FF2B5EF4-FFF2-40B4-BE49-F238E27FC236}">
                    <a16:creationId xmlns:a16="http://schemas.microsoft.com/office/drawing/2014/main" id="{980A3617-4F8B-40DB-BF0B-E41669322B29}"/>
                  </a:ext>
                </a:extLst>
              </p:cNvPr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58" name="그룹 73">
                  <a:extLst>
                    <a:ext uri="{FF2B5EF4-FFF2-40B4-BE49-F238E27FC236}">
                      <a16:creationId xmlns:a16="http://schemas.microsoft.com/office/drawing/2014/main" id="{92D034E3-18B0-4F93-B8B5-3CD60341B8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0" name="모서리가 둥근 직사각형 69">
                    <a:extLst>
                      <a:ext uri="{FF2B5EF4-FFF2-40B4-BE49-F238E27FC236}">
                        <a16:creationId xmlns:a16="http://schemas.microsoft.com/office/drawing/2014/main" id="{01C4B389-1C40-4479-86EB-2F6C5178A6EC}"/>
                      </a:ext>
                    </a:extLst>
                  </p:cNvPr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모서리가 둥근 직사각형 70">
                    <a:extLst>
                      <a:ext uri="{FF2B5EF4-FFF2-40B4-BE49-F238E27FC236}">
                        <a16:creationId xmlns:a16="http://schemas.microsoft.com/office/drawing/2014/main" id="{42C8C8F1-1B1C-4F5A-B770-5154D16EEF88}"/>
                      </a:ext>
                    </a:extLst>
                  </p:cNvPr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자유형 22">
                    <a:extLst>
                      <a:ext uri="{FF2B5EF4-FFF2-40B4-BE49-F238E27FC236}">
                        <a16:creationId xmlns:a16="http://schemas.microsoft.com/office/drawing/2014/main" id="{08D62C03-1BBF-4F39-8B30-2B1A9442F799}"/>
                      </a:ext>
                    </a:extLst>
                  </p:cNvPr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949ECFE-E3AA-4DE0-B21A-49CC03579D53}"/>
                    </a:ext>
                  </a:extLst>
                </p:cNvPr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5BDC46-459A-428C-A5A6-FF048E0BB350}"/>
                  </a:ext>
                </a:extLst>
              </p:cNvPr>
              <p:cNvSpPr/>
              <p:nvPr/>
            </p:nvSpPr>
            <p:spPr>
              <a:xfrm>
                <a:off x="2463247" y="4235135"/>
                <a:ext cx="737333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무결성 제약조건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도메인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개체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참조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기억한다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4" name="자유형 28">
              <a:extLst>
                <a:ext uri="{FF2B5EF4-FFF2-40B4-BE49-F238E27FC236}">
                  <a16:creationId xmlns:a16="http://schemas.microsoft.com/office/drawing/2014/main" id="{3AE0C270-8A4F-465B-AB87-B28557B7E19C}"/>
                </a:ext>
              </a:extLst>
            </p:cNvPr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474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(REPLACE)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D13E02-C83A-4F77-903F-C280FC18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09" y="1635646"/>
            <a:ext cx="3438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KOPO_CUSTOMERDATA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의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고객코드는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자리이다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만약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자리가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아니면 왼쪽에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으로 채운다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이후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고객코드의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뒷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자리는 암호화를 위해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*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처리를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해야합니다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55C81-76C1-47A5-8D48-BFC06C62CF8E}"/>
              </a:ext>
            </a:extLst>
          </p:cNvPr>
          <p:cNvSpPr/>
          <p:nvPr/>
        </p:nvSpPr>
        <p:spPr>
          <a:xfrm>
            <a:off x="3779912" y="3795886"/>
            <a:ext cx="51317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hint: </a:t>
            </a:r>
            <a:r>
              <a:rPr lang="ko-KR" altLang="en-US"/>
              <a:t>새로운 </a:t>
            </a:r>
            <a:r>
              <a:rPr lang="en-US" altLang="ko-KR"/>
              <a:t>LPAD, SUBSTR,</a:t>
            </a:r>
            <a:r>
              <a:rPr lang="ko-KR" altLang="en-US"/>
              <a:t> </a:t>
            </a:r>
            <a:r>
              <a:rPr lang="en-US" altLang="ko-KR"/>
              <a:t>REPLACE</a:t>
            </a:r>
            <a:r>
              <a:rPr lang="ko-KR" altLang="en-US"/>
              <a:t>를 활용해서 풀어낼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93184"/>
              </p:ext>
            </p:extLst>
          </p:nvPr>
        </p:nvGraphicFramePr>
        <p:xfrm>
          <a:off x="467544" y="1419622"/>
          <a:ext cx="8280920" cy="2738946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074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438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7F4DFE2-7884-432F-A00D-DEAD310F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380430"/>
            <a:ext cx="5514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1275606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NUMBER_EXAMPLE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테이블 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FIRST/SECOND NUMBER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 아래와 같은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결과를 출력하세요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B50A4-E287-46BF-AA0E-1BE26F9C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46" y="3435846"/>
            <a:ext cx="6846908" cy="11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61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915566"/>
            <a:ext cx="8219988" cy="194421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RMSE_MAE_EXAMPLE2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ACCURACY =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 – ABS(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실제값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 /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공식을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정확도를 산출하세요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소수점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째자리 반올림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EB9D88-6A31-4624-9AB2-A897B6DE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147814"/>
            <a:ext cx="333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70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92178"/>
              </p:ext>
            </p:extLst>
          </p:nvPr>
        </p:nvGraphicFramePr>
        <p:xfrm>
          <a:off x="467544" y="1419622"/>
          <a:ext cx="8280920" cy="1780009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시스템 현재 날짜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다음으로 돌아오는 요일의 날짜 출력</a:t>
                      </a:r>
                      <a:endParaRPr lang="en-US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1(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2(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3(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화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4(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수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5(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목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6(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), 7(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토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NEXT_DAY(SYSDATE,1)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LAST_-DAY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속한 달의 마지막 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CB8AD3-078C-42CE-9ABA-2DF3AFA4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76312"/>
            <a:ext cx="6286500" cy="3190875"/>
          </a:xfrm>
          <a:prstGeom prst="rect">
            <a:avLst/>
          </a:prstGeom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1D34973E-9B0E-4C8D-95B2-C6365323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853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AF097D-32FA-419C-8E4C-250F5F97243A}"/>
              </a:ext>
            </a:extLst>
          </p:cNvPr>
          <p:cNvSpPr/>
          <p:nvPr/>
        </p:nvSpPr>
        <p:spPr>
          <a:xfrm>
            <a:off x="1763688" y="1635646"/>
            <a:ext cx="6750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SELECT TO_CHAR(SYSDATE-7, 'YYYYWW')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TO_CHAR(SYSDATE, 'YYYYWW')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TO_CHAR(SYSDATE-30, 'YYYYMMDD')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TO_CHAR(SYSDATE, 'YYYYMMDD') FROM DUAL</a:t>
            </a:r>
          </a:p>
          <a:p>
            <a:endParaRPr lang="ko-KR" altLang="en-US" sz="1600"/>
          </a:p>
          <a:p>
            <a:r>
              <a:rPr lang="ko-KR" altLang="en-US" sz="1600"/>
              <a:t>SELECT TO_CHAR(SYSDATE-1, 'YYYYMMDD') FROM DUAL</a:t>
            </a:r>
          </a:p>
        </p:txBody>
      </p:sp>
    </p:spTree>
    <p:extLst>
      <p:ext uri="{BB962C8B-B14F-4D97-AF65-F5344CB8AC3E}">
        <p14:creationId xmlns:p14="http://schemas.microsoft.com/office/powerpoint/2010/main" val="255079339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형변환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흐름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54BF7C4C-1ACC-46C7-A605-DE2ECCD96BEA}"/>
              </a:ext>
            </a:extLst>
          </p:cNvPr>
          <p:cNvSpPr/>
          <p:nvPr/>
        </p:nvSpPr>
        <p:spPr>
          <a:xfrm>
            <a:off x="3779912" y="2715766"/>
            <a:ext cx="1368152" cy="792088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(char)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E3D651-8F4F-4611-9EE8-0DEE9C5FE5BD}"/>
              </a:ext>
            </a:extLst>
          </p:cNvPr>
          <p:cNvSpPr/>
          <p:nvPr/>
        </p:nvSpPr>
        <p:spPr>
          <a:xfrm>
            <a:off x="971600" y="2715766"/>
            <a:ext cx="1368152" cy="792088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숫자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(number)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14">
            <a:extLst>
              <a:ext uri="{FF2B5EF4-FFF2-40B4-BE49-F238E27FC236}">
                <a16:creationId xmlns:a16="http://schemas.microsoft.com/office/drawing/2014/main" id="{4B080F66-D948-4D9F-8BC7-B69D0505F0EC}"/>
              </a:ext>
            </a:extLst>
          </p:cNvPr>
          <p:cNvSpPr/>
          <p:nvPr/>
        </p:nvSpPr>
        <p:spPr>
          <a:xfrm>
            <a:off x="6588224" y="2715766"/>
            <a:ext cx="1368152" cy="792088"/>
          </a:xfrm>
          <a:prstGeom prst="round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날짜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(date)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오른쪽 화살표 15">
            <a:extLst>
              <a:ext uri="{FF2B5EF4-FFF2-40B4-BE49-F238E27FC236}">
                <a16:creationId xmlns:a16="http://schemas.microsoft.com/office/drawing/2014/main" id="{D7F404C7-E248-448E-B3AE-7643D6DA3F6C}"/>
              </a:ext>
            </a:extLst>
          </p:cNvPr>
          <p:cNvSpPr/>
          <p:nvPr/>
        </p:nvSpPr>
        <p:spPr>
          <a:xfrm>
            <a:off x="2483768" y="2787774"/>
            <a:ext cx="1080120" cy="216024"/>
          </a:xfrm>
          <a:prstGeom prst="rightArrow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왼쪽 화살표 16">
            <a:extLst>
              <a:ext uri="{FF2B5EF4-FFF2-40B4-BE49-F238E27FC236}">
                <a16:creationId xmlns:a16="http://schemas.microsoft.com/office/drawing/2014/main" id="{BBFA4E33-32BF-4D0A-808A-DA6CF48CC62B}"/>
              </a:ext>
            </a:extLst>
          </p:cNvPr>
          <p:cNvSpPr/>
          <p:nvPr/>
        </p:nvSpPr>
        <p:spPr>
          <a:xfrm>
            <a:off x="5364088" y="2787774"/>
            <a:ext cx="1080120" cy="216024"/>
          </a:xfrm>
          <a:prstGeom prst="leftArrow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왼쪽 화살표 17">
            <a:extLst>
              <a:ext uri="{FF2B5EF4-FFF2-40B4-BE49-F238E27FC236}">
                <a16:creationId xmlns:a16="http://schemas.microsoft.com/office/drawing/2014/main" id="{AD779FFA-E09D-4F48-87D5-F3725620F6D3}"/>
              </a:ext>
            </a:extLst>
          </p:cNvPr>
          <p:cNvSpPr/>
          <p:nvPr/>
        </p:nvSpPr>
        <p:spPr>
          <a:xfrm>
            <a:off x="2483768" y="3147814"/>
            <a:ext cx="1080120" cy="216024"/>
          </a:xfrm>
          <a:prstGeom prst="leftArrow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오른쪽 화살표 18">
            <a:extLst>
              <a:ext uri="{FF2B5EF4-FFF2-40B4-BE49-F238E27FC236}">
                <a16:creationId xmlns:a16="http://schemas.microsoft.com/office/drawing/2014/main" id="{61CB68E9-14BC-4D11-AE42-C90151A0EEA2}"/>
              </a:ext>
            </a:extLst>
          </p:cNvPr>
          <p:cNvSpPr/>
          <p:nvPr/>
        </p:nvSpPr>
        <p:spPr>
          <a:xfrm>
            <a:off x="5364088" y="3147814"/>
            <a:ext cx="1080120" cy="216024"/>
          </a:xfrm>
          <a:prstGeom prst="rightArrow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26FDC6C8-B76B-41C4-B0E0-3FBC2D7F54AA}"/>
              </a:ext>
            </a:extLst>
          </p:cNvPr>
          <p:cNvSpPr/>
          <p:nvPr/>
        </p:nvSpPr>
        <p:spPr>
          <a:xfrm>
            <a:off x="2483768" y="213970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F9D72D9C-7BBC-4D82-85BE-193602D02842}"/>
              </a:ext>
            </a:extLst>
          </p:cNvPr>
          <p:cNvSpPr/>
          <p:nvPr/>
        </p:nvSpPr>
        <p:spPr>
          <a:xfrm>
            <a:off x="5364088" y="213970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21">
            <a:extLst>
              <a:ext uri="{FF2B5EF4-FFF2-40B4-BE49-F238E27FC236}">
                <a16:creationId xmlns:a16="http://schemas.microsoft.com/office/drawing/2014/main" id="{743BE9A3-589E-4F1D-A38B-04211F62C4AB}"/>
              </a:ext>
            </a:extLst>
          </p:cNvPr>
          <p:cNvSpPr/>
          <p:nvPr/>
        </p:nvSpPr>
        <p:spPr>
          <a:xfrm>
            <a:off x="2267744" y="3579862"/>
            <a:ext cx="144016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TO_NUMBER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1D2272A9-B7DB-49B6-9E09-53027E42088F}"/>
              </a:ext>
            </a:extLst>
          </p:cNvPr>
          <p:cNvSpPr/>
          <p:nvPr/>
        </p:nvSpPr>
        <p:spPr>
          <a:xfrm>
            <a:off x="5364088" y="3579862"/>
            <a:ext cx="1080120" cy="504056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TO_DATE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0742AC-D02E-416C-BB7A-74617232A829}"/>
              </a:ext>
            </a:extLst>
          </p:cNvPr>
          <p:cNvSpPr/>
          <p:nvPr/>
        </p:nvSpPr>
        <p:spPr>
          <a:xfrm>
            <a:off x="683568" y="1779662"/>
            <a:ext cx="7560840" cy="266429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3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0569" y="2385144"/>
            <a:ext cx="5043559" cy="474638"/>
            <a:chOff x="680569" y="1797813"/>
            <a:chExt cx="5043559" cy="47463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8151" y="1797813"/>
              <a:ext cx="364500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108234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0" y="428610"/>
            <a:ext cx="889248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관계에대해 알아보고 데이터를 조회하는 법을 학습한다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75744" y="3003798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1261884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EC98A3-0986-40F6-A3EE-631E018DAE5D}"/>
              </a:ext>
            </a:extLst>
          </p:cNvPr>
          <p:cNvGrpSpPr/>
          <p:nvPr/>
        </p:nvGrpSpPr>
        <p:grpSpPr>
          <a:xfrm>
            <a:off x="697656" y="1755842"/>
            <a:ext cx="5043559" cy="452432"/>
            <a:chOff x="680569" y="1811801"/>
            <a:chExt cx="5043559" cy="452432"/>
          </a:xfrm>
        </p:grpSpPr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FDAA36E7-AC1E-48CA-8B7E-3C36EB3A98B0}"/>
                </a:ext>
              </a:extLst>
            </p:cNvPr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그룹 18">
              <a:extLst>
                <a:ext uri="{FF2B5EF4-FFF2-40B4-BE49-F238E27FC236}">
                  <a16:creationId xmlns:a16="http://schemas.microsoft.com/office/drawing/2014/main" id="{9D32B0E8-95A4-4D8B-A357-EAAB3692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54" name="모서리가 둥근 직사각형 17">
                <a:extLst>
                  <a:ext uri="{FF2B5EF4-FFF2-40B4-BE49-F238E27FC236}">
                    <a16:creationId xmlns:a16="http://schemas.microsoft.com/office/drawing/2014/main" id="{277D4865-3A87-4116-9DB1-33622DC65825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모서리가 둥근 직사각형 18">
                <a:extLst>
                  <a:ext uri="{FF2B5EF4-FFF2-40B4-BE49-F238E27FC236}">
                    <a16:creationId xmlns:a16="http://schemas.microsoft.com/office/drawing/2014/main" id="{C0AD63BA-3619-4065-8D92-C21E0512790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D5C19DC-54C2-439E-88C9-AF0987FD57A4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 20">
                <a:extLst>
                  <a:ext uri="{FF2B5EF4-FFF2-40B4-BE49-F238E27FC236}">
                    <a16:creationId xmlns:a16="http://schemas.microsoft.com/office/drawing/2014/main" id="{D4398449-E64E-4403-9762-9EB3951EBDD8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FCF7E5-26D5-48EA-ACE0-70EDDDC98AA5}"/>
                </a:ext>
              </a:extLst>
            </p:cNvPr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A62FDC-0162-480F-A86E-926F3FC39CB1}"/>
                </a:ext>
              </a:extLst>
            </p:cNvPr>
            <p:cNvSpPr/>
            <p:nvPr/>
          </p:nvSpPr>
          <p:spPr>
            <a:xfrm>
              <a:off x="1263443" y="1811801"/>
              <a:ext cx="1261884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CBF215-BF5C-466D-AE2F-BC814C288382}"/>
              </a:ext>
            </a:extLst>
          </p:cNvPr>
          <p:cNvGrpSpPr/>
          <p:nvPr/>
        </p:nvGrpSpPr>
        <p:grpSpPr>
          <a:xfrm>
            <a:off x="668676" y="4113336"/>
            <a:ext cx="5043559" cy="474638"/>
            <a:chOff x="675744" y="3723903"/>
            <a:chExt cx="5043559" cy="474638"/>
          </a:xfrm>
        </p:grpSpPr>
        <p:sp>
          <p:nvSpPr>
            <p:cNvPr id="38" name="모서리가 둥근 직사각형 12">
              <a:extLst>
                <a:ext uri="{FF2B5EF4-FFF2-40B4-BE49-F238E27FC236}">
                  <a16:creationId xmlns:a16="http://schemas.microsoft.com/office/drawing/2014/main" id="{D8A192DB-C32A-451B-B14C-B7AEE52190EC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18">
              <a:extLst>
                <a:ext uri="{FF2B5EF4-FFF2-40B4-BE49-F238E27FC236}">
                  <a16:creationId xmlns:a16="http://schemas.microsoft.com/office/drawing/2014/main" id="{03099277-E2F3-4C4A-876F-69862C5F0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65" name="모서리가 둥근 직사각형 17">
                <a:extLst>
                  <a:ext uri="{FF2B5EF4-FFF2-40B4-BE49-F238E27FC236}">
                    <a16:creationId xmlns:a16="http://schemas.microsoft.com/office/drawing/2014/main" id="{E090285D-1684-4721-9E54-B17D6C2F2B52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18">
                <a:extLst>
                  <a:ext uri="{FF2B5EF4-FFF2-40B4-BE49-F238E27FC236}">
                    <a16:creationId xmlns:a16="http://schemas.microsoft.com/office/drawing/2014/main" id="{B6BC76BE-7160-4417-B7B8-53E9C6D37004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0FC9D42-DF81-469B-A815-0CC85994A97E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20">
                <a:extLst>
                  <a:ext uri="{FF2B5EF4-FFF2-40B4-BE49-F238E27FC236}">
                    <a16:creationId xmlns:a16="http://schemas.microsoft.com/office/drawing/2014/main" id="{7CFF8347-BCFD-4455-A939-50DD70FD44E7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8AD588-35DD-413B-A7C4-144992177AA4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5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A90D438-C1C2-4353-A9AE-69A1E9053C2C}"/>
                </a:ext>
              </a:extLst>
            </p:cNvPr>
            <p:cNvSpPr/>
            <p:nvPr/>
          </p:nvSpPr>
          <p:spPr>
            <a:xfrm>
              <a:off x="1258618" y="3737891"/>
              <a:ext cx="1891865" cy="4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 및 </a:t>
              </a:r>
              <a:r>
                <a:rPr lang="en-US" altLang="ko-KR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DC8F35-E8E1-4AD7-93B4-9EB688265052}"/>
              </a:ext>
            </a:extLst>
          </p:cNvPr>
          <p:cNvGrpSpPr/>
          <p:nvPr/>
        </p:nvGrpSpPr>
        <p:grpSpPr>
          <a:xfrm>
            <a:off x="673595" y="3547464"/>
            <a:ext cx="5043559" cy="474638"/>
            <a:chOff x="675744" y="3723903"/>
            <a:chExt cx="5043559" cy="474638"/>
          </a:xfrm>
        </p:grpSpPr>
        <p:sp>
          <p:nvSpPr>
            <p:cNvPr id="70" name="모서리가 둥근 직사각형 12">
              <a:extLst>
                <a:ext uri="{FF2B5EF4-FFF2-40B4-BE49-F238E27FC236}">
                  <a16:creationId xmlns:a16="http://schemas.microsoft.com/office/drawing/2014/main" id="{6492702A-FDDC-4980-AB1A-C985198A87B3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1" name="그룹 18">
              <a:extLst>
                <a:ext uri="{FF2B5EF4-FFF2-40B4-BE49-F238E27FC236}">
                  <a16:creationId xmlns:a16="http://schemas.microsoft.com/office/drawing/2014/main" id="{33CA0485-832E-4F0C-A721-A26B1C920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74" name="모서리가 둥근 직사각형 17">
                <a:extLst>
                  <a:ext uri="{FF2B5EF4-FFF2-40B4-BE49-F238E27FC236}">
                    <a16:creationId xmlns:a16="http://schemas.microsoft.com/office/drawing/2014/main" id="{EA2E114F-3E9D-474A-BA3C-4129FA510831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18">
                <a:extLst>
                  <a:ext uri="{FF2B5EF4-FFF2-40B4-BE49-F238E27FC236}">
                    <a16:creationId xmlns:a16="http://schemas.microsoft.com/office/drawing/2014/main" id="{CE74828E-31AB-41BE-9CE3-7BE36BD1B109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79691F7-E2D3-4C03-8D4C-29F989862906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자유형 20">
                <a:extLst>
                  <a:ext uri="{FF2B5EF4-FFF2-40B4-BE49-F238E27FC236}">
                    <a16:creationId xmlns:a16="http://schemas.microsoft.com/office/drawing/2014/main" id="{C58D40CC-80DD-4628-9CB6-3BF5BB6D965A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01AB6C-E891-474C-9F0F-04214E5C3ABA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168D8DE-1127-4BBA-B3A8-5583C6A647D1}"/>
                </a:ext>
              </a:extLst>
            </p:cNvPr>
            <p:cNvSpPr/>
            <p:nvPr/>
          </p:nvSpPr>
          <p:spPr>
            <a:xfrm>
              <a:off x="1258618" y="3737891"/>
              <a:ext cx="1936749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PIVOT, UNPIVOT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B9D1ED3-5B49-45BD-A5AF-1E29096B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78517"/>
              </p:ext>
            </p:extLst>
          </p:nvPr>
        </p:nvGraphicFramePr>
        <p:xfrm>
          <a:off x="467544" y="1419622"/>
          <a:ext cx="8280920" cy="1703028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CASE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조건에 맞는경우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WHEN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절 값으로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뒷장참고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DECODE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SWITCH CASE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문과 같음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뒷장참고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981695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값을 만나면 다른값으로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NVL(PRODUCT,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051548"/>
                  </a:ext>
                </a:extLst>
              </a:tr>
              <a:tr h="2642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이 아닐경우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 NULL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일 경우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로 치환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NVL2(A.VOLUME, A.VOLUME, 20 )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335F8B7-923B-47D9-8A90-E4E08808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06" y="3219822"/>
            <a:ext cx="1368152" cy="6368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3B8A5A-E1F2-47CB-97B8-2F54650F5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90" y="3363838"/>
            <a:ext cx="2411774" cy="144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B627B4-2006-4A1E-A1CC-99E37812E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3327937"/>
            <a:ext cx="2281796" cy="1543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DB0100-4488-4C25-84DD-35EAD0DBA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074" y="3327937"/>
            <a:ext cx="2478342" cy="13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CASE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79106"/>
              </p:ext>
            </p:extLst>
          </p:nvPr>
        </p:nvGraphicFramePr>
        <p:xfrm>
          <a:off x="410424" y="1677534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THEN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ELSE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“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컬럼명＂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771"/>
              </p:ext>
            </p:extLst>
          </p:nvPr>
        </p:nvGraphicFramePr>
        <p:xfrm>
          <a:off x="410424" y="336383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YEARWEEK,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WHEN QTY&lt;1000 THEN 1000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WHEN QTY&gt;1000 AND QTY &lt;10000 THEN 10000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ELSE 30000 END AS 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6183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CASE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(IF/ELSE)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E6D4AC-C63B-469A-AAE5-5D73D55EB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313" y="1410156"/>
            <a:ext cx="3888432" cy="3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070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DECODE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(SWITCH)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178C64-A60B-411B-8934-65855C5B7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9076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SWITCH CASE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DECODE (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,CASE#1, VALUE#1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,CASE#2, VALUE#2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, OTHERS)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5B7B5-E553-42F6-81EB-714946FD309D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CBAF6B-F18E-448C-AFB2-9F363AF4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85496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뒷장 참고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3DE56E-7644-4327-8365-063F5339C037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070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DECODE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(SWITCH)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5EC929-B5EC-465A-A16A-CC4E5EC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995686"/>
            <a:ext cx="7559824" cy="18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KOPO_CUSTOMERDATA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TOTAL_AMOUNT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만 이상인경우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HIGH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이외에는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LOW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CUSTOMER_SEG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92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1635646"/>
            <a:ext cx="8219988" cy="24482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DT_RESULT_FINAL3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정확도를 산출하세요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예측값이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인경우 정확도는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정확도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= 1- ABS(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실측값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)/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예측값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17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8023F1-AB4F-417B-A7F6-A1CA1DE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0" y="1422192"/>
            <a:ext cx="3761957" cy="3112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2E5DB-C19A-404A-A7A9-6D3AAE2ED89D}"/>
              </a:ext>
            </a:extLst>
          </p:cNvPr>
          <p:cNvSpPr txBox="1"/>
          <p:nvPr/>
        </p:nvSpPr>
        <p:spPr>
          <a:xfrm>
            <a:off x="5292080" y="2427734"/>
            <a:ext cx="30893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전체 데이터의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  <a:p>
            <a:r>
              <a:rPr lang="ko-KR" altLang="en-US" sz="1800" b="0"/>
              <a:t>지역별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  <a:p>
            <a:r>
              <a:rPr lang="ko-KR" altLang="en-US" sz="1800" b="0"/>
              <a:t>지역</a:t>
            </a:r>
            <a:r>
              <a:rPr lang="en-US" altLang="ko-KR" sz="1800" b="0"/>
              <a:t>/</a:t>
            </a:r>
            <a:r>
              <a:rPr lang="ko-KR" altLang="en-US" sz="1800" b="0"/>
              <a:t>상품별 평균 거래량</a:t>
            </a:r>
            <a:r>
              <a:rPr lang="en-US" altLang="ko-KR" sz="1800" b="0"/>
              <a:t>?</a:t>
            </a:r>
          </a:p>
          <a:p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38790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08280A-29E2-465E-BBD1-006EFE4F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1" y="2643758"/>
            <a:ext cx="2361164" cy="1101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DD2141-D6C4-49D3-B3FD-965E9347B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516" y="1832388"/>
            <a:ext cx="3323311" cy="1917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D3352-4EA4-434C-B117-7C057924F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144" y="2032653"/>
            <a:ext cx="3302567" cy="172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80BAD-2086-4BB2-B672-EDBAD55F3EBC}"/>
              </a:ext>
            </a:extLst>
          </p:cNvPr>
          <p:cNvSpPr txBox="1"/>
          <p:nvPr/>
        </p:nvSpPr>
        <p:spPr>
          <a:xfrm>
            <a:off x="476709" y="37855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전체 데이터</a:t>
            </a:r>
            <a:endParaRPr lang="en-US" altLang="ko-KR" sz="1800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DEBA-D735-42AC-9D5E-67A700E8F0E4}"/>
              </a:ext>
            </a:extLst>
          </p:cNvPr>
          <p:cNvSpPr txBox="1"/>
          <p:nvPr/>
        </p:nvSpPr>
        <p:spPr>
          <a:xfrm>
            <a:off x="3563888" y="38072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지역별 집계</a:t>
            </a:r>
            <a:endParaRPr lang="en-US" altLang="ko-KR" sz="1800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30FB5-D191-448B-A2E5-29C11EF6633F}"/>
              </a:ext>
            </a:extLst>
          </p:cNvPr>
          <p:cNvSpPr txBox="1"/>
          <p:nvPr/>
        </p:nvSpPr>
        <p:spPr>
          <a:xfrm>
            <a:off x="6791136" y="386789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</a:t>
            </a:r>
            <a:r>
              <a:rPr lang="en-US" altLang="ko-KR" sz="1800" b="0"/>
              <a:t>, </a:t>
            </a:r>
            <a:r>
              <a:rPr lang="ko-KR" altLang="en-US" sz="1800" b="0"/>
              <a:t>상품별 집계</a:t>
            </a:r>
            <a:endParaRPr lang="en-US" altLang="ko-KR" sz="1800" b="0"/>
          </a:p>
        </p:txBody>
      </p:sp>
    </p:spTree>
    <p:extLst>
      <p:ext uri="{BB962C8B-B14F-4D97-AF65-F5344CB8AC3E}">
        <p14:creationId xmlns:p14="http://schemas.microsoft.com/office/powerpoint/2010/main" val="13616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 목록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03348"/>
              </p:ext>
            </p:extLst>
          </p:nvPr>
        </p:nvGraphicFramePr>
        <p:xfrm>
          <a:off x="467544" y="1419622"/>
          <a:ext cx="8280920" cy="2436937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COUNT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건수를 출력함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COUNT(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SUM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합계를 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SUM( 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 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AVG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평균을 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AVG(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MIN/MAX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주어진 자료 집계 단위의 최대</a:t>
                      </a: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500" kern="100">
                          <a:latin typeface="맑은 고딕"/>
                          <a:ea typeface="맑은 고딕"/>
                          <a:cs typeface="Times New Roman"/>
                        </a:rPr>
                        <a:t>최소값을출력함</a:t>
                      </a:r>
                      <a:endParaRPr lang="ko-KR" alt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PIVOT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191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 와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BB68EF6-5D6F-4B7D-B73C-B83AA71FDA7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질의를 수행할 것인가를 명시하는 절차적 언어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사용관계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사용되는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이론적인 기초</a:t>
                      </a:r>
                      <a:endParaRPr lang="en-US" altLang="ko-KR" sz="12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구현하고 최적화하기 위해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언어로서도 사용됨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4A1297-E230-4005-8BC8-54F0D1CF5F87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4DC0538-0261-46B0-8EA7-900AD3946E0E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상용관계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표준 </a:t>
                      </a: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질의어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(Structured Query Language)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관계 데이터베이스에 </a:t>
                      </a:r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릴레이션을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여러가지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무결성 제약조건들을 명시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E0AE36B-C5E7-46D0-A34A-6CF25DF94819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923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06668"/>
              </p:ext>
            </p:extLst>
          </p:nvPr>
        </p:nvGraphicFramePr>
        <p:xfrm>
          <a:off x="410424" y="1677534"/>
          <a:ext cx="81479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2,…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AVG(*) –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집계함수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60765"/>
              </p:ext>
            </p:extLst>
          </p:nvPr>
        </p:nvGraphicFramePr>
        <p:xfrm>
          <a:off x="410424" y="362368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AVG(QTY)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REGIONID, PRODUCT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29183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78F8AEB-026D-4C1D-B160-8D3F73241727}"/>
              </a:ext>
            </a:extLst>
          </p:cNvPr>
          <p:cNvSpPr/>
          <p:nvPr/>
        </p:nvSpPr>
        <p:spPr bwMode="auto">
          <a:xfrm>
            <a:off x="2987824" y="1339204"/>
            <a:ext cx="4248472" cy="728490"/>
          </a:xfrm>
          <a:prstGeom prst="wedgeRectCallout">
            <a:avLst>
              <a:gd name="adj1" fmla="val -54552"/>
              <a:gd name="adj2" fmla="val 7923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집계 시에는 아래와 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GROUP BY </a:t>
            </a: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이하 컬럼이외 </a:t>
            </a:r>
            <a:endParaRPr lang="en-US" altLang="ko-KR" b="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다른 컬럼은</a:t>
            </a:r>
            <a:endParaRPr lang="en-US" altLang="ko-KR" b="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SELECT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할수 없다 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bg1"/>
                </a:solidFill>
                <a:cs typeface="HY견고딕" pitchFamily="18" charset="-127"/>
              </a:rPr>
              <a:t>집계 함수외</a:t>
            </a:r>
            <a:r>
              <a:rPr lang="en-US" altLang="ko-KR" b="0">
                <a:solidFill>
                  <a:schemeClr val="bg1"/>
                </a:solidFill>
                <a:cs typeface="HY견고딕" pitchFamily="18" charset="-127"/>
              </a:rPr>
              <a:t>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92310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35F1CC3-C2A5-407B-A981-C44E82DA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06" y="1622791"/>
            <a:ext cx="5678587" cy="27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08551"/>
              </p:ext>
            </p:extLst>
          </p:nvPr>
        </p:nvGraphicFramePr>
        <p:xfrm>
          <a:off x="410424" y="1677534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2,…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집계대상 컬럼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 AVG(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&gt;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임의의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1774"/>
              </p:ext>
            </p:extLst>
          </p:nvPr>
        </p:nvGraphicFramePr>
        <p:xfrm>
          <a:off x="410424" y="3465542"/>
          <a:ext cx="81479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AVG(QTY)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REGIONID, PRODUCT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HAVING AVG(QTY) &gt; 2000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13368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집계함수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GROUP BY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2ED8BC-F545-4F07-8202-C287C4CC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335422"/>
            <a:ext cx="7477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9">
            <a:extLst>
              <a:ext uri="{FF2B5EF4-FFF2-40B4-BE49-F238E27FC236}">
                <a16:creationId xmlns:a16="http://schemas.microsoft.com/office/drawing/2014/main" id="{B68E42FA-739E-42FF-9D37-322D1A067ED0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16" name="Picture 26" descr="그림2">
              <a:extLst>
                <a:ext uri="{FF2B5EF4-FFF2-40B4-BE49-F238E27FC236}">
                  <a16:creationId xmlns:a16="http://schemas.microsoft.com/office/drawing/2014/main" id="{8788DE0A-C8CE-47E3-91AA-F5C36A84C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FCDE1C-EDAA-483E-8668-8EECDDB8DAB7}"/>
                </a:ext>
              </a:extLst>
            </p:cNvPr>
            <p:cNvSpPr/>
            <p:nvPr/>
          </p:nvSpPr>
          <p:spPr>
            <a:xfrm>
              <a:off x="911746" y="2055249"/>
              <a:ext cx="1330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" name="그룹 52">
            <a:extLst>
              <a:ext uri="{FF2B5EF4-FFF2-40B4-BE49-F238E27FC236}">
                <a16:creationId xmlns:a16="http://schemas.microsoft.com/office/drawing/2014/main" id="{59F140F5-E2D2-4F76-8274-7A62F9C4C2E4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FBC9791-A6E3-48D8-A920-CB494B76CF00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65">
              <a:extLst>
                <a:ext uri="{FF2B5EF4-FFF2-40B4-BE49-F238E27FC236}">
                  <a16:creationId xmlns:a16="http://schemas.microsoft.com/office/drawing/2014/main" id="{6FCAC4FB-D3C2-4CD1-AEE0-0464C753BB78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30" name="그룹 76">
                <a:extLst>
                  <a:ext uri="{FF2B5EF4-FFF2-40B4-BE49-F238E27FC236}">
                    <a16:creationId xmlns:a16="http://schemas.microsoft.com/office/drawing/2014/main" id="{BCB19183-73A3-481F-AFED-0727BE14D7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33" name="모서리가 둥근 직사각형 69">
                  <a:extLst>
                    <a:ext uri="{FF2B5EF4-FFF2-40B4-BE49-F238E27FC236}">
                      <a16:creationId xmlns:a16="http://schemas.microsoft.com/office/drawing/2014/main" id="{4037AC95-B213-456D-8A24-DDBAEC5A7E4F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모서리가 둥근 직사각형 70">
                  <a:extLst>
                    <a:ext uri="{FF2B5EF4-FFF2-40B4-BE49-F238E27FC236}">
                      <a16:creationId xmlns:a16="http://schemas.microsoft.com/office/drawing/2014/main" id="{434978E7-15A7-4CED-916F-D90306C142E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16">
                  <a:extLst>
                    <a:ext uri="{FF2B5EF4-FFF2-40B4-BE49-F238E27FC236}">
                      <a16:creationId xmlns:a16="http://schemas.microsoft.com/office/drawing/2014/main" id="{355151D2-7EA4-4439-BB3A-581D2ABBB639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48236C-FABD-4811-9488-9DC61C6E1205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069AFD-126E-4945-8A73-FBDE1BDFB54A}"/>
                </a:ext>
              </a:extLst>
            </p:cNvPr>
            <p:cNvSpPr/>
            <p:nvPr/>
          </p:nvSpPr>
          <p:spPr>
            <a:xfrm>
              <a:off x="2463249" y="1555083"/>
              <a:ext cx="400587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From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>
            <a:extLst>
              <a:ext uri="{FF2B5EF4-FFF2-40B4-BE49-F238E27FC236}">
                <a16:creationId xmlns:a16="http://schemas.microsoft.com/office/drawing/2014/main" id="{A661F1BC-70AB-4E4D-A3D5-9B4187F47BA7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046028D-2EED-4744-9F44-80280B1B6CBA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0">
              <a:extLst>
                <a:ext uri="{FF2B5EF4-FFF2-40B4-BE49-F238E27FC236}">
                  <a16:creationId xmlns:a16="http://schemas.microsoft.com/office/drawing/2014/main" id="{C07846E9-E17C-43FA-9204-4C1018AC8EA8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0" name="그룹 73">
                <a:extLst>
                  <a:ext uri="{FF2B5EF4-FFF2-40B4-BE49-F238E27FC236}">
                    <a16:creationId xmlns:a16="http://schemas.microsoft.com/office/drawing/2014/main" id="{C2ACA762-3E52-4375-A508-F37987546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2" name="모서리가 둥근 직사각형 69">
                  <a:extLst>
                    <a:ext uri="{FF2B5EF4-FFF2-40B4-BE49-F238E27FC236}">
                      <a16:creationId xmlns:a16="http://schemas.microsoft.com/office/drawing/2014/main" id="{F6DD40FD-4D11-4FF7-A890-77EA8F90B30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모서리가 둥근 직사각형 70">
                  <a:extLst>
                    <a:ext uri="{FF2B5EF4-FFF2-40B4-BE49-F238E27FC236}">
                      <a16:creationId xmlns:a16="http://schemas.microsoft.com/office/drawing/2014/main" id="{C8E44FC5-C78B-48DA-93F7-2930F8B1F76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자유형 22">
                  <a:extLst>
                    <a:ext uri="{FF2B5EF4-FFF2-40B4-BE49-F238E27FC236}">
                      <a16:creationId xmlns:a16="http://schemas.microsoft.com/office/drawing/2014/main" id="{69218403-7BF0-400C-94FF-34A84AB19FC1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DCF2DC-D822-438F-B5AE-11F1AAA65AC7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E897A3A-6D22-440B-95FD-AF6205BEAC41}"/>
                </a:ext>
              </a:extLst>
            </p:cNvPr>
            <p:cNvSpPr/>
            <p:nvPr/>
          </p:nvSpPr>
          <p:spPr>
            <a:xfrm>
              <a:off x="2463247" y="2458649"/>
              <a:ext cx="425559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Where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88">
            <a:extLst>
              <a:ext uri="{FF2B5EF4-FFF2-40B4-BE49-F238E27FC236}">
                <a16:creationId xmlns:a16="http://schemas.microsoft.com/office/drawing/2014/main" id="{EA03063C-5E7B-4984-BAC3-E31FA1A47095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896413B-4A8C-4E58-9E3A-75C2EE5F79C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90">
              <a:extLst>
                <a:ext uri="{FF2B5EF4-FFF2-40B4-BE49-F238E27FC236}">
                  <a16:creationId xmlns:a16="http://schemas.microsoft.com/office/drawing/2014/main" id="{3F073702-E4F4-4C41-8352-C0BA8ADD7AB3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9" name="그룹 73">
                <a:extLst>
                  <a:ext uri="{FF2B5EF4-FFF2-40B4-BE49-F238E27FC236}">
                    <a16:creationId xmlns:a16="http://schemas.microsoft.com/office/drawing/2014/main" id="{0A1A3A45-6E4F-423B-A2A9-25ECBAAE8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1" name="모서리가 둥근 직사각형 69">
                  <a:extLst>
                    <a:ext uri="{FF2B5EF4-FFF2-40B4-BE49-F238E27FC236}">
                      <a16:creationId xmlns:a16="http://schemas.microsoft.com/office/drawing/2014/main" id="{69F919E6-3C4B-4860-84BA-56E7A01A37B9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모서리가 둥근 직사각형 70">
                  <a:extLst>
                    <a:ext uri="{FF2B5EF4-FFF2-40B4-BE49-F238E27FC236}">
                      <a16:creationId xmlns:a16="http://schemas.microsoft.com/office/drawing/2014/main" id="{28E7426A-F071-4AFA-B334-596D01FFB1C9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자유형 22">
                  <a:extLst>
                    <a:ext uri="{FF2B5EF4-FFF2-40B4-BE49-F238E27FC236}">
                      <a16:creationId xmlns:a16="http://schemas.microsoft.com/office/drawing/2014/main" id="{54D1CD28-16BF-4D47-8450-A761352E921E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AFB77B-57CC-4F4C-9DC0-4EC3AA25CE5F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D565F1-AB7E-4B8A-A2C7-2F2AF4AC4DF4}"/>
                </a:ext>
              </a:extLst>
            </p:cNvPr>
            <p:cNvSpPr/>
            <p:nvPr/>
          </p:nvSpPr>
          <p:spPr>
            <a:xfrm>
              <a:off x="2463247" y="2458649"/>
              <a:ext cx="413780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Select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88">
            <a:extLst>
              <a:ext uri="{FF2B5EF4-FFF2-40B4-BE49-F238E27FC236}">
                <a16:creationId xmlns:a16="http://schemas.microsoft.com/office/drawing/2014/main" id="{35A435A2-834A-4B3B-8B88-B03368254CE4}"/>
              </a:ext>
            </a:extLst>
          </p:cNvPr>
          <p:cNvGrpSpPr/>
          <p:nvPr/>
        </p:nvGrpSpPr>
        <p:grpSpPr>
          <a:xfrm>
            <a:off x="638070" y="3066945"/>
            <a:ext cx="4074899" cy="409606"/>
            <a:chOff x="1043029" y="2349884"/>
            <a:chExt cx="11977287" cy="69027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853E369-E798-40B7-9B8B-2ED1B467AB3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6" name="그룹 90">
              <a:extLst>
                <a:ext uri="{FF2B5EF4-FFF2-40B4-BE49-F238E27FC236}">
                  <a16:creationId xmlns:a16="http://schemas.microsoft.com/office/drawing/2014/main" id="{15C21F78-3A89-4383-9C38-0777A573BA7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8" name="그룹 73">
                <a:extLst>
                  <a:ext uri="{FF2B5EF4-FFF2-40B4-BE49-F238E27FC236}">
                    <a16:creationId xmlns:a16="http://schemas.microsoft.com/office/drawing/2014/main" id="{FD170E22-676D-4347-8A32-C73300C13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0" name="모서리가 둥근 직사각형 69">
                  <a:extLst>
                    <a:ext uri="{FF2B5EF4-FFF2-40B4-BE49-F238E27FC236}">
                      <a16:creationId xmlns:a16="http://schemas.microsoft.com/office/drawing/2014/main" id="{58C6089D-AA2B-4D58-A5E8-291EC61C44D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모서리가 둥근 직사각형 70">
                  <a:extLst>
                    <a:ext uri="{FF2B5EF4-FFF2-40B4-BE49-F238E27FC236}">
                      <a16:creationId xmlns:a16="http://schemas.microsoft.com/office/drawing/2014/main" id="{B90BC661-5F27-4999-8CDD-F1496A97069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자유형 22">
                  <a:extLst>
                    <a:ext uri="{FF2B5EF4-FFF2-40B4-BE49-F238E27FC236}">
                      <a16:creationId xmlns:a16="http://schemas.microsoft.com/office/drawing/2014/main" id="{5926E973-1947-4313-A03E-B8287804D93B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D21C5C-B95F-4E3B-BA24-499BEA2E622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BA40E5E-B39A-4FA9-8004-A311E788D234}"/>
                </a:ext>
              </a:extLst>
            </p:cNvPr>
            <p:cNvSpPr/>
            <p:nvPr/>
          </p:nvSpPr>
          <p:spPr>
            <a:xfrm>
              <a:off x="2463247" y="2458649"/>
              <a:ext cx="242745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9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6045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From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From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인라인 뷰</a:t>
            </a:r>
            <a:r>
              <a:rPr lang="en-US" altLang="ko-KR" sz="1800" b="0"/>
              <a:t> </a:t>
            </a:r>
            <a:r>
              <a:rPr lang="ko-KR" altLang="en-US" sz="1800" b="0"/>
              <a:t>라고 불림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WHERE 1=1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AND REGIONID = 'A01'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3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8489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Where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Where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중첩서브쿼리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REGIONID IN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REGIONID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FROM KOPO_PRODUCT_VOLUME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813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Select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단일 값을 리턴해야함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2211710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AVG(QTY)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WHERE REGIONID = A.REGIONID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AND PRODUCT = A.PRODUCT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GROUP BY A.REGIONID, A.PRODUCT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F39F-F88C-4E46-8BBD-7745D6E19D13}"/>
              </a:ext>
            </a:extLst>
          </p:cNvPr>
          <p:cNvSpPr txBox="1"/>
          <p:nvPr/>
        </p:nvSpPr>
        <p:spPr>
          <a:xfrm>
            <a:off x="5111627" y="3866153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 </a:t>
            </a:r>
            <a:r>
              <a:rPr lang="en-US" altLang="ko-KR"/>
              <a:t>Select </a:t>
            </a:r>
            <a:r>
              <a:rPr lang="ko-KR" altLang="en-US"/>
              <a:t>절 서브쿼리를 활용하여 조인 활용 시</a:t>
            </a:r>
            <a:endParaRPr lang="en-US" altLang="ko-KR"/>
          </a:p>
          <a:p>
            <a:r>
              <a:rPr lang="ko-KR" altLang="en-US"/>
              <a:t>일반 </a:t>
            </a:r>
            <a:r>
              <a:rPr lang="en-US" altLang="ko-KR"/>
              <a:t>join </a:t>
            </a:r>
            <a:r>
              <a:rPr lang="ko-KR" altLang="en-US"/>
              <a:t>보다 성능이 떨어지니 주의한다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1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813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Select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 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Select</a:t>
            </a:r>
            <a:r>
              <a:rPr lang="ko-KR" altLang="en-US" sz="1800" b="0"/>
              <a:t> 절 안에 서브쿼리 작성 </a:t>
            </a:r>
            <a:r>
              <a:rPr lang="en-US" altLang="ko-KR" sz="1800" b="0"/>
              <a:t>(</a:t>
            </a:r>
            <a:r>
              <a:rPr lang="ko-KR" altLang="en-US" sz="1800" b="0"/>
              <a:t>단일 값을 리턴해야함</a:t>
            </a:r>
            <a:r>
              <a:rPr lang="en-US" altLang="ko-KR" sz="1800" b="0"/>
              <a:t>)</a:t>
            </a:r>
            <a:endParaRPr lang="ko-KR" altLang="en-US" sz="1800" b="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F7A79B-38D1-4EED-9485-88799914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2753"/>
              </p:ext>
            </p:extLst>
          </p:nvPr>
        </p:nvGraphicFramePr>
        <p:xfrm>
          <a:off x="971600" y="1944623"/>
          <a:ext cx="27928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47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930947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  <a:gridCol w="930947">
                  <a:extLst>
                    <a:ext uri="{9D8B030D-6E8A-4147-A177-3AD203B41FA5}">
                      <a16:colId xmlns:a16="http://schemas.microsoft.com/office/drawing/2014/main" val="3301549883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BBB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CCC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9269E4-292C-4DA7-BA96-3D082728F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3063"/>
              </p:ext>
            </p:extLst>
          </p:nvPr>
        </p:nvGraphicFramePr>
        <p:xfrm>
          <a:off x="4952228" y="1944623"/>
          <a:ext cx="22082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</a:tblGrid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DDD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8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FFF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  <a:tr h="1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GGG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92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6FBAE95-19CF-43F1-B9D6-B6846A65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14474"/>
              </p:ext>
            </p:extLst>
          </p:nvPr>
        </p:nvGraphicFramePr>
        <p:xfrm>
          <a:off x="971600" y="3601214"/>
          <a:ext cx="45802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8">
                  <a:extLst>
                    <a:ext uri="{9D8B030D-6E8A-4147-A177-3AD203B41FA5}">
                      <a16:colId xmlns:a16="http://schemas.microsoft.com/office/drawing/2014/main" val="399009959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2750976"/>
                    </a:ext>
                  </a:extLst>
                </a:gridCol>
                <a:gridCol w="1132836">
                  <a:extLst>
                    <a:ext uri="{9D8B030D-6E8A-4147-A177-3AD203B41FA5}">
                      <a16:colId xmlns:a16="http://schemas.microsoft.com/office/drawing/2014/main" val="3301549883"/>
                    </a:ext>
                  </a:extLst>
                </a:gridCol>
                <a:gridCol w="1243428">
                  <a:extLst>
                    <a:ext uri="{9D8B030D-6E8A-4147-A177-3AD203B41FA5}">
                      <a16:colId xmlns:a16="http://schemas.microsoft.com/office/drawing/2014/main" val="3983711622"/>
                    </a:ext>
                  </a:extLst>
                </a:gridCol>
              </a:tblGrid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dname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24969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???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5423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BBB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FFF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1407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CCC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GGG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0981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A198DFF-7FB8-4CBF-A675-06DA0883CCE9}"/>
              </a:ext>
            </a:extLst>
          </p:cNvPr>
          <p:cNvSpPr/>
          <p:nvPr/>
        </p:nvSpPr>
        <p:spPr bwMode="auto">
          <a:xfrm>
            <a:off x="4139952" y="3041903"/>
            <a:ext cx="432048" cy="3693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6C77EB-F33B-497F-85BC-5898646F462E}"/>
              </a:ext>
            </a:extLst>
          </p:cNvPr>
          <p:cNvSpPr/>
          <p:nvPr/>
        </p:nvSpPr>
        <p:spPr>
          <a:xfrm>
            <a:off x="5940152" y="3734355"/>
            <a:ext cx="3203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select t3.no, t3.name, </a:t>
            </a:r>
          </a:p>
          <a:p>
            <a:r>
              <a:rPr lang="ko-KR" altLang="en-US"/>
              <a:t>    (select dname from subquery_b where t3.deptno=subquery_b.deptno)</a:t>
            </a:r>
          </a:p>
          <a:p>
            <a:r>
              <a:rPr lang="ko-KR" altLang="en-US"/>
              <a:t>from subquery_a t3</a:t>
            </a:r>
          </a:p>
        </p:txBody>
      </p:sp>
    </p:spTree>
    <p:extLst>
      <p:ext uri="{BB962C8B-B14F-4D97-AF65-F5344CB8AC3E}">
        <p14:creationId xmlns:p14="http://schemas.microsoft.com/office/powerpoint/2010/main" val="845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서브쿼리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4961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with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서브쿼리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BF14FF-9D39-4E4B-9C1D-BC7B62CF08AA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WITH</a:t>
            </a:r>
            <a:r>
              <a:rPr lang="ko-KR" altLang="en-US" sz="1800" b="0"/>
              <a:t>를 활용하여 서브쿼리를 수행한 후 </a:t>
            </a:r>
            <a:r>
              <a:rPr lang="en-US" altLang="ko-KR" sz="1800" b="0"/>
              <a:t>WITH</a:t>
            </a:r>
            <a:r>
              <a:rPr lang="ko-KR" altLang="en-US" sz="1800" b="0"/>
              <a:t>로 생성한 테이블명 적용</a:t>
            </a:r>
            <a:endParaRPr lang="ko-KR" altLang="en-US" sz="1800" b="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58985CC-3F2F-48EF-853E-A8011C68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18648"/>
              </p:ext>
            </p:extLst>
          </p:nvPr>
        </p:nvGraphicFramePr>
        <p:xfrm>
          <a:off x="410424" y="221171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A AS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SELECT * FROM ...</a:t>
                      </a:r>
                    </a:p>
                    <a:p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6B78CEC-F6EA-4951-BF37-5A2FC2AC5E6D}"/>
              </a:ext>
            </a:extLst>
          </p:cNvPr>
          <p:cNvSpPr txBox="1"/>
          <p:nvPr/>
        </p:nvSpPr>
        <p:spPr>
          <a:xfrm>
            <a:off x="395536" y="187985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6EF5A-A27A-4ADE-815C-1A55C90AAA74}"/>
              </a:ext>
            </a:extLst>
          </p:cNvPr>
          <p:cNvSpPr txBox="1"/>
          <p:nvPr/>
        </p:nvSpPr>
        <p:spPr>
          <a:xfrm>
            <a:off x="4931610" y="3866153"/>
            <a:ext cx="361188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WITH</a:t>
            </a:r>
            <a:r>
              <a:rPr lang="ko-KR" altLang="en-US" sz="1600">
                <a:solidFill>
                  <a:schemeClr val="tx1"/>
                </a:solidFill>
              </a:rPr>
              <a:t> 사용 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수행결과를 메모리에 저장하기때문에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성능 상 장점 있음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테이블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 descr="함수1.png">
            <a:extLst>
              <a:ext uri="{FF2B5EF4-FFF2-40B4-BE49-F238E27FC236}">
                <a16:creationId xmlns:a16="http://schemas.microsoft.com/office/drawing/2014/main" id="{BFFD6465-DB1B-49B2-9B6A-2BFCF4446A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204864"/>
            <a:ext cx="6943990" cy="22138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7BD13-B924-4251-87AC-A1C48BE7EB3B}"/>
              </a:ext>
            </a:extLst>
          </p:cNvPr>
          <p:cNvSpPr/>
          <p:nvPr/>
        </p:nvSpPr>
        <p:spPr>
          <a:xfrm>
            <a:off x="1547664" y="1196752"/>
            <a:ext cx="58326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종류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0DF9-35BC-4FD4-AEE5-A2D4A66F4B2A}"/>
              </a:ext>
            </a:extLst>
          </p:cNvPr>
          <p:cNvSpPr txBox="1"/>
          <p:nvPr/>
        </p:nvSpPr>
        <p:spPr>
          <a:xfrm>
            <a:off x="5167538" y="1778332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group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by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 함수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sum, count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등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9712E-2D9D-4A14-9C41-2C2DD0DF0FC2}"/>
              </a:ext>
            </a:extLst>
          </p:cNvPr>
          <p:cNvSpPr txBox="1"/>
          <p:nvPr/>
        </p:nvSpPr>
        <p:spPr>
          <a:xfrm>
            <a:off x="1424851" y="1793242"/>
            <a:ext cx="226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concat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등 조회 행에 대한 연산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1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RMSE_MAE_EXAMPLE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ITEM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185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18010"/>
              </p:ext>
            </p:extLst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97423"/>
              </p:ext>
            </p:extLst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879258" y="144611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테이블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339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FBCB1D-D337-43D5-B519-DCA2929B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834420"/>
            <a:ext cx="2551448" cy="1076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D86A9C-A6F7-4A27-88C2-A94A7E6B5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592" y="2298199"/>
            <a:ext cx="6438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단순히 기존테이블에 이름만 붙이고 싶은데</a:t>
            </a:r>
            <a:endParaRPr lang="en-US" altLang="ko-KR" sz="1400" b="0"/>
          </a:p>
          <a:p>
            <a:r>
              <a:rPr lang="ko-KR" altLang="en-US" sz="1400" b="0"/>
              <a:t>자료도 늘어나 버리고</a:t>
            </a:r>
            <a:r>
              <a:rPr lang="en-US" altLang="ko-KR" sz="1400" b="0"/>
              <a:t>….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5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5652120" y="151137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기존 테이블 정보를</a:t>
            </a:r>
            <a:endParaRPr lang="en-US" altLang="ko-KR" sz="1800" b="0"/>
          </a:p>
          <a:p>
            <a:r>
              <a:rPr lang="ko-KR" altLang="en-US" sz="1800" b="0"/>
              <a:t>그냥 유지하면서</a:t>
            </a:r>
            <a:endParaRPr lang="en-US" altLang="ko-KR" sz="1800" b="0"/>
          </a:p>
          <a:p>
            <a:r>
              <a:rPr lang="ko-KR" altLang="en-US" sz="1800" b="0"/>
              <a:t>이름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1DF5C3-C430-4F11-A89E-33E37925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9924"/>
              </p:ext>
            </p:extLst>
          </p:nvPr>
        </p:nvGraphicFramePr>
        <p:xfrm>
          <a:off x="539552" y="293381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96277E-DAA4-4A98-9BE2-AB43D70A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70128"/>
              </p:ext>
            </p:extLst>
          </p:nvPr>
        </p:nvGraphicFramePr>
        <p:xfrm>
          <a:off x="5543945" y="293381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1A647-FA08-4ACE-8743-B188F23D874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E065E8-0917-419F-8FF4-754F014E397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9D7C7D-6238-47BE-876C-51C910D579CF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0B92F9-8EE9-4132-BBC0-EB163366CF7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19418-CF58-48E0-AFCE-63C2980B4C0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447876-AD5F-447B-85C8-144B1AD92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95716"/>
              </p:ext>
            </p:extLst>
          </p:nvPr>
        </p:nvGraphicFramePr>
        <p:xfrm>
          <a:off x="539551" y="1515403"/>
          <a:ext cx="5004394" cy="88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57">
                  <a:extLst>
                    <a:ext uri="{9D8B030D-6E8A-4147-A177-3AD203B41FA5}">
                      <a16:colId xmlns:a16="http://schemas.microsoft.com/office/drawing/2014/main" val="17531208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ABFD3DF-9F90-4FC0-8DED-9569EBAA222B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5F9482-D42D-4026-89F4-7E2B163516F4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테이블의 키를 정의하고 키가 서로 존재하는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88C05-3AC6-436A-89D8-D4A347D59DB8}"/>
              </a:ext>
            </a:extLst>
          </p:cNvPr>
          <p:cNvSpPr txBox="1"/>
          <p:nvPr/>
        </p:nvSpPr>
        <p:spPr>
          <a:xfrm>
            <a:off x="331793" y="1842959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있는데</a:t>
            </a:r>
            <a:r>
              <a:rPr lang="en-US" altLang="ko-KR" sz="1600" b="0"/>
              <a:t>..</a:t>
            </a:r>
          </a:p>
          <a:p>
            <a:endParaRPr lang="en-US" altLang="ko-KR" sz="1600" b="0"/>
          </a:p>
          <a:p>
            <a:r>
              <a:rPr lang="en-US" altLang="ko-KR" sz="1600" b="0"/>
              <a:t>124,344</a:t>
            </a:r>
            <a:r>
              <a:rPr lang="ko-KR" altLang="en-US" sz="1600" b="0"/>
              <a:t>건만 남음</a:t>
            </a:r>
            <a:endParaRPr lang="ko-KR" altLang="en-US" sz="16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3327-F216-4832-9BB5-A430B45323F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76A8E4-3B01-4420-BED2-D421779D3D27}"/>
              </a:ext>
            </a:extLst>
          </p:cNvPr>
          <p:cNvSpPr/>
          <p:nvPr/>
        </p:nvSpPr>
        <p:spPr bwMode="auto">
          <a:xfrm>
            <a:off x="3779912" y="2391730"/>
            <a:ext cx="1247306" cy="2232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C55CA-51BA-4E76-A39B-943257207F46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C7060-E134-4A34-9E99-8A10450A9E09}"/>
              </a:ext>
            </a:extLst>
          </p:cNvPr>
          <p:cNvSpPr txBox="1"/>
          <p:nvPr/>
        </p:nvSpPr>
        <p:spPr>
          <a:xfrm>
            <a:off x="6528286" y="2622706"/>
            <a:ext cx="245291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서로 키값이 있는 경우만</a:t>
            </a:r>
            <a:endParaRPr lang="en-US" altLang="ko-KR" sz="1600" b="0"/>
          </a:p>
          <a:p>
            <a:r>
              <a:rPr lang="ko-KR" altLang="en-US" sz="1600" b="0"/>
              <a:t>합치고 </a:t>
            </a:r>
            <a:r>
              <a:rPr lang="ko-KR" altLang="en-US" sz="1600">
                <a:solidFill>
                  <a:srgbClr val="00B050"/>
                </a:solidFill>
              </a:rPr>
              <a:t>키값이 겹치지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않는경우에는 버리자</a:t>
            </a:r>
            <a:r>
              <a:rPr lang="en-US" altLang="ko-KR" sz="1600">
                <a:solidFill>
                  <a:srgbClr val="00B050"/>
                </a:solidFill>
              </a:rPr>
              <a:t>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F936C0-47A9-4099-9F22-511A61D7491D}"/>
              </a:ext>
            </a:extLst>
          </p:cNvPr>
          <p:cNvSpPr/>
          <p:nvPr/>
        </p:nvSpPr>
        <p:spPr>
          <a:xfrm>
            <a:off x="10750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* FROM </a:t>
            </a:r>
            <a:r>
              <a:rPr lang="ko-KR" altLang="en-US"/>
              <a:t>KOPO_CHANNEL_SEASONALITY_NEW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7CBD5-F23B-4BE2-89BA-E6C1B084D44D}"/>
              </a:ext>
            </a:extLst>
          </p:cNvPr>
          <p:cNvSpPr/>
          <p:nvPr/>
        </p:nvSpPr>
        <p:spPr>
          <a:xfrm>
            <a:off x="478802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KOPO_REGION_MST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2D454D-1BB6-4F55-B069-56F2FD46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86442"/>
              </p:ext>
            </p:extLst>
          </p:nvPr>
        </p:nvGraphicFramePr>
        <p:xfrm>
          <a:off x="634653" y="546198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B033BBE-DFF9-4516-90D8-75098BC4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5582"/>
              </p:ext>
            </p:extLst>
          </p:nvPr>
        </p:nvGraphicFramePr>
        <p:xfrm>
          <a:off x="5639046" y="546198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3282AB-39CF-47CB-8440-F736FAF6167C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1D0B27-A4A1-45AE-92BC-6F61820428E1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78CB07B-B1F6-4CE9-A5D5-829ADD19B35D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A148A4C-51F1-4362-9112-6B2F158393AD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5D3CF2-AE41-49EE-8B05-21BC4BD47438}"/>
              </a:ext>
            </a:extLst>
          </p:cNvPr>
          <p:cNvCxnSpPr>
            <a:cxnSpLocks/>
          </p:cNvCxnSpPr>
          <p:nvPr/>
        </p:nvCxnSpPr>
        <p:spPr bwMode="auto">
          <a:xfrm>
            <a:off x="4883125" y="593752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6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F062A-3261-4102-A8F2-FB36FAEB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62590"/>
            <a:ext cx="4110944" cy="20071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DC0E6-EC0B-4A68-A4A9-7EE16862C58C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B.REGIONID, A.REGIONNAME, B.PRODUCT, B.YEARWEEK, B.QTY</a:t>
            </a:r>
          </a:p>
          <a:p>
            <a:r>
              <a:rPr lang="en-US" altLang="ko-KR"/>
              <a:t>FROM KOPO_REGION_MST A</a:t>
            </a:r>
          </a:p>
          <a:p>
            <a:r>
              <a:rPr lang="en-US" altLang="ko-KR"/>
              <a:t>INNER JOIN KOPO_CHANNEL_SEASONALITY_NEW B</a:t>
            </a:r>
          </a:p>
          <a:p>
            <a:r>
              <a:rPr lang="en-US" altLang="ko-KR"/>
              <a:t>ON A.REGIONID = B.REGIONID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2B14A-474E-43D1-813B-FAF8BDBA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2" y="2421578"/>
            <a:ext cx="3733000" cy="18691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902D97-CF2A-4325-8CE7-E5128EB33F89}"/>
              </a:ext>
            </a:extLst>
          </p:cNvPr>
          <p:cNvSpPr/>
          <p:nvPr/>
        </p:nvSpPr>
        <p:spPr bwMode="auto">
          <a:xfrm>
            <a:off x="2375756" y="4515966"/>
            <a:ext cx="4536504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Tunning tip → 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작은 데이터를 앞에 넣는다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899AB3F-5387-4814-BBEB-55B0259F3C89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8A0286-2EBD-4864-886B-232D1365D1AA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7ED8B-0E0E-45A3-9D02-60B5F25CD10B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있지만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3EDAE-B9F0-409F-83C1-EE1D4E7E3D8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D8D2-FBFB-4254-85A0-D9965501C092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4B7A3-1BE1-4E41-B0FE-B61CDEED738E}"/>
              </a:ext>
            </a:extLst>
          </p:cNvPr>
          <p:cNvSpPr txBox="1"/>
          <p:nvPr/>
        </p:nvSpPr>
        <p:spPr>
          <a:xfrm>
            <a:off x="6528286" y="2622706"/>
            <a:ext cx="2585964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일단 왼쪽기준으로</a:t>
            </a:r>
            <a:endParaRPr lang="en-US" altLang="ko-KR" sz="1600" b="0"/>
          </a:p>
          <a:p>
            <a:r>
              <a:rPr lang="ko-KR" altLang="en-US" sz="1600" b="0"/>
              <a:t>우측 데이터가 없으면</a:t>
            </a:r>
            <a:endParaRPr lang="en-US" altLang="ko-KR" sz="1600" b="0"/>
          </a:p>
          <a:p>
            <a:r>
              <a:rPr lang="en-US" altLang="ko-KR" sz="1600">
                <a:solidFill>
                  <a:srgbClr val="00B050"/>
                </a:solidFill>
              </a:rPr>
              <a:t>NULL (</a:t>
            </a:r>
            <a:r>
              <a:rPr lang="ko-KR" altLang="en-US" sz="1600">
                <a:solidFill>
                  <a:srgbClr val="00B050"/>
                </a:solidFill>
              </a:rPr>
              <a:t>빈 값</a:t>
            </a:r>
            <a:r>
              <a:rPr lang="en-US" altLang="ko-KR" sz="1600">
                <a:solidFill>
                  <a:srgbClr val="00B050"/>
                </a:solidFill>
              </a:rPr>
              <a:t>)</a:t>
            </a:r>
            <a:r>
              <a:rPr lang="ko-KR" altLang="en-US" sz="1600">
                <a:solidFill>
                  <a:srgbClr val="00B050"/>
                </a:solidFill>
              </a:rPr>
              <a:t>으로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값을 채워넣고 나중에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없는 데이터에대한 처리를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ko-KR" altLang="en-US" sz="1600">
                <a:solidFill>
                  <a:srgbClr val="00B050"/>
                </a:solidFill>
              </a:rPr>
              <a:t>하자</a:t>
            </a:r>
            <a:r>
              <a:rPr lang="en-US" altLang="ko-KR" sz="1600">
                <a:solidFill>
                  <a:srgbClr val="00B050"/>
                </a:solidFill>
              </a:rPr>
              <a:t>!!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4CF11-32F9-48F2-9128-2255EBB65F7E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en-US" altLang="ko-KR"/>
              <a:t>LEFT</a:t>
            </a:r>
            <a:r>
              <a:rPr lang="ko-KR" altLang="en-US"/>
              <a:t> JOIN KOPO_REGION_MST B</a:t>
            </a:r>
          </a:p>
          <a:p>
            <a:r>
              <a:rPr lang="ko-KR" altLang="en-US"/>
              <a:t>ON A.REGIONID = B.REGIONID</a:t>
            </a:r>
          </a:p>
        </p:txBody>
      </p:sp>
    </p:spTree>
    <p:extLst>
      <p:ext uri="{BB962C8B-B14F-4D97-AF65-F5344CB8AC3E}">
        <p14:creationId xmlns:p14="http://schemas.microsoft.com/office/powerpoint/2010/main" val="7621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2D479-92E8-41BC-8DA3-4506C9DF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2197759"/>
            <a:ext cx="4096494" cy="2166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5B002E-3B79-49F2-B76C-EF4ACBF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43" y="2203747"/>
            <a:ext cx="3476913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F7CA75D-754C-4F0C-919C-606FEC31D421}"/>
              </a:ext>
            </a:extLst>
          </p:cNvPr>
          <p:cNvSpPr/>
          <p:nvPr/>
        </p:nvSpPr>
        <p:spPr bwMode="auto">
          <a:xfrm>
            <a:off x="3131840" y="1995686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593CD3-A3B9-4A4E-9E58-0400768FD3B7}"/>
              </a:ext>
            </a:extLst>
          </p:cNvPr>
          <p:cNvSpPr/>
          <p:nvPr/>
        </p:nvSpPr>
        <p:spPr bwMode="auto">
          <a:xfrm>
            <a:off x="539552" y="1995686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70F97-917F-48EC-8664-053DD61D7C75}"/>
              </a:ext>
            </a:extLst>
          </p:cNvPr>
          <p:cNvSpPr txBox="1"/>
          <p:nvPr/>
        </p:nvSpPr>
        <p:spPr>
          <a:xfrm>
            <a:off x="6115427" y="1740753"/>
            <a:ext cx="288572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B </a:t>
            </a:r>
            <a:r>
              <a:rPr lang="ko-KR" altLang="en-US" sz="1600"/>
              <a:t>테이블에만</a:t>
            </a:r>
            <a:endParaRPr lang="en-US" altLang="ko-KR" sz="1600"/>
          </a:p>
          <a:p>
            <a:r>
              <a:rPr lang="en-US" altLang="ko-KR" sz="1600"/>
              <a:t>?????   (4</a:t>
            </a:r>
            <a:r>
              <a:rPr lang="ko-KR" altLang="en-US" sz="1600"/>
              <a:t>개</a:t>
            </a:r>
            <a:r>
              <a:rPr lang="en-US" altLang="ko-KR" sz="1600"/>
              <a:t>)</a:t>
            </a:r>
          </a:p>
          <a:p>
            <a:r>
              <a:rPr lang="ko-KR" altLang="en-US" sz="1600"/>
              <a:t>지역정보가 있다 무엇일까요</a:t>
            </a:r>
            <a:r>
              <a:rPr lang="en-US" altLang="ko-KR" sz="160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BB32E-6564-4282-A198-043E685F03C6}"/>
              </a:ext>
            </a:extLst>
          </p:cNvPr>
          <p:cNvSpPr txBox="1"/>
          <p:nvPr/>
        </p:nvSpPr>
        <p:spPr>
          <a:xfrm>
            <a:off x="6156176" y="2826683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INNER JOIN</a:t>
            </a:r>
            <a:r>
              <a:rPr lang="ko-KR" altLang="en-US" sz="1600" b="0"/>
              <a:t> 의 </a:t>
            </a:r>
            <a:r>
              <a:rPr lang="en-US" altLang="ko-KR" sz="1600" b="0"/>
              <a:t>124344 </a:t>
            </a:r>
            <a:r>
              <a:rPr lang="ko-KR" altLang="en-US" sz="1600" b="0"/>
              <a:t>건수에</a:t>
            </a:r>
            <a:endParaRPr lang="en-US" altLang="ko-KR" sz="1600" b="0"/>
          </a:p>
          <a:p>
            <a:r>
              <a:rPr lang="ko-KR" altLang="en-US" sz="1600" b="0"/>
              <a:t>추가로 </a:t>
            </a:r>
            <a:r>
              <a:rPr lang="en-US" altLang="ko-KR" sz="1600" b="0"/>
              <a:t>4</a:t>
            </a:r>
            <a:r>
              <a:rPr lang="ko-KR" altLang="en-US" sz="1600" b="0"/>
              <a:t>개의 데이터가 생성</a:t>
            </a:r>
            <a:endParaRPr lang="en-US" altLang="ko-KR" sz="1600" b="0"/>
          </a:p>
          <a:p>
            <a:endParaRPr lang="en-US" altLang="ko-KR" sz="1600" b="0"/>
          </a:p>
          <a:p>
            <a:r>
              <a:rPr lang="en-US" altLang="ko-KR" sz="1600" b="0"/>
              <a:t>124344+4 = 124348</a:t>
            </a:r>
            <a:r>
              <a:rPr lang="ko-KR" altLang="en-US" sz="1600" b="0"/>
              <a:t>건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833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단일행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9">
            <a:extLst>
              <a:ext uri="{FF2B5EF4-FFF2-40B4-BE49-F238E27FC236}">
                <a16:creationId xmlns:a16="http://schemas.microsoft.com/office/drawing/2014/main" id="{7D200732-AF83-4681-8180-A873574EA736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9" name="Picture 26" descr="그림2">
              <a:extLst>
                <a:ext uri="{FF2B5EF4-FFF2-40B4-BE49-F238E27FC236}">
                  <a16:creationId xmlns:a16="http://schemas.microsoft.com/office/drawing/2014/main" id="{E4B770FC-86FE-496F-97BD-020D53FB8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160C94-2B16-4ADE-8D37-F84E1760CAF6}"/>
                </a:ext>
              </a:extLst>
            </p:cNvPr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A26EBA6B-9469-4896-95A0-C5FFB5D1DBBF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72F035-299D-4ECF-948E-C3ACB5C97E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4D6EDABD-0132-42C6-B3CC-8CC8ECC5A003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7" name="그룹 76">
                <a:extLst>
                  <a:ext uri="{FF2B5EF4-FFF2-40B4-BE49-F238E27FC236}">
                    <a16:creationId xmlns:a16="http://schemas.microsoft.com/office/drawing/2014/main" id="{BE890E07-AC48-4988-9567-0D018CF97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9" name="모서리가 둥근 직사각형 69">
                  <a:extLst>
                    <a:ext uri="{FF2B5EF4-FFF2-40B4-BE49-F238E27FC236}">
                      <a16:creationId xmlns:a16="http://schemas.microsoft.com/office/drawing/2014/main" id="{7785F1FA-485E-4570-B8CC-FAE99F12E60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모서리가 둥근 직사각형 70">
                  <a:extLst>
                    <a:ext uri="{FF2B5EF4-FFF2-40B4-BE49-F238E27FC236}">
                      <a16:creationId xmlns:a16="http://schemas.microsoft.com/office/drawing/2014/main" id="{7FE3A65E-8029-4586-9E76-7F283EE03BAA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자유형 16">
                  <a:extLst>
                    <a:ext uri="{FF2B5EF4-FFF2-40B4-BE49-F238E27FC236}">
                      <a16:creationId xmlns:a16="http://schemas.microsoft.com/office/drawing/2014/main" id="{266926D7-00A3-4719-ACDA-1D16185A4A11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7EA4A8-D137-4738-B885-71793D042A18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056FBE-1BB6-4A01-A8DD-F8C6A186F77D}"/>
                </a:ext>
              </a:extLst>
            </p:cNvPr>
            <p:cNvSpPr/>
            <p:nvPr/>
          </p:nvSpPr>
          <p:spPr>
            <a:xfrm>
              <a:off x="2463249" y="1555083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88">
            <a:extLst>
              <a:ext uri="{FF2B5EF4-FFF2-40B4-BE49-F238E27FC236}">
                <a16:creationId xmlns:a16="http://schemas.microsoft.com/office/drawing/2014/main" id="{31EB518D-75C7-4266-9EED-69D7D5D31899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5A5DA5-3A4C-44A1-9238-93777900D1A5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7" name="그룹 90">
              <a:extLst>
                <a:ext uri="{FF2B5EF4-FFF2-40B4-BE49-F238E27FC236}">
                  <a16:creationId xmlns:a16="http://schemas.microsoft.com/office/drawing/2014/main" id="{DD308582-330B-44BB-8143-7CF01E44C3F5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9" name="그룹 73">
                <a:extLst>
                  <a:ext uri="{FF2B5EF4-FFF2-40B4-BE49-F238E27FC236}">
                    <a16:creationId xmlns:a16="http://schemas.microsoft.com/office/drawing/2014/main" id="{098B3BBA-79A2-4C9F-BAA4-61FA36C7C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7B21BA1E-7986-4608-BC2F-F4C44D3164E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모서리가 둥근 직사각형 70">
                  <a:extLst>
                    <a:ext uri="{FF2B5EF4-FFF2-40B4-BE49-F238E27FC236}">
                      <a16:creationId xmlns:a16="http://schemas.microsoft.com/office/drawing/2014/main" id="{9E80236D-DBCB-41F4-942C-2DE1646CA32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자유형 22">
                  <a:extLst>
                    <a:ext uri="{FF2B5EF4-FFF2-40B4-BE49-F238E27FC236}">
                      <a16:creationId xmlns:a16="http://schemas.microsoft.com/office/drawing/2014/main" id="{B120FA38-4E64-4F91-8A64-8A9482963E9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B70F77-EAB7-43E5-8A70-9FE9875F23B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140B78-8478-4283-A634-720BBAE113B1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88">
            <a:extLst>
              <a:ext uri="{FF2B5EF4-FFF2-40B4-BE49-F238E27FC236}">
                <a16:creationId xmlns:a16="http://schemas.microsoft.com/office/drawing/2014/main" id="{DCF66DBC-12FE-4F87-81DE-818F829C48B5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0F144C8-6E24-4788-A2F6-93E7A573374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90">
              <a:extLst>
                <a:ext uri="{FF2B5EF4-FFF2-40B4-BE49-F238E27FC236}">
                  <a16:creationId xmlns:a16="http://schemas.microsoft.com/office/drawing/2014/main" id="{9B4E0CA6-3001-4658-B854-BD69F47CEE57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9" name="그룹 73">
                <a:extLst>
                  <a:ext uri="{FF2B5EF4-FFF2-40B4-BE49-F238E27FC236}">
                    <a16:creationId xmlns:a16="http://schemas.microsoft.com/office/drawing/2014/main" id="{A0C22DCB-F781-4875-8A19-01270619B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AE967F87-1179-4823-AEA1-275313BB3D8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339DD622-3B62-4CF6-8E61-10435DAFC5F3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2">
                  <a:extLst>
                    <a:ext uri="{FF2B5EF4-FFF2-40B4-BE49-F238E27FC236}">
                      <a16:creationId xmlns:a16="http://schemas.microsoft.com/office/drawing/2014/main" id="{5DDD5A8D-987B-4C40-B4E9-EC55089E98A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0523B3-B544-4FB5-952B-C358FCE8B1C8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1EC363-98C5-4487-88AC-BD1BD60E9AAA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날짜함수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88">
            <a:extLst>
              <a:ext uri="{FF2B5EF4-FFF2-40B4-BE49-F238E27FC236}">
                <a16:creationId xmlns:a16="http://schemas.microsoft.com/office/drawing/2014/main" id="{F2057209-87DA-42D2-BB3D-69C0FE05E32E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8E63C8-BE61-4E5D-AC58-F6C1559E77F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6" name="그룹 90">
              <a:extLst>
                <a:ext uri="{FF2B5EF4-FFF2-40B4-BE49-F238E27FC236}">
                  <a16:creationId xmlns:a16="http://schemas.microsoft.com/office/drawing/2014/main" id="{C0A68991-5814-4672-B7AC-FE7419CCCC13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48" name="그룹 73">
                <a:extLst>
                  <a:ext uri="{FF2B5EF4-FFF2-40B4-BE49-F238E27FC236}">
                    <a16:creationId xmlns:a16="http://schemas.microsoft.com/office/drawing/2014/main" id="{CFF1BA16-BF0F-4B9F-A113-41A1FAD03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0" name="모서리가 둥근 직사각형 69">
                  <a:extLst>
                    <a:ext uri="{FF2B5EF4-FFF2-40B4-BE49-F238E27FC236}">
                      <a16:creationId xmlns:a16="http://schemas.microsoft.com/office/drawing/2014/main" id="{6865791C-F873-413D-8D7C-8E2BCE22771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모서리가 둥근 직사각형 70">
                  <a:extLst>
                    <a:ext uri="{FF2B5EF4-FFF2-40B4-BE49-F238E27FC236}">
                      <a16:creationId xmlns:a16="http://schemas.microsoft.com/office/drawing/2014/main" id="{42551F12-BC6E-4603-B6CC-7D45012669B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자유형 22">
                  <a:extLst>
                    <a:ext uri="{FF2B5EF4-FFF2-40B4-BE49-F238E27FC236}">
                      <a16:creationId xmlns:a16="http://schemas.microsoft.com/office/drawing/2014/main" id="{8A84129C-513C-4863-819D-CDA5B4786B9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B52BF2-7ADA-48E0-A905-3D330FCEC5C4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06C472-1DFD-4B9A-928B-5CD437342851}"/>
                </a:ext>
              </a:extLst>
            </p:cNvPr>
            <p:cNvSpPr/>
            <p:nvPr/>
          </p:nvSpPr>
          <p:spPr>
            <a:xfrm>
              <a:off x="2463247" y="2458649"/>
              <a:ext cx="180551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형변환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88">
            <a:extLst>
              <a:ext uri="{FF2B5EF4-FFF2-40B4-BE49-F238E27FC236}">
                <a16:creationId xmlns:a16="http://schemas.microsoft.com/office/drawing/2014/main" id="{1A0CABBB-8377-497A-A838-5BB2E5F52375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EC7C60-8DB9-4943-9A8D-DD324698006A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5" name="그룹 90">
              <a:extLst>
                <a:ext uri="{FF2B5EF4-FFF2-40B4-BE49-F238E27FC236}">
                  <a16:creationId xmlns:a16="http://schemas.microsoft.com/office/drawing/2014/main" id="{F858D3C4-3359-4044-9C89-83212D46C345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7" name="그룹 73">
                <a:extLst>
                  <a:ext uri="{FF2B5EF4-FFF2-40B4-BE49-F238E27FC236}">
                    <a16:creationId xmlns:a16="http://schemas.microsoft.com/office/drawing/2014/main" id="{4F572E0C-EC2D-4BB2-9C40-03099726E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9" name="모서리가 둥근 직사각형 69">
                  <a:extLst>
                    <a:ext uri="{FF2B5EF4-FFF2-40B4-BE49-F238E27FC236}">
                      <a16:creationId xmlns:a16="http://schemas.microsoft.com/office/drawing/2014/main" id="{4BAE3BC2-D20B-4100-8AF8-27E385655F4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모서리가 둥근 직사각형 70">
                  <a:extLst>
                    <a:ext uri="{FF2B5EF4-FFF2-40B4-BE49-F238E27FC236}">
                      <a16:creationId xmlns:a16="http://schemas.microsoft.com/office/drawing/2014/main" id="{19DC6E6B-44E4-43F8-97C9-39AE304D273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자유형 22">
                  <a:extLst>
                    <a:ext uri="{FF2B5EF4-FFF2-40B4-BE49-F238E27FC236}">
                      <a16:creationId xmlns:a16="http://schemas.microsoft.com/office/drawing/2014/main" id="{4067495B-60BA-48C8-AD51-36524A96F77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C1BBA1-A141-41B0-9216-62033AEDDB08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83E9F84-962C-4579-8156-9D7138A4D528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5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22671-98A5-4181-A2AA-95DD0C9C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283718"/>
            <a:ext cx="4672487" cy="2506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2C408-0C8E-4AA3-B943-77C37CF2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2308096"/>
            <a:ext cx="3771795" cy="24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2718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CUSTOMERDATA (150 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EMI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A13566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A14219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A15312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A16605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716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CUSTOMER_NAME (10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/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A13566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A14219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A15312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A16605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HAITEAM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C819DB-B6BA-490B-A0FF-B3A9FE4D9543}"/>
              </a:ext>
            </a:extLst>
          </p:cNvPr>
          <p:cNvSpPr txBox="1"/>
          <p:nvPr/>
        </p:nvSpPr>
        <p:spPr>
          <a:xfrm>
            <a:off x="477417" y="1059582"/>
            <a:ext cx="8219988" cy="93610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다음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개의 테이블을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INNER, LEFT, RIGHT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조인을 실습해보세요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4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3396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행을 열로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CDC10D-8F0C-4800-AA65-01D7C0257D40}"/>
              </a:ext>
            </a:extLst>
          </p:cNvPr>
          <p:cNvGrpSpPr/>
          <p:nvPr/>
        </p:nvGrpSpPr>
        <p:grpSpPr>
          <a:xfrm>
            <a:off x="539552" y="3219822"/>
            <a:ext cx="3304031" cy="1725462"/>
            <a:chOff x="631310" y="2587724"/>
            <a:chExt cx="1884285" cy="984029"/>
          </a:xfrm>
        </p:grpSpPr>
        <p:pic>
          <p:nvPicPr>
            <p:cNvPr id="12" name="그림 11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DE13CDA9-4040-45C6-9F47-008618159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043" t="50848" r="3437" b="4608"/>
            <a:stretch/>
          </p:blipFill>
          <p:spPr>
            <a:xfrm>
              <a:off x="1753594" y="3129792"/>
              <a:ext cx="762001" cy="441961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pic>
          <p:nvPicPr>
            <p:cNvPr id="13" name="그림 12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59E6C80D-DF26-47A3-A0DA-968D8F9B9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7" t="4462" r="53206" b="50946"/>
            <a:stretch/>
          </p:blipFill>
          <p:spPr>
            <a:xfrm>
              <a:off x="631310" y="2587724"/>
              <a:ext cx="731521" cy="434340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8ECDE2E-DEC6-4005-988F-06DABECB9FAE}"/>
                </a:ext>
              </a:extLst>
            </p:cNvPr>
            <p:cNvCxnSpPr>
              <a:cxnSpLocks/>
              <a:stCxn id="13" idx="2"/>
              <a:endCxn id="12" idx="1"/>
            </p:cNvCxnSpPr>
            <p:nvPr/>
          </p:nvCxnSpPr>
          <p:spPr bwMode="auto">
            <a:xfrm rot="16200000" flipH="1">
              <a:off x="1210978" y="2808156"/>
              <a:ext cx="328709" cy="756523"/>
            </a:xfrm>
            <a:prstGeom prst="bentConnector2">
              <a:avLst/>
            </a:prstGeom>
            <a:noFill/>
            <a:ln w="38100" cap="flat" cmpd="sng" algn="ctr">
              <a:solidFill>
                <a:srgbClr val="00347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6DF088A-ABEF-42E0-8208-4849E7ED392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7534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PIVOT(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SUM(SALES)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FOR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행을 열로 바꿀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IN 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열로 표현할 값 리스트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C1C6BA5-08DF-424E-B231-48E986399A5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E906E6-1EFB-4D83-81E1-B351A2764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220" y="3116625"/>
            <a:ext cx="3171254" cy="866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A216AD-D42C-41CD-A2C1-DD51BD561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381" y="4048286"/>
            <a:ext cx="3067619" cy="926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051CA4-89CE-4313-AF71-0DE3FDD2CA5C}"/>
              </a:ext>
            </a:extLst>
          </p:cNvPr>
          <p:cNvSpPr/>
          <p:nvPr/>
        </p:nvSpPr>
        <p:spPr bwMode="auto">
          <a:xfrm>
            <a:off x="3960160" y="3049134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B80B3-47D9-4CE4-A5AB-D3FFAFC7B2DE}"/>
              </a:ext>
            </a:extLst>
          </p:cNvPr>
          <p:cNvSpPr/>
          <p:nvPr/>
        </p:nvSpPr>
        <p:spPr bwMode="auto">
          <a:xfrm>
            <a:off x="8028384" y="4016821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2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73396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행을 열로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C1C6BA5-08DF-424E-B231-48E986399A5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E906E6-1EFB-4D83-81E1-B351A276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93512"/>
            <a:ext cx="3171254" cy="866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A216AD-D42C-41CD-A2C1-DD51BD56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862354"/>
            <a:ext cx="3067619" cy="926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051CA4-89CE-4313-AF71-0DE3FDD2CA5C}"/>
              </a:ext>
            </a:extLst>
          </p:cNvPr>
          <p:cNvSpPr/>
          <p:nvPr/>
        </p:nvSpPr>
        <p:spPr bwMode="auto">
          <a:xfrm>
            <a:off x="726516" y="1826021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B80B3-47D9-4CE4-A5AB-D3FFAFC7B2DE}"/>
              </a:ext>
            </a:extLst>
          </p:cNvPr>
          <p:cNvSpPr/>
          <p:nvPr/>
        </p:nvSpPr>
        <p:spPr bwMode="auto">
          <a:xfrm>
            <a:off x="6740027" y="1830889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2BF04B-8BAF-4ED5-92D9-D666131420F3}"/>
              </a:ext>
            </a:extLst>
          </p:cNvPr>
          <p:cNvSpPr/>
          <p:nvPr/>
        </p:nvSpPr>
        <p:spPr>
          <a:xfrm>
            <a:off x="205335" y="3723878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SELECT * FROM DT_RESULT_FINAL2</a:t>
            </a:r>
          </a:p>
          <a:p>
            <a:r>
              <a:rPr lang="ko-KR" altLang="en-US" sz="1000"/>
              <a:t>ORDER BY PRODUCTGROUP, PRODUCT, ITEM, YEARWEEK, MEASURE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0DB3D4-B193-492B-9A47-AF446104ED37}"/>
              </a:ext>
            </a:extLst>
          </p:cNvPr>
          <p:cNvSpPr/>
          <p:nvPr/>
        </p:nvSpPr>
        <p:spPr>
          <a:xfrm>
            <a:off x="4752528" y="300379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/>
              <a:t>SELECT </a:t>
            </a:r>
          </a:p>
          <a:p>
            <a:r>
              <a:rPr lang="ko-KR" altLang="en-US" sz="1000"/>
              <a:t>    *</a:t>
            </a:r>
          </a:p>
          <a:p>
            <a:r>
              <a:rPr lang="ko-KR" altLang="en-US" sz="1000"/>
              <a:t>     FROM (</a:t>
            </a:r>
          </a:p>
          <a:p>
            <a:r>
              <a:rPr lang="ko-KR" altLang="en-US" sz="1000"/>
              <a:t>        SELECT  *</a:t>
            </a:r>
          </a:p>
          <a:p>
            <a:r>
              <a:rPr lang="ko-KR" altLang="en-US" sz="1000"/>
              <a:t>        FROM DT_RESULT_FINAL2</a:t>
            </a:r>
          </a:p>
          <a:p>
            <a:r>
              <a:rPr lang="ko-KR" altLang="en-US" sz="1000"/>
              <a:t>)</a:t>
            </a:r>
          </a:p>
          <a:p>
            <a:r>
              <a:rPr lang="ko-KR" altLang="en-US" sz="1000"/>
              <a:t>PIVOT( </a:t>
            </a:r>
          </a:p>
          <a:p>
            <a:r>
              <a:rPr lang="ko-KR" altLang="en-US" sz="1000"/>
              <a:t>    SUM(SALES)</a:t>
            </a:r>
          </a:p>
          <a:p>
            <a:r>
              <a:rPr lang="ko-KR" altLang="en-US" sz="1000"/>
              <a:t>    FOR MEASURE IN </a:t>
            </a:r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('REAL-QTY' AS REAL_QTY,'PREDICTION-QTY' AS PREDICTION_QTY)</a:t>
            </a:r>
          </a:p>
          <a:p>
            <a:r>
              <a:rPr lang="ko-KR" altLang="en-US" sz="1000"/>
              <a:t>)</a:t>
            </a:r>
          </a:p>
          <a:p>
            <a:r>
              <a:rPr lang="ko-KR" altLang="en-US" sz="1000"/>
              <a:t>ORDER BY PRODUCTGROUP, PRODUCT, ITEM, YEARWEEK</a:t>
            </a:r>
          </a:p>
        </p:txBody>
      </p:sp>
    </p:spTree>
    <p:extLst>
      <p:ext uri="{BB962C8B-B14F-4D97-AF65-F5344CB8AC3E}">
        <p14:creationId xmlns:p14="http://schemas.microsoft.com/office/powerpoint/2010/main" val="12166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53116-88C8-4F60-8456-D3799346A0EA}"/>
              </a:ext>
            </a:extLst>
          </p:cNvPr>
          <p:cNvSpPr txBox="1"/>
          <p:nvPr/>
        </p:nvSpPr>
        <p:spPr>
          <a:xfrm>
            <a:off x="539552" y="1131590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상품별로 평균판매량을 소수점없이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나타내고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W01~W53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그림과 같은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PIVOT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형태로 표현하세요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3059F-29E9-4C3A-BAD0-3836C80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1790"/>
            <a:ext cx="4743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005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39995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UNPIVOT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열을 행으로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2D545A-A66B-4938-8CAE-088F4B11BBAE}"/>
              </a:ext>
            </a:extLst>
          </p:cNvPr>
          <p:cNvSpPr/>
          <p:nvPr/>
        </p:nvSpPr>
        <p:spPr>
          <a:xfrm>
            <a:off x="4283968" y="342055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/>
              <a:t>-- UNPIVOT</a:t>
            </a:r>
          </a:p>
          <a:p>
            <a:r>
              <a:rPr lang="en-US" altLang="ko-KR" sz="1050"/>
              <a:t>WITH T AS( </a:t>
            </a:r>
          </a:p>
          <a:p>
            <a:r>
              <a:rPr lang="en-US" altLang="ko-KR" sz="1050"/>
              <a:t>    SELECT * FROM DT_RESULT_FINAL3</a:t>
            </a:r>
          </a:p>
          <a:p>
            <a:r>
              <a:rPr lang="en-US" altLang="ko-KR" sz="1050"/>
              <a:t>)</a:t>
            </a:r>
          </a:p>
          <a:p>
            <a:r>
              <a:rPr lang="en-US" altLang="ko-KR" sz="1050"/>
              <a:t>SELECT * FROM T</a:t>
            </a:r>
          </a:p>
          <a:p>
            <a:r>
              <a:rPr lang="en-US" altLang="ko-KR" sz="1050"/>
              <a:t>UNPIVOT(QTY FOR MEASURE IN(REAL_QTY, PREDICTION_QTY))</a:t>
            </a:r>
            <a:endParaRPr lang="ko-KR" altLang="en-US" sz="105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917F47-99EB-42FE-8A1A-408BAC64A8FD}"/>
              </a:ext>
            </a:extLst>
          </p:cNvPr>
          <p:cNvGrpSpPr/>
          <p:nvPr/>
        </p:nvGrpSpPr>
        <p:grpSpPr>
          <a:xfrm>
            <a:off x="449613" y="3224162"/>
            <a:ext cx="3114275" cy="1651844"/>
            <a:chOff x="755576" y="3579862"/>
            <a:chExt cx="1892444" cy="1003772"/>
          </a:xfrm>
        </p:grpSpPr>
        <p:pic>
          <p:nvPicPr>
            <p:cNvPr id="11" name="그림 10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7C1F42AF-4CFA-4CE7-81AA-71B09A41D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043" t="50848" r="3437" b="4608"/>
            <a:stretch/>
          </p:blipFill>
          <p:spPr>
            <a:xfrm>
              <a:off x="755576" y="3579862"/>
              <a:ext cx="762001" cy="441961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pic>
          <p:nvPicPr>
            <p:cNvPr id="15" name="그림 14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E0482ED2-9EB3-44F2-84FA-1E92191B7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57" t="4462" r="53206" b="50946"/>
            <a:stretch/>
          </p:blipFill>
          <p:spPr>
            <a:xfrm>
              <a:off x="1916499" y="4149294"/>
              <a:ext cx="731521" cy="434340"/>
            </a:xfrm>
            <a:prstGeom prst="rect">
              <a:avLst/>
            </a:prstGeom>
            <a:ln>
              <a:solidFill>
                <a:srgbClr val="4F81BD">
                  <a:shade val="50000"/>
                </a:srgbClr>
              </a:solidFill>
            </a:ln>
          </p:spPr>
        </p:pic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2F4BB83D-4E66-427D-82BD-0FC95662AA84}"/>
                </a:ext>
              </a:extLst>
            </p:cNvPr>
            <p:cNvCxnSpPr>
              <a:cxnSpLocks/>
              <a:stCxn id="11" idx="2"/>
              <a:endCxn id="15" idx="1"/>
            </p:cNvCxnSpPr>
            <p:nvPr/>
          </p:nvCxnSpPr>
          <p:spPr bwMode="auto">
            <a:xfrm rot="16200000" flipH="1">
              <a:off x="1354218" y="3804182"/>
              <a:ext cx="344641" cy="779922"/>
            </a:xfrm>
            <a:prstGeom prst="bentConnector2">
              <a:avLst/>
            </a:prstGeom>
            <a:noFill/>
            <a:ln w="38100" cap="flat" cmpd="sng" algn="ctr">
              <a:solidFill>
                <a:srgbClr val="00347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15EB3F-08E3-4793-90A9-BFF649DF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8530"/>
              </p:ext>
            </p:extLst>
          </p:nvPr>
        </p:nvGraphicFramePr>
        <p:xfrm>
          <a:off x="410424" y="1677534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T AS(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SELECT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대상테이블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UNPIVOT(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FOR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신규추가컬럼명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IN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E5781E8-DF2F-464B-9C81-8C62A74B89C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6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PIVOT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UNPIVOT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39995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UNPIVOT 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열을 행으로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5781E8-DF2F-464B-9C81-8C62A74B89C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8F290F-024A-4024-A1C2-093ED006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916842"/>
            <a:ext cx="3171254" cy="8661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D281C8-F025-4112-904C-42C15C8D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0" y="1864038"/>
            <a:ext cx="3067619" cy="926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56D26A-C636-4262-BD41-B3C1A475A6AF}"/>
              </a:ext>
            </a:extLst>
          </p:cNvPr>
          <p:cNvSpPr/>
          <p:nvPr/>
        </p:nvSpPr>
        <p:spPr bwMode="auto">
          <a:xfrm>
            <a:off x="5191012" y="1849351"/>
            <a:ext cx="652182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300F3B-52DD-4721-B2C5-EFFFEA6C2F02}"/>
              </a:ext>
            </a:extLst>
          </p:cNvPr>
          <p:cNvSpPr/>
          <p:nvPr/>
        </p:nvSpPr>
        <p:spPr bwMode="auto">
          <a:xfrm>
            <a:off x="2588153" y="1832573"/>
            <a:ext cx="1115616" cy="9580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6868A1-1D29-4C1B-91BC-DB68A15E48CB}"/>
              </a:ext>
            </a:extLst>
          </p:cNvPr>
          <p:cNvSpPr/>
          <p:nvPr/>
        </p:nvSpPr>
        <p:spPr>
          <a:xfrm>
            <a:off x="205335" y="3723878"/>
            <a:ext cx="3142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SELECT * FROM DT_RESULT_FINAL3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D00A04-9060-49AC-93B9-DC90E62A84B2}"/>
              </a:ext>
            </a:extLst>
          </p:cNvPr>
          <p:cNvSpPr/>
          <p:nvPr/>
        </p:nvSpPr>
        <p:spPr>
          <a:xfrm>
            <a:off x="4605104" y="313910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/>
              <a:t>-- UNPIVOT</a:t>
            </a:r>
          </a:p>
          <a:p>
            <a:r>
              <a:rPr lang="en-US" altLang="ko-KR" sz="1000"/>
              <a:t>WITH T AS( </a:t>
            </a:r>
          </a:p>
          <a:p>
            <a:r>
              <a:rPr lang="en-US" altLang="ko-KR" sz="1000"/>
              <a:t>    SELECT * FROM DT_RESULT_FINAL3</a:t>
            </a:r>
          </a:p>
          <a:p>
            <a:r>
              <a:rPr lang="en-US" altLang="ko-KR" sz="1000"/>
              <a:t>)</a:t>
            </a:r>
          </a:p>
          <a:p>
            <a:r>
              <a:rPr lang="en-US" altLang="ko-KR" sz="1000"/>
              <a:t>SELECT MEASURE, PRODUCTGROUP, PRODUCT, ITEM, YEARWEEK, QTY FROM T</a:t>
            </a:r>
          </a:p>
          <a:p>
            <a:r>
              <a:rPr lang="en-US" altLang="ko-KR" sz="1000"/>
              <a:t>UNPIVOT(QTY FOR MEASURE IN(REAL_QTY, PREDICTION_QTY))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605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53116-88C8-4F60-8456-D3799346A0EA}"/>
              </a:ext>
            </a:extLst>
          </p:cNvPr>
          <p:cNvSpPr txBox="1"/>
          <p:nvPr/>
        </p:nvSpPr>
        <p:spPr>
          <a:xfrm>
            <a:off x="539552" y="1131590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PIVOT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실습 결과를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다시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UNPIVOT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3059F-29E9-4C3A-BAD0-3836C80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1790"/>
            <a:ext cx="4743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009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261642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단일행 함수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148084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함수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4882766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(LEFT, INNER, RIGHT)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97">
            <a:extLst>
              <a:ext uri="{FF2B5EF4-FFF2-40B4-BE49-F238E27FC236}">
                <a16:creationId xmlns:a16="http://schemas.microsoft.com/office/drawing/2014/main" id="{42B41F84-366E-4DAB-8F1A-5E6C18D31F61}"/>
              </a:ext>
            </a:extLst>
          </p:cNvPr>
          <p:cNvGrpSpPr/>
          <p:nvPr/>
        </p:nvGrpSpPr>
        <p:grpSpPr>
          <a:xfrm>
            <a:off x="641117" y="3482330"/>
            <a:ext cx="7963331" cy="527497"/>
            <a:chOff x="1043031" y="3230975"/>
            <a:chExt cx="11977284" cy="6905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2522150-6A81-4ADA-9631-1EE8835907AA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9">
              <a:extLst>
                <a:ext uri="{FF2B5EF4-FFF2-40B4-BE49-F238E27FC236}">
                  <a16:creationId xmlns:a16="http://schemas.microsoft.com/office/drawing/2014/main" id="{1BEE8A98-F3AF-44EF-88BF-F4364D8D560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16DE56BA-0A99-4CAD-A9ED-7F3DCB540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2" name="모서리가 둥근 직사각형 69">
                  <a:extLst>
                    <a:ext uri="{FF2B5EF4-FFF2-40B4-BE49-F238E27FC236}">
                      <a16:creationId xmlns:a16="http://schemas.microsoft.com/office/drawing/2014/main" id="{E6B7F692-5151-4FC0-BEE8-0BFA2E13A2F1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모서리가 둥근 직사각형 70">
                  <a:extLst>
                    <a:ext uri="{FF2B5EF4-FFF2-40B4-BE49-F238E27FC236}">
                      <a16:creationId xmlns:a16="http://schemas.microsoft.com/office/drawing/2014/main" id="{17FD7A47-73CA-48D9-B216-556B75311F7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자유형 28">
                  <a:extLst>
                    <a:ext uri="{FF2B5EF4-FFF2-40B4-BE49-F238E27FC236}">
                      <a16:creationId xmlns:a16="http://schemas.microsoft.com/office/drawing/2014/main" id="{F6AC205B-4A3F-420B-BBE9-A6B4DB325DED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69040B-BF2C-47F5-8F7E-4D96F7A3D8C0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15842A-D220-42F1-BC9F-F0C054F8F116}"/>
                </a:ext>
              </a:extLst>
            </p:cNvPr>
            <p:cNvSpPr/>
            <p:nvPr/>
          </p:nvSpPr>
          <p:spPr>
            <a:xfrm>
              <a:off x="2463250" y="3331568"/>
              <a:ext cx="2623655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PIVOT,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UNPIVOT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055" y="1563638"/>
            <a:ext cx="616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정의어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조작어를 알아보겠습니다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32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E30F4D-3D69-48FB-A16E-C43B6963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63020"/>
              </p:ext>
            </p:extLst>
          </p:nvPr>
        </p:nvGraphicFramePr>
        <p:xfrm>
          <a:off x="467544" y="1419622"/>
          <a:ext cx="8280920" cy="2808313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미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 용 예</a:t>
                      </a:r>
                      <a:endParaRPr lang="ko-KR" sz="1300" kern="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LOWER/UPPER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입력 값을 전부 </a:t>
                      </a:r>
                      <a:r>
                        <a:rPr lang="ko-KR" alt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대</a:t>
                      </a: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소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LOWER(‘ABCD’) → abcd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UPPER(‘ABCD’) → ABCD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CONCAT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두 문자열을 결합해서 출력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. ||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CONCAT(‘A’,’B’) -&gt; AB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SUBSTR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SUBSTR(‘ABC’,1,2) -&gt; AB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LPAD/RPAD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LPAD(‘love’,6,’*’) -&gt; **love</a:t>
                      </a:r>
                      <a:endParaRPr 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LTRIM/RTRIM</a:t>
                      </a:r>
                      <a:endParaRPr lang="ko-KR" alt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LTRIM(‘*love’,’*’) -&gt; love</a:t>
                      </a:r>
                      <a:endParaRPr lang="ko-KR" altLang="ko-KR" sz="13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REPLACE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주어진 문자열에서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를</a:t>
                      </a:r>
                      <a:r>
                        <a:rPr lang="en-US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B </a:t>
                      </a:r>
                      <a:r>
                        <a:rPr lang="ko-KR" sz="13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REPLACE(‘AB’,’A’,’E’) -&gt; EB</a:t>
                      </a:r>
                      <a:endParaRPr lang="ko-KR" sz="13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Partition By → Group by + Join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74796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Partition By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249CEBE-CFF0-46A8-B095-BF3DCD479C0F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7534"/>
          <a:ext cx="4881656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65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-- partition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-- row_number() over (order by qty desc)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sum(qty) over(partition by regionid, product)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DD39C4F-82FB-4E88-B0AE-4348C87C0611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2320896-4CAF-4BED-A991-C1A590EB330B}"/>
              </a:ext>
            </a:extLst>
          </p:cNvPr>
          <p:cNvGraphicFramePr>
            <a:graphicFrameLocks noGrp="1"/>
          </p:cNvGraphicFramePr>
          <p:nvPr/>
        </p:nvGraphicFramePr>
        <p:xfrm>
          <a:off x="5652120" y="1679816"/>
          <a:ext cx="33817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708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 b.qty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 regionid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product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, sum(qty) as 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kopo_channel_seasonality_new a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regionid, product)b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a.regionid = b.regionid(+)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a.product = b.product(+)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Partition By → Group by + Join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50188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RANK, ROW_NUMBER (with order by)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249CEBE-CFF0-46A8-B095-BF3DCD479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40472"/>
              </p:ext>
            </p:extLst>
          </p:nvPr>
        </p:nvGraphicFramePr>
        <p:xfrm>
          <a:off x="410424" y="1677534"/>
          <a:ext cx="68978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ROW_NUMBER()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OVER(ORDER BY SUM_QTY DESC) AS REGION_PRODUCT_ROW,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RANK()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OVER(ORDER BY SUM_QTY DESC) AS REGION_PRODUCT_RANK,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DENSE_RANK()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OVER(ORDER BY SUM_QTY DESC) AS REGION_PRODUCT_DRANK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FROM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SELECT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SUM(QTY)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GROUP BY REGIONID, PRODUCT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ORDER BY REGIONID,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)A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ORDER BY SUM_QTY DESC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DD39C4F-82FB-4E88-B0AE-4348C87C0611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ECD7F04-5188-4775-9FFF-5EDE2C7637DD}"/>
              </a:ext>
            </a:extLst>
          </p:cNvPr>
          <p:cNvSpPr/>
          <p:nvPr/>
        </p:nvSpPr>
        <p:spPr bwMode="auto">
          <a:xfrm>
            <a:off x="1769430" y="1545240"/>
            <a:ext cx="4458753" cy="296442"/>
          </a:xfrm>
          <a:prstGeom prst="wedgeRectCallout">
            <a:avLst>
              <a:gd name="adj1" fmla="val -55396"/>
              <a:gd name="adj2" fmla="val 55923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ROW_NUMBER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순번을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1~2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로 정함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EF8755F-4B20-4D74-8C2B-87A37F0EA2A2}"/>
              </a:ext>
            </a:extLst>
          </p:cNvPr>
          <p:cNvSpPr/>
          <p:nvPr/>
        </p:nvSpPr>
        <p:spPr bwMode="auto">
          <a:xfrm>
            <a:off x="2342623" y="2575684"/>
            <a:ext cx="4458753" cy="500122"/>
          </a:xfrm>
          <a:prstGeom prst="wedgeRectCallout">
            <a:avLst>
              <a:gd name="adj1" fmla="val -61472"/>
              <a:gd name="adj2" fmla="val -5603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RANK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랭킹 동순위시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1,2,2,4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DENSE_RANK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랭킹 동순위시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1,2,2,3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64A6B-ECC1-43B4-8C32-1F560E71E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76783"/>
            <a:ext cx="6012160" cy="9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Partition By → Group by + Join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67861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RANK, ROW_NUMBER (with partition by &amp; order by)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249CEBE-CFF0-46A8-B095-BF3DCD479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22908"/>
              </p:ext>
            </p:extLst>
          </p:nvPr>
        </p:nvGraphicFramePr>
        <p:xfrm>
          <a:off x="410424" y="1677534"/>
          <a:ext cx="68978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A.*,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ROW_NUMBER() OVER(PARTITION BY REGIONID ORDER BY SUM_QTY DESC) AS REGION_PRODUCT_ROW,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RANK() OVER(PARTITION BY REGIONID ORDER BY SUM_QTY DESC) AS REGION_PRODUCT_RANK,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DENSE_RANK() OVER(PARTITION BY REGIONID ORDER BY SUM_QTY DESC) AS REGION_PRODUCT_DRANK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FROM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SELECT REGIONID,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PRODUCT,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SUM(QTY) AS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KOPO_CHANNEL_SEASONALITY_NEW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GROUP BY REGIONID, PRODUCT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ORDER BY REGIONID, SUM_QTY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)A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ORDER BY REGIONID, SUM_QTY DESC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DD39C4F-82FB-4E88-B0AE-4348C87C0611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ECD7F04-5188-4775-9FFF-5EDE2C7637DD}"/>
              </a:ext>
            </a:extLst>
          </p:cNvPr>
          <p:cNvSpPr/>
          <p:nvPr/>
        </p:nvSpPr>
        <p:spPr bwMode="auto">
          <a:xfrm>
            <a:off x="2195736" y="1410156"/>
            <a:ext cx="4458753" cy="296442"/>
          </a:xfrm>
          <a:prstGeom prst="wedgeRectCallout">
            <a:avLst>
              <a:gd name="adj1" fmla="val -58738"/>
              <a:gd name="adj2" fmla="val 101620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ROW_NUMBER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순번을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1~2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로 정함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EF8755F-4B20-4D74-8C2B-87A37F0EA2A2}"/>
              </a:ext>
            </a:extLst>
          </p:cNvPr>
          <p:cNvSpPr/>
          <p:nvPr/>
        </p:nvSpPr>
        <p:spPr bwMode="auto">
          <a:xfrm>
            <a:off x="2483768" y="3066882"/>
            <a:ext cx="4458753" cy="500122"/>
          </a:xfrm>
          <a:prstGeom prst="wedgeRectCallout">
            <a:avLst>
              <a:gd name="adj1" fmla="val -61472"/>
              <a:gd name="adj2" fmla="val -5603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RANK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랭킹 동순위시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1,2,2,4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DENSE_RANK -&gt; SUM_QTY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내림차순 순으로 랭킹 동순위시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1,2,2,3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F6866-FE8B-45F4-840C-0DE7360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33" y="4155926"/>
            <a:ext cx="4751512" cy="675006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35B25736-2392-4388-B4F2-1540B402792F}"/>
              </a:ext>
            </a:extLst>
          </p:cNvPr>
          <p:cNvSpPr/>
          <p:nvPr/>
        </p:nvSpPr>
        <p:spPr bwMode="auto">
          <a:xfrm>
            <a:off x="7308304" y="2459886"/>
            <a:ext cx="1722449" cy="759935"/>
          </a:xfrm>
          <a:prstGeom prst="wedgeRectCallout">
            <a:avLst>
              <a:gd name="adj1" fmla="val -41024"/>
              <a:gd name="adj2" fmla="val 154312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PARTITION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은 </a:t>
            </a:r>
            <a:endParaRPr lang="en-US" altLang="ko-KR" sz="10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그룹개념</a:t>
            </a:r>
            <a:endParaRPr kumimoji="1" lang="en-US" altLang="ko-KR" sz="100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파티션별로 랭킹을</a:t>
            </a:r>
            <a:endParaRPr lang="en-US" altLang="ko-KR" sz="10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정함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863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소문자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FF40F0-43F1-4892-B487-B37C15B3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85160"/>
              </p:ext>
            </p:extLst>
          </p:nvPr>
        </p:nvGraphicFramePr>
        <p:xfrm>
          <a:off x="410424" y="1671062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변경하기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UPPER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LOWER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AEB59A-1876-490C-86B5-32EBD72EEDDC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87B8183-B6D9-4F75-BEAE-A2B950E5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92894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변경하기</a:t>
                      </a:r>
                      <a:endParaRPr lang="en-US" altLang="ko-KR" sz="12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UPPER(PRODUCT) AS CASE1,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LOWER(PRODUCT) AS CASE2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KOPO_CHANNEL_SEASONALITY_NEW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1357A-5C5B-4314-94CF-E1739B9191C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함수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25609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소문자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7D49419-BD7C-495E-9E5A-0FD5B444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91630"/>
            <a:ext cx="3744416" cy="30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76423</TotalTime>
  <Words>3554</Words>
  <Application>Microsoft Office PowerPoint</Application>
  <PresentationFormat>화면 슬라이드 쇼(16:9)</PresentationFormat>
  <Paragraphs>923</Paragraphs>
  <Slides>72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2" baseType="lpstr">
      <vt:lpstr>돋움</vt:lpstr>
      <vt:lpstr>맑은 고딕</vt:lpstr>
      <vt:lpstr>Arial</vt:lpstr>
      <vt:lpstr>굴림</vt:lpstr>
      <vt:lpstr>HY헤드라인M</vt:lpstr>
      <vt:lpstr>나눔바른고딕</vt:lpstr>
      <vt:lpstr>HY견고딕</vt:lpstr>
      <vt:lpstr>Wingdings</vt:lpstr>
      <vt:lpstr>Times New Roman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9770</cp:revision>
  <dcterms:created xsi:type="dcterms:W3CDTF">2008-04-23T04:36:31Z</dcterms:created>
  <dcterms:modified xsi:type="dcterms:W3CDTF">2019-06-26T13:43:41Z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