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30"/>
  </p:notesMasterIdLst>
  <p:handoutMasterIdLst>
    <p:handoutMasterId r:id="rId31"/>
  </p:handoutMasterIdLst>
  <p:sldIdLst>
    <p:sldId id="1130" r:id="rId2"/>
    <p:sldId id="1322" r:id="rId3"/>
    <p:sldId id="1323" r:id="rId4"/>
    <p:sldId id="1202" r:id="rId5"/>
    <p:sldId id="1167" r:id="rId6"/>
    <p:sldId id="1426" r:id="rId7"/>
    <p:sldId id="1358" r:id="rId8"/>
    <p:sldId id="1421" r:id="rId9"/>
    <p:sldId id="1406" r:id="rId10"/>
    <p:sldId id="1407" r:id="rId11"/>
    <p:sldId id="1409" r:id="rId12"/>
    <p:sldId id="1422" r:id="rId13"/>
    <p:sldId id="1408" r:id="rId14"/>
    <p:sldId id="1411" r:id="rId15"/>
    <p:sldId id="1418" r:id="rId16"/>
    <p:sldId id="1425" r:id="rId17"/>
    <p:sldId id="1412" r:id="rId18"/>
    <p:sldId id="1413" r:id="rId19"/>
    <p:sldId id="1414" r:id="rId20"/>
    <p:sldId id="1415" r:id="rId21"/>
    <p:sldId id="1416" r:id="rId22"/>
    <p:sldId id="1424" r:id="rId23"/>
    <p:sldId id="1417" r:id="rId24"/>
    <p:sldId id="1419" r:id="rId25"/>
    <p:sldId id="1420" r:id="rId26"/>
    <p:sldId id="1423" r:id="rId27"/>
    <p:sldId id="1309" r:id="rId28"/>
    <p:sldId id="1253" r:id="rId29"/>
  </p:sldIdLst>
  <p:sldSz cx="9144000" cy="5143500" type="screen16x9"/>
  <p:notesSz cx="6807200" cy="9939338"/>
  <p:embeddedFontLst>
    <p:embeddedFont>
      <p:font typeface="나눔바른고딕" panose="020B0600000101010101" charset="-127"/>
      <p:regular r:id="rId32"/>
      <p:bold r:id="rId33"/>
    </p:embeddedFont>
    <p:embeddedFont>
      <p:font typeface="HY견고딕" panose="02030600000101010101" pitchFamily="18" charset="-127"/>
      <p:regular r:id="rId34"/>
    </p:embeddedFont>
    <p:embeddedFont>
      <p:font typeface="HY헤드라인M" panose="02030600000101010101" pitchFamily="18" charset="-127"/>
      <p:regular r:id="rId35"/>
    </p:embeddedFont>
    <p:embeddedFont>
      <p:font typeface="맑은 고딕" panose="020B0503020000020004" pitchFamily="50" charset="-127"/>
      <p:regular r:id="rId36"/>
      <p:bold r:id="rId37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1pPr>
    <a:lvl2pPr marL="389626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2pPr>
    <a:lvl3pPr marL="779252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3pPr>
    <a:lvl4pPr marL="1168878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4pPr>
    <a:lvl5pPr marL="1558503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5pPr>
    <a:lvl6pPr marL="1948129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6pPr>
    <a:lvl7pPr marL="2337755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7pPr>
    <a:lvl8pPr marL="2727381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8pPr>
    <a:lvl9pPr marL="3117007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78">
          <p15:clr>
            <a:srgbClr val="A4A3A4"/>
          </p15:clr>
        </p15:guide>
        <p15:guide id="2" orient="horz" pos="89">
          <p15:clr>
            <a:srgbClr val="A4A3A4"/>
          </p15:clr>
        </p15:guide>
        <p15:guide id="3" orient="horz" pos="338">
          <p15:clr>
            <a:srgbClr val="A4A3A4"/>
          </p15:clr>
        </p15:guide>
        <p15:guide id="4" orient="horz" pos="736">
          <p15:clr>
            <a:srgbClr val="A4A3A4"/>
          </p15:clr>
        </p15:guide>
        <p15:guide id="5" orient="horz" pos="2981">
          <p15:clr>
            <a:srgbClr val="A4A3A4"/>
          </p15:clr>
        </p15:guide>
        <p15:guide id="6" orient="horz" pos="1620">
          <p15:clr>
            <a:srgbClr val="A4A3A4"/>
          </p15:clr>
        </p15:guide>
        <p15:guide id="7" pos="2880">
          <p15:clr>
            <a:srgbClr val="A4A3A4"/>
          </p15:clr>
        </p15:guide>
        <p15:guide id="8" pos="242">
          <p15:clr>
            <a:srgbClr val="A4A3A4"/>
          </p15:clr>
        </p15:guide>
        <p15:guide id="9" pos="5518">
          <p15:clr>
            <a:srgbClr val="A4A3A4"/>
          </p15:clr>
        </p15:guide>
        <p15:guide id="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0">
          <p15:clr>
            <a:srgbClr val="A4A3A4"/>
          </p15:clr>
        </p15:guide>
        <p15:guide id="3" orient="horz" pos="3131">
          <p15:clr>
            <a:srgbClr val="A4A3A4"/>
          </p15:clr>
        </p15:guide>
        <p15:guide id="4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B6C97"/>
    <a:srgbClr val="9FA1A0"/>
    <a:srgbClr val="F95135"/>
    <a:srgbClr val="FFFF99"/>
    <a:srgbClr val="00347F"/>
    <a:srgbClr val="CCCCFF"/>
    <a:srgbClr val="FFFFFF"/>
    <a:srgbClr val="009999"/>
    <a:srgbClr val="109B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8DA855-48B0-4BAF-AF0A-670057ADEA91}" v="4" dt="2018-08-27T12:00:03.2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7" autoAdjust="0"/>
    <p:restoredTop sz="96488" autoAdjust="0"/>
  </p:normalViewPr>
  <p:slideViewPr>
    <p:cSldViewPr showGuides="1">
      <p:cViewPr varScale="1">
        <p:scale>
          <a:sx n="108" d="100"/>
          <a:sy n="108" d="100"/>
        </p:scale>
        <p:origin x="126" y="1890"/>
      </p:cViewPr>
      <p:guideLst>
        <p:guide orient="horz" pos="1178"/>
        <p:guide orient="horz" pos="89"/>
        <p:guide orient="horz" pos="338"/>
        <p:guide orient="horz" pos="736"/>
        <p:guide orient="horz" pos="2981"/>
        <p:guide orient="horz" pos="1620"/>
        <p:guide pos="2880"/>
        <p:guide pos="242"/>
        <p:guide pos="5518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56"/>
    </p:cViewPr>
  </p:sorterViewPr>
  <p:notesViewPr>
    <p:cSldViewPr showGuides="1">
      <p:cViewPr varScale="1">
        <p:scale>
          <a:sx n="78" d="100"/>
          <a:sy n="78" d="100"/>
        </p:scale>
        <p:origin x="-3366" y="-90"/>
      </p:cViewPr>
      <p:guideLst>
        <p:guide orient="horz" pos="3127"/>
        <p:guide pos="2140"/>
        <p:guide orient="horz" pos="3131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효관 " userId="5d412245-c878-4bfb-b3ad-7c3e81fe34ff" providerId="ADAL" clId="{CF8DA855-48B0-4BAF-AF0A-670057ADEA91}"/>
    <pc:docChg chg="modSld">
      <pc:chgData name="김효관 " userId="5d412245-c878-4bfb-b3ad-7c3e81fe34ff" providerId="ADAL" clId="{CF8DA855-48B0-4BAF-AF0A-670057ADEA91}" dt="2018-08-27T12:00:03.283" v="3"/>
      <pc:docMkLst>
        <pc:docMk/>
      </pc:docMkLst>
      <pc:sldChg chg="modSp">
        <pc:chgData name="김효관 " userId="5d412245-c878-4bfb-b3ad-7c3e81fe34ff" providerId="ADAL" clId="{CF8DA855-48B0-4BAF-AF0A-670057ADEA91}" dt="2018-08-27T12:00:03.283" v="3"/>
        <pc:sldMkLst>
          <pc:docMk/>
          <pc:sldMk cId="2669191191" sldId="1322"/>
        </pc:sldMkLst>
        <pc:graphicFrameChg chg="mod modGraphic">
          <ac:chgData name="김효관 " userId="5d412245-c878-4bfb-b3ad-7c3e81fe34ff" providerId="ADAL" clId="{CF8DA855-48B0-4BAF-AF0A-670057ADEA91}" dt="2018-08-27T12:00:03.283" v="3"/>
          <ac:graphicFrameMkLst>
            <pc:docMk/>
            <pc:sldMk cId="2669191191" sldId="1322"/>
            <ac:graphicFrameMk id="4" creationId="{9DC59FA7-A62C-4D3D-ABA2-C04263C79AC2}"/>
          </ac:graphicFrameMkLst>
        </pc:graphicFrameChg>
      </pc:sldChg>
      <pc:sldChg chg="modSp">
        <pc:chgData name="김효관 " userId="5d412245-c878-4bfb-b3ad-7c3e81fe34ff" providerId="ADAL" clId="{CF8DA855-48B0-4BAF-AF0A-670057ADEA91}" dt="2018-08-27T11:59:55.083" v="1" actId="6549"/>
        <pc:sldMkLst>
          <pc:docMk/>
          <pc:sldMk cId="2762719089" sldId="1323"/>
        </pc:sldMkLst>
        <pc:graphicFrameChg chg="mod modGraphic">
          <ac:chgData name="김효관 " userId="5d412245-c878-4bfb-b3ad-7c3e81fe34ff" providerId="ADAL" clId="{CF8DA855-48B0-4BAF-AF0A-670057ADEA91}" dt="2018-08-27T11:59:55.083" v="1" actId="6549"/>
          <ac:graphicFrameMkLst>
            <pc:docMk/>
            <pc:sldMk cId="2762719089" sldId="1323"/>
            <ac:graphicFrameMk id="4" creationId="{9DC59FA7-A62C-4D3D-ABA2-C04263C79AC2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262" y="0"/>
            <a:ext cx="2948938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1814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262" y="9441814"/>
            <a:ext cx="2948938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6A0A4519-0FD1-4133-A005-87BF60362A8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252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672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6125"/>
            <a:ext cx="662622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403" y="4722498"/>
            <a:ext cx="5446396" cy="447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</a:t>
            </a:r>
            <a:r>
              <a:rPr lang="en-US" altLang="ko-KR" noProof="0"/>
              <a:t> </a:t>
            </a:r>
            <a:r>
              <a:rPr lang="ko-KR" altLang="en-US" noProof="0"/>
              <a:t>텍스트</a:t>
            </a:r>
            <a:r>
              <a:rPr lang="en-US" altLang="ko-KR" noProof="0"/>
              <a:t> </a:t>
            </a:r>
            <a:r>
              <a:rPr lang="ko-KR" altLang="en-US" noProof="0"/>
              <a:t>스타일을</a:t>
            </a:r>
            <a:r>
              <a:rPr lang="en-US" altLang="ko-KR" noProof="0"/>
              <a:t> </a:t>
            </a:r>
            <a:r>
              <a:rPr lang="ko-KR" altLang="en-US" noProof="0"/>
              <a:t>편집합니다</a:t>
            </a:r>
            <a:endParaRPr lang="en-US" altLang="ko-KR" noProof="0"/>
          </a:p>
          <a:p>
            <a:pPr lvl="1"/>
            <a:r>
              <a:rPr lang="ko-KR" altLang="en-US" noProof="0"/>
              <a:t>둘째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2"/>
            <a:r>
              <a:rPr lang="ko-KR" altLang="en-US" noProof="0"/>
              <a:t>셋째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3"/>
            <a:r>
              <a:rPr lang="ko-KR" altLang="en-US" noProof="0"/>
              <a:t>넷째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4"/>
            <a:r>
              <a:rPr lang="ko-KR" altLang="en-US" noProof="0"/>
              <a:t>다섯째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226"/>
            <a:ext cx="294893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672" y="9440226"/>
            <a:ext cx="294893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2ACB5612-EA7D-459E-9558-DAC4A607271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0605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1pPr>
    <a:lvl2pPr marL="389626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2pPr>
    <a:lvl3pPr marL="779252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3pPr>
    <a:lvl4pPr marL="1168878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4pPr>
    <a:lvl5pPr marL="1558503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5pPr>
    <a:lvl6pPr marL="1948129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403" y="4720908"/>
            <a:ext cx="5446396" cy="4474530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79468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2348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751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7731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2112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7166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36720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8688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113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95235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458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24664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30959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22661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3058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83906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6349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8484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403" y="4720908"/>
            <a:ext cx="5446396" cy="4474530"/>
          </a:xfrm>
          <a:noFill/>
          <a:ln/>
        </p:spPr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6049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7962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0185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5736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9412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0786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0066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 lIns="77925" tIns="38963" rIns="77925" bIns="38963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77925" tIns="38963" rIns="77925" bIns="38963"/>
          <a:lstStyle>
            <a:lvl1pPr marL="0" indent="0" algn="ctr">
              <a:buNone/>
              <a:defRPr>
                <a:latin typeface="돋움"/>
                <a:ea typeface="돋움"/>
                <a:cs typeface="돋움"/>
              </a:defRPr>
            </a:lvl1pPr>
            <a:lvl2pPr marL="389626" indent="0" algn="ctr">
              <a:buNone/>
              <a:defRPr/>
            </a:lvl2pPr>
            <a:lvl3pPr marL="779252" indent="0" algn="ctr">
              <a:buNone/>
              <a:defRPr/>
            </a:lvl3pPr>
            <a:lvl4pPr marL="1168878" indent="0" algn="ctr">
              <a:buNone/>
              <a:defRPr/>
            </a:lvl4pPr>
            <a:lvl5pPr marL="1558503" indent="0" algn="ctr">
              <a:buNone/>
              <a:defRPr/>
            </a:lvl5pPr>
            <a:lvl6pPr marL="1948129" indent="0" algn="ctr">
              <a:buNone/>
              <a:defRPr/>
            </a:lvl6pPr>
            <a:lvl7pPr marL="2337755" indent="0" algn="ctr">
              <a:buNone/>
              <a:defRPr/>
            </a:lvl7pPr>
            <a:lvl8pPr marL="2727381" indent="0" algn="ctr">
              <a:buNone/>
              <a:defRPr/>
            </a:lvl8pPr>
            <a:lvl9pPr marL="3117007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9761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732" r:id="rId1"/>
    <p:sldLayoutId id="2147488738" r:id="rId2"/>
  </p:sldLayoutIdLst>
  <p:transition/>
  <p:hf hdr="0" ftr="0" dt="0"/>
  <p:txStyles>
    <p:titleStyle>
      <a:lvl1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1pPr>
      <a:lvl2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2pPr>
      <a:lvl3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3pPr>
      <a:lvl4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4pPr>
      <a:lvl5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5pPr>
      <a:lvl6pPr marL="633142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6pPr>
      <a:lvl7pPr marL="1022768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7pPr>
      <a:lvl8pPr marL="1412394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8pPr>
      <a:lvl9pPr marL="1802020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9pPr>
    </p:titleStyle>
    <p:bodyStyle>
      <a:lvl1pPr marL="259751" indent="-259751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q"/>
        <a:tabLst>
          <a:tab pos="227282" algn="l"/>
          <a:tab pos="340923" algn="l"/>
        </a:tabLst>
        <a:defRPr kumimoji="1" sz="1400">
          <a:solidFill>
            <a:srgbClr val="000000"/>
          </a:solidFill>
          <a:latin typeface="돋움" pitchFamily="50" charset="-127"/>
          <a:ea typeface="돋움" pitchFamily="50" charset="-127"/>
          <a:cs typeface="돋움"/>
        </a:defRPr>
      </a:lvl1pPr>
      <a:lvl2pPr marL="430212" indent="-227282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–"/>
        <a:tabLst>
          <a:tab pos="227282" algn="l"/>
          <a:tab pos="340923" algn="l"/>
        </a:tabLst>
        <a:defRPr kumimoji="1" sz="1400" b="1">
          <a:solidFill>
            <a:srgbClr val="000000"/>
          </a:solidFill>
          <a:latin typeface="Arial" pitchFamily="-108" charset="0"/>
          <a:ea typeface="돋움" pitchFamily="50" charset="-127"/>
          <a:cs typeface="돋움" pitchFamily="50" charset="-127"/>
        </a:defRPr>
      </a:lvl2pPr>
      <a:lvl3pPr marL="625025" indent="-211047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•"/>
        <a:tabLst>
          <a:tab pos="227282" algn="l"/>
          <a:tab pos="340923" algn="l"/>
        </a:tabLst>
        <a:defRPr kumimoji="1" sz="1200" b="1">
          <a:solidFill>
            <a:srgbClr val="000000"/>
          </a:solidFill>
          <a:latin typeface="Arial" pitchFamily="-108" charset="0"/>
          <a:ea typeface="돋움" pitchFamily="50" charset="-127"/>
          <a:cs typeface="돋움" pitchFamily="50" charset="-127"/>
        </a:defRPr>
      </a:lvl3pPr>
      <a:lvl4pPr marL="771134" indent="-129875" algn="l" rtl="0" eaLnBrk="0" fontAlgn="base" latinLnBrk="1" hangingPunct="0"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–"/>
        <a:tabLst>
          <a:tab pos="227282" algn="l"/>
          <a:tab pos="340923" algn="l"/>
        </a:tabLst>
        <a:defRPr kumimoji="1" sz="1200">
          <a:solidFill>
            <a:srgbClr val="000000"/>
          </a:solidFill>
          <a:latin typeface="굴림" pitchFamily="50" charset="-127"/>
          <a:ea typeface="굴림" pitchFamily="50" charset="-127"/>
          <a:cs typeface="굴림" pitchFamily="-108" charset="-127"/>
        </a:defRPr>
      </a:lvl4pPr>
      <a:lvl5pPr marL="2376989" indent="-389626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굴림" pitchFamily="-108" charset="-127"/>
        </a:defRPr>
      </a:lvl5pPr>
      <a:lvl6pPr marL="2766614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6pPr>
      <a:lvl7pPr marL="3156240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7pPr>
      <a:lvl8pPr marL="3545866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8pPr>
      <a:lvl9pPr marL="3935492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9pPr>
    </p:bodyStyle>
    <p:otherStyle>
      <a:defPPr>
        <a:defRPr lang="en-US"/>
      </a:defPPr>
      <a:lvl1pPr marL="0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65860" y="627534"/>
            <a:ext cx="49135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SQL </a:t>
            </a:r>
            <a:r>
              <a:rPr lang="ko-KR" altLang="en-US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r>
              <a:rPr lang="en-US" altLang="ko-KR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-(DDL</a:t>
            </a:r>
            <a:r>
              <a:rPr lang="ko-KR" altLang="en-US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언어</a:t>
            </a:r>
            <a:r>
              <a:rPr lang="en-US" altLang="ko-KR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40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04" t="25370" b="49701"/>
          <a:stretch/>
        </p:blipFill>
        <p:spPr>
          <a:xfrm>
            <a:off x="5894219" y="1644864"/>
            <a:ext cx="2985166" cy="1161143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876256" y="2818972"/>
            <a:ext cx="2003129" cy="400110"/>
            <a:chOff x="6876256" y="2818972"/>
            <a:chExt cx="2003129" cy="400110"/>
          </a:xfrm>
        </p:grpSpPr>
        <p:sp>
          <p:nvSpPr>
            <p:cNvPr id="4" name="직사각형 3"/>
            <p:cNvSpPr/>
            <p:nvPr/>
          </p:nvSpPr>
          <p:spPr>
            <a:xfrm>
              <a:off x="7776198" y="2818972"/>
              <a:ext cx="11031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spc="6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00479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김효관</a:t>
              </a:r>
              <a:endPara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6876256" y="2896898"/>
              <a:ext cx="1" cy="288634"/>
            </a:xfrm>
            <a:prstGeom prst="line">
              <a:avLst/>
            </a:prstGeom>
            <a:ln>
              <a:solidFill>
                <a:srgbClr val="0047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lvl="1"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CREATE 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 사용하기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3458330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한글이름 테이블 생성하기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36E8106-F8EB-4F1C-93D2-5CDFDB580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82124"/>
              </p:ext>
            </p:extLst>
          </p:nvPr>
        </p:nvGraphicFramePr>
        <p:xfrm>
          <a:off x="410424" y="1671062"/>
          <a:ext cx="8147980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 TABLE </a:t>
                      </a:r>
                      <a:r>
                        <a:rPr lang="ko-KR" altLang="en-US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한글테이블</a:t>
                      </a:r>
                      <a:endParaRPr lang="en-US" altLang="ko-KR" sz="12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 </a:t>
                      </a:r>
                      <a:r>
                        <a:rPr lang="ko-KR" altLang="en-US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</a:t>
                      </a:r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number,</a:t>
                      </a:r>
                    </a:p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</a:t>
                      </a:r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varcha2(10),</a:t>
                      </a:r>
                    </a:p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</a:t>
                      </a:r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date);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DFDE217-8D85-4244-914D-6827025C0838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3720BB-DF8A-46F5-911C-28918B24F41E}"/>
              </a:ext>
            </a:extLst>
          </p:cNvPr>
          <p:cNvSpPr txBox="1"/>
          <p:nvPr/>
        </p:nvSpPr>
        <p:spPr>
          <a:xfrm>
            <a:off x="395536" y="3031980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8B46909-11E6-415C-934D-DFBB87360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478799"/>
              </p:ext>
            </p:extLst>
          </p:nvPr>
        </p:nvGraphicFramePr>
        <p:xfrm>
          <a:off x="1064474" y="3616433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595758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915810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73367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컬럼</a:t>
                      </a:r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컬럼</a:t>
                      </a:r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컬럼</a:t>
                      </a:r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637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472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103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64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lvl="1"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CREATE 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 사용하기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237934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테이블 복사하기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36E8106-F8EB-4F1C-93D2-5CDFDB580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038650"/>
              </p:ext>
            </p:extLst>
          </p:nvPr>
        </p:nvGraphicFramePr>
        <p:xfrm>
          <a:off x="410424" y="1671062"/>
          <a:ext cx="814798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2412856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전체 복사하기</a:t>
                      </a:r>
                      <a:endParaRPr lang="en-US" altLang="ko-KR" sz="12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 TABLE KOPO_PRODUCT_VOLUME_NEW2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SELECT * FROM KOPO_PRODUCT_VOLUME_NEW;</a:t>
                      </a:r>
                    </a:p>
                    <a:p>
                      <a:endParaRPr lang="en-US" altLang="ko-KR" sz="12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컬럼만 복사하기</a:t>
                      </a:r>
                      <a:endParaRPr lang="en-US" altLang="ko-KR" sz="12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CRETE TABLE KOPO_PRODUCT_LIST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SELECT DISTICNT PRODUCT FROM KOPO_PRODUCT_VOLUME_NEW</a:t>
                      </a:r>
                    </a:p>
                    <a:p>
                      <a:endParaRPr lang="en-US" altLang="ko-KR" sz="12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구조만 가져오기</a:t>
                      </a:r>
                      <a:endParaRPr lang="en-US" altLang="ko-KR" sz="12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 TABLE KOPO_PRODUCT_VOLUME_ST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SELECT * FROM KOPO_PRODUCT_VOLUME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WHERE 1=2;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DFDE217-8D85-4244-914D-6827025C0838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645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DCDD1E-2934-44A0-86B9-93F966AD425D}"/>
              </a:ext>
            </a:extLst>
          </p:cNvPr>
          <p:cNvSpPr txBox="1"/>
          <p:nvPr/>
        </p:nvSpPr>
        <p:spPr>
          <a:xfrm>
            <a:off x="0" y="2211710"/>
            <a:ext cx="9144000" cy="925071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b="0">
                <a:solidFill>
                  <a:schemeClr val="bg1"/>
                </a:solidFill>
              </a:rPr>
              <a:t>퀴즈</a:t>
            </a:r>
            <a:r>
              <a:rPr lang="en-US" altLang="ko-KR" sz="2400" b="0">
                <a:solidFill>
                  <a:schemeClr val="bg1"/>
                </a:solidFill>
              </a:rPr>
              <a:t>1</a:t>
            </a:r>
            <a:r>
              <a:rPr lang="ko-KR" altLang="en-US" sz="2400" b="0">
                <a:solidFill>
                  <a:schemeClr val="bg1"/>
                </a:solidFill>
              </a:rPr>
              <a:t>의 테이블에서 </a:t>
            </a:r>
            <a:r>
              <a:rPr lang="en-US" altLang="ko-KR" sz="2400" b="0">
                <a:solidFill>
                  <a:schemeClr val="bg1"/>
                </a:solidFill>
              </a:rPr>
              <a:t>PRODUCT/YEARWEEK/VOLUME</a:t>
            </a:r>
            <a:r>
              <a:rPr lang="ko-KR" altLang="en-US" sz="2400" b="0">
                <a:solidFill>
                  <a:schemeClr val="bg1"/>
                </a:solidFill>
              </a:rPr>
              <a:t> 컬럼만</a:t>
            </a:r>
            <a:endParaRPr lang="en-US" altLang="ko-KR" sz="2400" b="0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0">
                <a:solidFill>
                  <a:schemeClr val="bg1"/>
                </a:solidFill>
              </a:rPr>
              <a:t>남긴 </a:t>
            </a:r>
            <a:r>
              <a:rPr lang="en-US" altLang="ko-KR" sz="2400" b="0">
                <a:solidFill>
                  <a:schemeClr val="bg1"/>
                </a:solidFill>
              </a:rPr>
              <a:t>KOPO_ST_DDL_{</a:t>
            </a:r>
            <a:r>
              <a:rPr lang="ko-KR" altLang="en-US" sz="2400" b="0">
                <a:solidFill>
                  <a:schemeClr val="bg1"/>
                </a:solidFill>
              </a:rPr>
              <a:t>이니셜명</a:t>
            </a:r>
            <a:r>
              <a:rPr lang="en-US" altLang="ko-KR" sz="2400" b="0">
                <a:solidFill>
                  <a:schemeClr val="bg1"/>
                </a:solidFill>
              </a:rPr>
              <a:t>} </a:t>
            </a:r>
            <a:r>
              <a:rPr lang="ko-KR" altLang="en-US" sz="2400" b="0">
                <a:solidFill>
                  <a:schemeClr val="bg1"/>
                </a:solidFill>
              </a:rPr>
              <a:t>테이블로 생성하세요</a:t>
            </a:r>
            <a:endParaRPr lang="en-US" altLang="ko-KR" sz="2400" b="0">
              <a:solidFill>
                <a:schemeClr val="bg1"/>
              </a:solidFill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43878F9-B41A-4610-B6B3-9C9EFF693E7C}"/>
              </a:ext>
            </a:extLst>
          </p:cNvPr>
          <p:cNvGraphicFramePr>
            <a:graphicFrameLocks noGrp="1"/>
          </p:cNvGraphicFramePr>
          <p:nvPr/>
        </p:nvGraphicFramePr>
        <p:xfrm>
          <a:off x="1619672" y="3507854"/>
          <a:ext cx="54319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997">
                  <a:extLst>
                    <a:ext uri="{9D8B030D-6E8A-4147-A177-3AD203B41FA5}">
                      <a16:colId xmlns:a16="http://schemas.microsoft.com/office/drawing/2014/main" val="559575816"/>
                    </a:ext>
                  </a:extLst>
                </a:gridCol>
                <a:gridCol w="1357997">
                  <a:extLst>
                    <a:ext uri="{9D8B030D-6E8A-4147-A177-3AD203B41FA5}">
                      <a16:colId xmlns:a16="http://schemas.microsoft.com/office/drawing/2014/main" val="2291581073"/>
                    </a:ext>
                  </a:extLst>
                </a:gridCol>
                <a:gridCol w="1357997">
                  <a:extLst>
                    <a:ext uri="{9D8B030D-6E8A-4147-A177-3AD203B41FA5}">
                      <a16:colId xmlns:a16="http://schemas.microsoft.com/office/drawing/2014/main" val="1373367092"/>
                    </a:ext>
                  </a:extLst>
                </a:gridCol>
                <a:gridCol w="1357997">
                  <a:extLst>
                    <a:ext uri="{9D8B030D-6E8A-4147-A177-3AD203B41FA5}">
                      <a16:colId xmlns:a16="http://schemas.microsoft.com/office/drawing/2014/main" val="3697891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YEARWEEK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VOLUME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637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VARCHAR2(40)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VARCHAR2(6)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VARCHAR2(1000)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472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 (SYSDATE)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103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34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lvl="1"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CREATE 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 사용하기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8" name="그룹 9">
            <a:extLst>
              <a:ext uri="{FF2B5EF4-FFF2-40B4-BE49-F238E27FC236}">
                <a16:creationId xmlns:a16="http://schemas.microsoft.com/office/drawing/2014/main" id="{7D200732-AF83-4681-8180-A873574EA736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9" name="Picture 26" descr="그림2">
              <a:extLst>
                <a:ext uri="{FF2B5EF4-FFF2-40B4-BE49-F238E27FC236}">
                  <a16:creationId xmlns:a16="http://schemas.microsoft.com/office/drawing/2014/main" id="{E4B770FC-86FE-496F-97BD-020D53FB88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9160C94-2B16-4ADE-8D37-F84E1760CAF6}"/>
                </a:ext>
              </a:extLst>
            </p:cNvPr>
            <p:cNvSpPr/>
            <p:nvPr/>
          </p:nvSpPr>
          <p:spPr>
            <a:xfrm>
              <a:off x="911746" y="2055249"/>
              <a:ext cx="130036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주의사항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" name="그룹 52">
            <a:extLst>
              <a:ext uri="{FF2B5EF4-FFF2-40B4-BE49-F238E27FC236}">
                <a16:creationId xmlns:a16="http://schemas.microsoft.com/office/drawing/2014/main" id="{A26EBA6B-9469-4896-95A0-C5FFB5D1DBBF}"/>
              </a:ext>
            </a:extLst>
          </p:cNvPr>
          <p:cNvGrpSpPr/>
          <p:nvPr/>
        </p:nvGrpSpPr>
        <p:grpSpPr>
          <a:xfrm>
            <a:off x="611560" y="1410156"/>
            <a:ext cx="4104456" cy="409829"/>
            <a:chOff x="956155" y="1449927"/>
            <a:chExt cx="12064160" cy="69065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272F035-299D-4ECF-948E-C3ACB5C97E9A}"/>
                </a:ext>
              </a:extLst>
            </p:cNvPr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5" name="그룹 65">
              <a:extLst>
                <a:ext uri="{FF2B5EF4-FFF2-40B4-BE49-F238E27FC236}">
                  <a16:creationId xmlns:a16="http://schemas.microsoft.com/office/drawing/2014/main" id="{4D6EDABD-0132-42C6-B3CC-8CC8ECC5A003}"/>
                </a:ext>
              </a:extLst>
            </p:cNvPr>
            <p:cNvGrpSpPr/>
            <p:nvPr/>
          </p:nvGrpSpPr>
          <p:grpSpPr>
            <a:xfrm>
              <a:off x="956155" y="1449927"/>
              <a:ext cx="1420214" cy="690655"/>
              <a:chOff x="884724" y="4888337"/>
              <a:chExt cx="1420214" cy="512276"/>
            </a:xfrm>
          </p:grpSpPr>
          <p:grpSp>
            <p:nvGrpSpPr>
              <p:cNvPr id="17" name="그룹 76">
                <a:extLst>
                  <a:ext uri="{FF2B5EF4-FFF2-40B4-BE49-F238E27FC236}">
                    <a16:creationId xmlns:a16="http://schemas.microsoft.com/office/drawing/2014/main" id="{BE890E07-AC48-4988-9567-0D018CF97B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5" y="4888337"/>
                <a:ext cx="1271322" cy="512276"/>
                <a:chOff x="827708" y="1950826"/>
                <a:chExt cx="462223" cy="434439"/>
              </a:xfrm>
            </p:grpSpPr>
            <p:sp>
              <p:nvSpPr>
                <p:cNvPr id="19" name="모서리가 둥근 직사각형 69">
                  <a:extLst>
                    <a:ext uri="{FF2B5EF4-FFF2-40B4-BE49-F238E27FC236}">
                      <a16:creationId xmlns:a16="http://schemas.microsoft.com/office/drawing/2014/main" id="{7785F1FA-485E-4570-B8CC-FAE99F12E60E}"/>
                    </a:ext>
                  </a:extLst>
                </p:cNvPr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모서리가 둥근 직사각형 70">
                  <a:extLst>
                    <a:ext uri="{FF2B5EF4-FFF2-40B4-BE49-F238E27FC236}">
                      <a16:creationId xmlns:a16="http://schemas.microsoft.com/office/drawing/2014/main" id="{7FE3A65E-8029-4586-9E76-7F283EE03BAA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7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" name="자유형 16">
                  <a:extLst>
                    <a:ext uri="{FF2B5EF4-FFF2-40B4-BE49-F238E27FC236}">
                      <a16:creationId xmlns:a16="http://schemas.microsoft.com/office/drawing/2014/main" id="{266926D7-00A3-4719-ACDA-1D16185A4A11}"/>
                    </a:ext>
                  </a:extLst>
                </p:cNvPr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7EA4A8-D137-4738-B885-71793D042A18}"/>
                  </a:ext>
                </a:extLst>
              </p:cNvPr>
              <p:cNvSpPr txBox="1"/>
              <p:nvPr/>
            </p:nvSpPr>
            <p:spPr bwMode="auto">
              <a:xfrm>
                <a:off x="884724" y="4982481"/>
                <a:ext cx="1420214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sz="1000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1-1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C056FBE-1BB6-4A01-A8DD-F8C6A186F77D}"/>
                </a:ext>
              </a:extLst>
            </p:cNvPr>
            <p:cNvSpPr/>
            <p:nvPr/>
          </p:nvSpPr>
          <p:spPr>
            <a:xfrm>
              <a:off x="2463249" y="1555083"/>
              <a:ext cx="9961435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테이블 이름 </a:t>
              </a:r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 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컬럼 이름은 최대 </a:t>
              </a:r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30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바이트 </a:t>
              </a:r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(15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글자</a:t>
              </a:r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2" name="그룹 88">
            <a:extLst>
              <a:ext uri="{FF2B5EF4-FFF2-40B4-BE49-F238E27FC236}">
                <a16:creationId xmlns:a16="http://schemas.microsoft.com/office/drawing/2014/main" id="{31EB518D-75C7-4266-9EED-69D7D5D31899}"/>
              </a:ext>
            </a:extLst>
          </p:cNvPr>
          <p:cNvGrpSpPr/>
          <p:nvPr/>
        </p:nvGrpSpPr>
        <p:grpSpPr>
          <a:xfrm>
            <a:off x="641117" y="1942842"/>
            <a:ext cx="4074899" cy="409606"/>
            <a:chOff x="1043029" y="2349884"/>
            <a:chExt cx="11977287" cy="69027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C5A5DA5-3A4C-44A1-9238-93777900D1A5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7" name="그룹 90">
              <a:extLst>
                <a:ext uri="{FF2B5EF4-FFF2-40B4-BE49-F238E27FC236}">
                  <a16:creationId xmlns:a16="http://schemas.microsoft.com/office/drawing/2014/main" id="{DD308582-330B-44BB-8143-7CF01E44C3F5}"/>
                </a:ext>
              </a:extLst>
            </p:cNvPr>
            <p:cNvGrpSpPr/>
            <p:nvPr/>
          </p:nvGrpSpPr>
          <p:grpSpPr>
            <a:xfrm>
              <a:off x="1043029" y="2349884"/>
              <a:ext cx="1352525" cy="690279"/>
              <a:chOff x="971598" y="5443670"/>
              <a:chExt cx="1352525" cy="511997"/>
            </a:xfrm>
          </p:grpSpPr>
          <p:grpSp>
            <p:nvGrpSpPr>
              <p:cNvPr id="29" name="그룹 73">
                <a:extLst>
                  <a:ext uri="{FF2B5EF4-FFF2-40B4-BE49-F238E27FC236}">
                    <a16:creationId xmlns:a16="http://schemas.microsoft.com/office/drawing/2014/main" id="{098B3BBA-79A2-4C9F-BAA4-61FA36C7CA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31" name="모서리가 둥근 직사각형 69">
                  <a:extLst>
                    <a:ext uri="{FF2B5EF4-FFF2-40B4-BE49-F238E27FC236}">
                      <a16:creationId xmlns:a16="http://schemas.microsoft.com/office/drawing/2014/main" id="{7B21BA1E-7986-4608-BC2F-F4C44D3164E7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모서리가 둥근 직사각형 70">
                  <a:extLst>
                    <a:ext uri="{FF2B5EF4-FFF2-40B4-BE49-F238E27FC236}">
                      <a16:creationId xmlns:a16="http://schemas.microsoft.com/office/drawing/2014/main" id="{9E80236D-DBCB-41F4-942C-2DE1646CA321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" name="자유형 22">
                  <a:extLst>
                    <a:ext uri="{FF2B5EF4-FFF2-40B4-BE49-F238E27FC236}">
                      <a16:creationId xmlns:a16="http://schemas.microsoft.com/office/drawing/2014/main" id="{B120FA38-4E64-4F91-8A64-8A9482963E90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BB70F77-EAB7-43E5-8A70-9FE9875F23B1}"/>
                  </a:ext>
                </a:extLst>
              </p:cNvPr>
              <p:cNvSpPr txBox="1"/>
              <p:nvPr/>
            </p:nvSpPr>
            <p:spPr bwMode="auto">
              <a:xfrm>
                <a:off x="971598" y="5530686"/>
                <a:ext cx="1352525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00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1-2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F140B78-8478-4283-A634-720BBAE113B1}"/>
                </a:ext>
              </a:extLst>
            </p:cNvPr>
            <p:cNvSpPr/>
            <p:nvPr/>
          </p:nvSpPr>
          <p:spPr>
            <a:xfrm>
              <a:off x="2463247" y="2458649"/>
              <a:ext cx="8585626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테이블 이름은 사용자안에서 중복될 수 없다</a:t>
              </a:r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5" name="그룹 88">
            <a:extLst>
              <a:ext uri="{FF2B5EF4-FFF2-40B4-BE49-F238E27FC236}">
                <a16:creationId xmlns:a16="http://schemas.microsoft.com/office/drawing/2014/main" id="{DCF66DBC-12FE-4F87-81DE-818F829C48B5}"/>
              </a:ext>
            </a:extLst>
          </p:cNvPr>
          <p:cNvGrpSpPr/>
          <p:nvPr/>
        </p:nvGrpSpPr>
        <p:grpSpPr>
          <a:xfrm>
            <a:off x="641117" y="2510485"/>
            <a:ext cx="4074899" cy="409606"/>
            <a:chOff x="1043029" y="2349884"/>
            <a:chExt cx="11977287" cy="690279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0F144C8-6E24-4788-A2F6-93E7A5733743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7" name="그룹 90">
              <a:extLst>
                <a:ext uri="{FF2B5EF4-FFF2-40B4-BE49-F238E27FC236}">
                  <a16:creationId xmlns:a16="http://schemas.microsoft.com/office/drawing/2014/main" id="{9B4E0CA6-3001-4658-B854-BD69F47CEE57}"/>
                </a:ext>
              </a:extLst>
            </p:cNvPr>
            <p:cNvGrpSpPr/>
            <p:nvPr/>
          </p:nvGrpSpPr>
          <p:grpSpPr>
            <a:xfrm>
              <a:off x="1043029" y="2349884"/>
              <a:ext cx="1352525" cy="690279"/>
              <a:chOff x="971598" y="5443670"/>
              <a:chExt cx="1352525" cy="511997"/>
            </a:xfrm>
          </p:grpSpPr>
          <p:grpSp>
            <p:nvGrpSpPr>
              <p:cNvPr id="39" name="그룹 73">
                <a:extLst>
                  <a:ext uri="{FF2B5EF4-FFF2-40B4-BE49-F238E27FC236}">
                    <a16:creationId xmlns:a16="http://schemas.microsoft.com/office/drawing/2014/main" id="{A0C22DCB-F781-4875-8A19-01270619B2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41" name="모서리가 둥근 직사각형 69">
                  <a:extLst>
                    <a:ext uri="{FF2B5EF4-FFF2-40B4-BE49-F238E27FC236}">
                      <a16:creationId xmlns:a16="http://schemas.microsoft.com/office/drawing/2014/main" id="{AE967F87-1179-4823-AEA1-275313BB3D87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모서리가 둥근 직사각형 70">
                  <a:extLst>
                    <a:ext uri="{FF2B5EF4-FFF2-40B4-BE49-F238E27FC236}">
                      <a16:creationId xmlns:a16="http://schemas.microsoft.com/office/drawing/2014/main" id="{339DD622-3B62-4CF6-8E61-10435DAFC5F3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" name="자유형 22">
                  <a:extLst>
                    <a:ext uri="{FF2B5EF4-FFF2-40B4-BE49-F238E27FC236}">
                      <a16:creationId xmlns:a16="http://schemas.microsoft.com/office/drawing/2014/main" id="{5DDD5A8D-987B-4C40-B4E9-EC55089E98A8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E0523B3-B544-4FB5-952B-C358FCE8B1C8}"/>
                  </a:ext>
                </a:extLst>
              </p:cNvPr>
              <p:cNvSpPr txBox="1"/>
              <p:nvPr/>
            </p:nvSpPr>
            <p:spPr bwMode="auto">
              <a:xfrm>
                <a:off x="971598" y="5530686"/>
                <a:ext cx="1352525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00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1-3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B1EC363-98C5-4487-88AC-BD1BD60E9AAA}"/>
                </a:ext>
              </a:extLst>
            </p:cNvPr>
            <p:cNvSpPr/>
            <p:nvPr/>
          </p:nvSpPr>
          <p:spPr>
            <a:xfrm>
              <a:off x="2463247" y="2458649"/>
              <a:ext cx="10093364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키워드는 사용하지 않아야 함 </a:t>
              </a:r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(SELECT, FROM 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등</a:t>
              </a:r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149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lvl="1"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ALTER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 사용하기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318155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테이블 컬럼 추가하기ㅇ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36E8106-F8EB-4F1C-93D2-5CDFDB580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705489"/>
              </p:ext>
            </p:extLst>
          </p:nvPr>
        </p:nvGraphicFramePr>
        <p:xfrm>
          <a:off x="410424" y="1671062"/>
          <a:ext cx="8147980" cy="2916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2916912">
                <a:tc>
                  <a:txBody>
                    <a:bodyPr/>
                    <a:lstStyle/>
                    <a:p>
                      <a:r>
                        <a:rPr lang="en-US" altLang="ko-KR" sz="12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 </a:t>
                      </a:r>
                      <a:r>
                        <a:rPr lang="ko-KR" altLang="en-US" sz="12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임시 테이블 생성하기</a:t>
                      </a:r>
                      <a:endParaRPr lang="en-US" altLang="ko-KR" sz="1200" b="1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 table </a:t>
                      </a:r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kopo_customerdata_hk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</a:t>
                      </a:r>
                    </a:p>
                    <a:p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select * from </a:t>
                      </a:r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customerdata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 </a:t>
                      </a:r>
                      <a:r>
                        <a:rPr lang="ko-KR" altLang="en-US" sz="12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컬럼만 복사하기</a:t>
                      </a:r>
                      <a:endParaRPr lang="en-US" altLang="ko-KR" sz="1200" b="1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alter table </a:t>
                      </a:r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kopo_customerdata_hk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add(description varchar2(100));</a:t>
                      </a:r>
                    </a:p>
                    <a:p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alter table </a:t>
                      </a:r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kopo_customerdata_hk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add(description varchar2(100) default ‘</a:t>
                      </a:r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indo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DFDE217-8D85-4244-914D-6827025C0838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14B2B8-FA25-46D7-ABFC-6EDA7E3DF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4363" y="1750320"/>
            <a:ext cx="3685737" cy="127016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B00BC0F-155C-474B-B49C-47B5ED1607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3123" y="3169147"/>
            <a:ext cx="3710558" cy="138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lvl="1"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ALTER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 사용하기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3458330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테이블 컬럼 이름변경하기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36E8106-F8EB-4F1C-93D2-5CDFDB580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045967"/>
              </p:ext>
            </p:extLst>
          </p:nvPr>
        </p:nvGraphicFramePr>
        <p:xfrm>
          <a:off x="410424" y="1671062"/>
          <a:ext cx="8147980" cy="2916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2916912">
                <a:tc>
                  <a:txBody>
                    <a:bodyPr/>
                    <a:lstStyle/>
                    <a:p>
                      <a:r>
                        <a:rPr lang="en-US" altLang="ko-KR" sz="12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12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컬럼 이름변경</a:t>
                      </a:r>
                      <a:endParaRPr lang="en-US" altLang="ko-KR" sz="1200" b="1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alter table </a:t>
                      </a:r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kopo_customerdata_hk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rename column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 to nation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DFDE217-8D85-4244-914D-6827025C0838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CE265F-2A66-49F6-9D7B-592A13CE2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8" y="2241948"/>
            <a:ext cx="4912593" cy="177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13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DCDD1E-2934-44A0-86B9-93F966AD425D}"/>
              </a:ext>
            </a:extLst>
          </p:cNvPr>
          <p:cNvSpPr txBox="1"/>
          <p:nvPr/>
        </p:nvSpPr>
        <p:spPr>
          <a:xfrm>
            <a:off x="0" y="2211710"/>
            <a:ext cx="9144000" cy="925071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b="0">
                <a:solidFill>
                  <a:schemeClr val="bg1"/>
                </a:solidFill>
              </a:rPr>
              <a:t>생성한 테이블에 </a:t>
            </a:r>
            <a:r>
              <a:rPr lang="en-US" altLang="ko-KR" sz="2400" b="0">
                <a:solidFill>
                  <a:schemeClr val="bg1"/>
                </a:solidFill>
              </a:rPr>
              <a:t>DESCRIPTION </a:t>
            </a:r>
            <a:r>
              <a:rPr lang="ko-KR" altLang="en-US" sz="2400" b="0">
                <a:solidFill>
                  <a:schemeClr val="bg1"/>
                </a:solidFill>
              </a:rPr>
              <a:t>컬럼을 추가하고</a:t>
            </a:r>
            <a:endParaRPr lang="en-US" altLang="ko-KR" sz="2400" b="0">
              <a:solidFill>
                <a:schemeClr val="bg1"/>
              </a:solidFill>
            </a:endParaRPr>
          </a:p>
          <a:p>
            <a:pPr algn="ctr"/>
            <a:r>
              <a:rPr lang="en-US" altLang="ko-KR" sz="2400" b="0">
                <a:solidFill>
                  <a:schemeClr val="bg1"/>
                </a:solidFill>
              </a:rPr>
              <a:t>DEFAULT</a:t>
            </a:r>
            <a:r>
              <a:rPr lang="ko-KR" altLang="en-US" sz="2400" b="0">
                <a:solidFill>
                  <a:schemeClr val="bg1"/>
                </a:solidFill>
              </a:rPr>
              <a:t>값을 </a:t>
            </a:r>
            <a:r>
              <a:rPr lang="en-US" altLang="ko-KR" sz="2400" b="0">
                <a:solidFill>
                  <a:schemeClr val="bg1"/>
                </a:solidFill>
              </a:rPr>
              <a:t>“NORMAL”</a:t>
            </a:r>
            <a:r>
              <a:rPr lang="ko-KR" altLang="en-US" sz="2400" b="0">
                <a:solidFill>
                  <a:schemeClr val="bg1"/>
                </a:solidFill>
              </a:rPr>
              <a:t>로 채우세요 </a:t>
            </a:r>
            <a:endParaRPr lang="en-US" altLang="ko-KR" sz="24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14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lvl="1"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ALTER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 사용하기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376753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컬럼의 데이터 크기 조정하기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36E8106-F8EB-4F1C-93D2-5CDFDB580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851877"/>
              </p:ext>
            </p:extLst>
          </p:nvPr>
        </p:nvGraphicFramePr>
        <p:xfrm>
          <a:off x="410424" y="1671062"/>
          <a:ext cx="8147980" cy="2916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2916912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 </a:t>
                      </a:r>
                      <a:r>
                        <a:rPr lang="ko-KR" altLang="en-US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컬럼속성 변경하기</a:t>
                      </a:r>
                      <a:endParaRPr lang="en-US" altLang="ko-KR" sz="12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alter table kopo_customerdata_hk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modify(description varchar2(1000));</a:t>
                      </a:r>
                    </a:p>
                    <a:p>
                      <a:endParaRPr lang="en-US" altLang="ko-KR" sz="12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컬럼속성 확인하기</a:t>
                      </a:r>
                      <a:endParaRPr lang="en-US" altLang="ko-KR" sz="12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kopo_customerdata_hk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DFDE217-8D85-4244-914D-6827025C0838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63BEB0-B244-439D-865F-C62AEBC44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2571750"/>
            <a:ext cx="4227562" cy="141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lvl="1"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ALTER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 사용하기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219339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컬럼 삭제하기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36E8106-F8EB-4F1C-93D2-5CDFDB580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183972"/>
              </p:ext>
            </p:extLst>
          </p:nvPr>
        </p:nvGraphicFramePr>
        <p:xfrm>
          <a:off x="410424" y="1671062"/>
          <a:ext cx="8147980" cy="2916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2916912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 </a:t>
                      </a:r>
                      <a:r>
                        <a:rPr lang="ko-KR" altLang="en-US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 삭제하기</a:t>
                      </a:r>
                      <a:endParaRPr lang="en-US" altLang="ko-KR" sz="12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alter table kopo_customerdata_hk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drop column nation;</a:t>
                      </a:r>
                    </a:p>
                    <a:p>
                      <a:endParaRPr lang="en-US" altLang="ko-KR" sz="12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 삭제하기</a:t>
                      </a:r>
                      <a:endParaRPr lang="en-US" altLang="ko-KR" sz="12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alter table kopo_customerdata_hk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cascade constraints;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DFDE217-8D85-4244-914D-6827025C0838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3A616F8-7A09-4A51-B79C-79032AFE4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2211710"/>
            <a:ext cx="4118024" cy="185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3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lvl="1"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TRUNCATE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 사용하기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222582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테이블 자료 삭제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36E8106-F8EB-4F1C-93D2-5CDFDB580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405872"/>
              </p:ext>
            </p:extLst>
          </p:nvPr>
        </p:nvGraphicFramePr>
        <p:xfrm>
          <a:off x="410424" y="1671062"/>
          <a:ext cx="8147980" cy="2916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2916912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 </a:t>
                      </a:r>
                      <a:r>
                        <a:rPr lang="ko-KR" altLang="en-US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데이터 삭제</a:t>
                      </a:r>
                      <a:endParaRPr lang="en-US" altLang="ko-KR" sz="12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TRUNCATE TABLE KOPO_CUSTOMERDATA_HK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DFDE217-8D85-4244-914D-6827025C0838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A5846F-FA62-4CE6-9B49-E47295DB4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52" y="2283718"/>
            <a:ext cx="3959390" cy="171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9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DC59FA7-A62C-4D3D-ABA2-C04263C7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571098"/>
              </p:ext>
            </p:extLst>
          </p:nvPr>
        </p:nvGraphicFramePr>
        <p:xfrm>
          <a:off x="583636" y="915566"/>
          <a:ext cx="7976728" cy="2726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9454">
                  <a:extLst>
                    <a:ext uri="{9D8B030D-6E8A-4147-A177-3AD203B41FA5}">
                      <a16:colId xmlns:a16="http://schemas.microsoft.com/office/drawing/2014/main" val="3708798441"/>
                    </a:ext>
                  </a:extLst>
                </a:gridCol>
                <a:gridCol w="4270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 차수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주제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</a:p>
                  </a:txBody>
                  <a:tcPr marL="10160" marR="10160" marT="10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60" marR="10160" marT="10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1612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100" b="0" i="0" u="none" strike="noStrike">
                          <a:solidFill>
                            <a:srgbClr val="1612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개론 및 사용자 역할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0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</a:p>
                  </a:txBody>
                  <a:tcPr marL="10160" marR="10160" marT="10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60" marR="10160" marT="10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1612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100" b="0" i="0" u="none" strike="noStrike">
                          <a:solidFill>
                            <a:srgbClr val="1612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생성 및 구성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0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</a:p>
                  </a:txBody>
                  <a:tcPr marL="10160" marR="10160" marT="10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60" marR="10160" marT="10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1612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ko-KR" altLang="en-US" sz="1100" b="0" i="0" u="none" strike="noStrike">
                          <a:solidFill>
                            <a:srgbClr val="1612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 데이터의 개념 및 무결성 제약조건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0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</a:p>
                  </a:txBody>
                  <a:tcPr marL="10160" marR="10160" marT="10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60" marR="10160" marT="10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1612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</a:t>
                      </a:r>
                      <a:r>
                        <a:rPr lang="ko-KR" altLang="en-US" sz="1100" b="0" i="0" u="none" strike="noStrike">
                          <a:solidFill>
                            <a:srgbClr val="1612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 데이터의 개념 및 무결성 제약조건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0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r>
                        <a:rPr lang="ko-KR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</a:t>
                      </a:r>
                    </a:p>
                  </a:txBody>
                  <a:tcPr marL="10160" marR="10160" marT="10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160" marR="10160" marT="10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5. SQL </a:t>
                      </a:r>
                      <a:r>
                        <a:rPr lang="ko-KR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0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</a:p>
                  </a:txBody>
                  <a:tcPr marL="10160" marR="10160" marT="10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60" marR="10160" marT="10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1612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 SQL </a:t>
                      </a:r>
                      <a:r>
                        <a:rPr lang="ko-KR" altLang="en-US" sz="1400" b="1" i="0" u="none" strike="noStrike">
                          <a:solidFill>
                            <a:srgbClr val="1612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</a:t>
                      </a:r>
                      <a:endParaRPr lang="en-US" altLang="ko-KR" sz="1400" b="1" i="0" u="none" strike="noStrike">
                        <a:solidFill>
                          <a:srgbClr val="16120A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19119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lvl="1"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DROP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 사용하기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160957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테이블 삭제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36E8106-F8EB-4F1C-93D2-5CDFDB580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405416"/>
              </p:ext>
            </p:extLst>
          </p:nvPr>
        </p:nvGraphicFramePr>
        <p:xfrm>
          <a:off x="410424" y="1671062"/>
          <a:ext cx="8147980" cy="2916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2916912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 </a:t>
                      </a:r>
                      <a:r>
                        <a:rPr lang="ko-KR" altLang="en-US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삭제</a:t>
                      </a:r>
                      <a:endParaRPr lang="en-US" altLang="ko-KR" sz="12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DROP TABLE KOPO_CUSTOMERDATA_HK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DFDE217-8D85-4244-914D-6827025C0838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0F824A0-9D6F-418B-9B11-2A8325FA7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1931380"/>
            <a:ext cx="42672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lvl="1"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DROP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394700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DELETE / TRUNCATE / DROP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9" name="그림 8" descr="5장_p18_그림1.png">
            <a:extLst>
              <a:ext uri="{FF2B5EF4-FFF2-40B4-BE49-F238E27FC236}">
                <a16:creationId xmlns:a16="http://schemas.microsoft.com/office/drawing/2014/main" id="{1F9CB8A0-8E4B-4D4A-8E24-5DF5E79B361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2204863"/>
            <a:ext cx="8363022" cy="179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5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DCDD1E-2934-44A0-86B9-93F966AD425D}"/>
              </a:ext>
            </a:extLst>
          </p:cNvPr>
          <p:cNvSpPr txBox="1"/>
          <p:nvPr/>
        </p:nvSpPr>
        <p:spPr>
          <a:xfrm>
            <a:off x="0" y="2211710"/>
            <a:ext cx="9144000" cy="925071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b="0">
                <a:solidFill>
                  <a:schemeClr val="bg1"/>
                </a:solidFill>
              </a:rPr>
              <a:t>생성한 테이블의 데이터를 삭제하고</a:t>
            </a:r>
            <a:endParaRPr lang="en-US" altLang="ko-KR" sz="2400" b="0">
              <a:solidFill>
                <a:schemeClr val="bg1"/>
              </a:solidFill>
            </a:endParaRPr>
          </a:p>
          <a:p>
            <a:pPr algn="ctr"/>
            <a:r>
              <a:rPr lang="ko-KR" altLang="en-US" sz="2400" b="0">
                <a:solidFill>
                  <a:schemeClr val="bg1"/>
                </a:solidFill>
              </a:rPr>
              <a:t>테이블을 모두 삭제하세요</a:t>
            </a:r>
            <a:endParaRPr lang="en-US" altLang="ko-KR" sz="24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7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55C3C04-F8E4-4CFF-9EE9-BE51DB3BB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885427"/>
              </p:ext>
            </p:extLst>
          </p:nvPr>
        </p:nvGraphicFramePr>
        <p:xfrm>
          <a:off x="410424" y="1671062"/>
          <a:ext cx="8147980" cy="2916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2916912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 </a:t>
                      </a:r>
                      <a:r>
                        <a:rPr lang="ko-KR" altLang="en-US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읽기전용</a:t>
                      </a:r>
                      <a:endParaRPr lang="en-US" altLang="ko-KR" sz="12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ALTER TABLE {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 READ ONLY;</a:t>
                      </a:r>
                    </a:p>
                    <a:p>
                      <a:endParaRPr lang="en-US" altLang="ko-KR" sz="12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 </a:t>
                      </a:r>
                      <a:r>
                        <a:rPr lang="ko-KR" altLang="en-US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읽기</a:t>
                      </a:r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쓰기모드 변경</a:t>
                      </a:r>
                      <a:endParaRPr lang="en-US" altLang="ko-KR" sz="12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ALTER TABLE {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 READ WRITE;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lvl="1"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376753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읽기 전용 테이블로 변경하기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91822F2-38B8-40FE-8352-37BAC0F86423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72F098F-843A-4325-B26D-5A23A7113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9993" y="1885684"/>
            <a:ext cx="4853211" cy="252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88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lvl="1"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딕셔너리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210257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딕셔너리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9" name="그룹 52">
            <a:extLst>
              <a:ext uri="{FF2B5EF4-FFF2-40B4-BE49-F238E27FC236}">
                <a16:creationId xmlns:a16="http://schemas.microsoft.com/office/drawing/2014/main" id="{1EFC17DE-912B-4FC6-823D-D07BF4B28DC6}"/>
              </a:ext>
            </a:extLst>
          </p:cNvPr>
          <p:cNvGrpSpPr/>
          <p:nvPr/>
        </p:nvGrpSpPr>
        <p:grpSpPr>
          <a:xfrm>
            <a:off x="611560" y="1410156"/>
            <a:ext cx="4104456" cy="409829"/>
            <a:chOff x="956155" y="1449927"/>
            <a:chExt cx="12064160" cy="69065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F8E2D38-98EE-4067-89E4-60BCDFE3C807}"/>
                </a:ext>
              </a:extLst>
            </p:cNvPr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2" name="그룹 65">
              <a:extLst>
                <a:ext uri="{FF2B5EF4-FFF2-40B4-BE49-F238E27FC236}">
                  <a16:creationId xmlns:a16="http://schemas.microsoft.com/office/drawing/2014/main" id="{41BCFB68-E3DA-4062-AC55-8B6DEBDAE2B4}"/>
                </a:ext>
              </a:extLst>
            </p:cNvPr>
            <p:cNvGrpSpPr/>
            <p:nvPr/>
          </p:nvGrpSpPr>
          <p:grpSpPr>
            <a:xfrm>
              <a:off x="956155" y="1449927"/>
              <a:ext cx="1420214" cy="690655"/>
              <a:chOff x="884724" y="4888337"/>
              <a:chExt cx="1420214" cy="512276"/>
            </a:xfrm>
          </p:grpSpPr>
          <p:grpSp>
            <p:nvGrpSpPr>
              <p:cNvPr id="14" name="그룹 76">
                <a:extLst>
                  <a:ext uri="{FF2B5EF4-FFF2-40B4-BE49-F238E27FC236}">
                    <a16:creationId xmlns:a16="http://schemas.microsoft.com/office/drawing/2014/main" id="{86D865F9-8CB4-4464-A13A-17DF1248E1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5" y="4888337"/>
                <a:ext cx="1271322" cy="512276"/>
                <a:chOff x="827708" y="1950826"/>
                <a:chExt cx="462223" cy="434439"/>
              </a:xfrm>
            </p:grpSpPr>
            <p:sp>
              <p:nvSpPr>
                <p:cNvPr id="16" name="모서리가 둥근 직사각형 69">
                  <a:extLst>
                    <a:ext uri="{FF2B5EF4-FFF2-40B4-BE49-F238E27FC236}">
                      <a16:creationId xmlns:a16="http://schemas.microsoft.com/office/drawing/2014/main" id="{A34BEC79-7B64-4CB3-A4E1-41C22EC9E57B}"/>
                    </a:ext>
                  </a:extLst>
                </p:cNvPr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모서리가 둥근 직사각형 70">
                  <a:extLst>
                    <a:ext uri="{FF2B5EF4-FFF2-40B4-BE49-F238E27FC236}">
                      <a16:creationId xmlns:a16="http://schemas.microsoft.com/office/drawing/2014/main" id="{FE127F08-1758-4AAC-AAA9-73ADFA262E8E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7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자유형 16">
                  <a:extLst>
                    <a:ext uri="{FF2B5EF4-FFF2-40B4-BE49-F238E27FC236}">
                      <a16:creationId xmlns:a16="http://schemas.microsoft.com/office/drawing/2014/main" id="{5CCDC9A3-F0E0-4502-B2F2-32DA549D21C8}"/>
                    </a:ext>
                  </a:extLst>
                </p:cNvPr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17D9AD-F63B-410E-B71F-107929FF01DB}"/>
                  </a:ext>
                </a:extLst>
              </p:cNvPr>
              <p:cNvSpPr txBox="1"/>
              <p:nvPr/>
            </p:nvSpPr>
            <p:spPr bwMode="auto">
              <a:xfrm>
                <a:off x="884724" y="4982481"/>
                <a:ext cx="1420214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sz="1000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416DF09-8819-42CC-8716-E5715B5E9C5F}"/>
                </a:ext>
              </a:extLst>
            </p:cNvPr>
            <p:cNvSpPr/>
            <p:nvPr/>
          </p:nvSpPr>
          <p:spPr>
            <a:xfrm>
              <a:off x="2463249" y="1555083"/>
              <a:ext cx="10017975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오라클 데이터베이스의 메모리 구조와 파일구조 정보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" name="그룹 88">
            <a:extLst>
              <a:ext uri="{FF2B5EF4-FFF2-40B4-BE49-F238E27FC236}">
                <a16:creationId xmlns:a16="http://schemas.microsoft.com/office/drawing/2014/main" id="{58CB0E4B-A800-47DB-B8D3-CF1A4A8CCB52}"/>
              </a:ext>
            </a:extLst>
          </p:cNvPr>
          <p:cNvGrpSpPr/>
          <p:nvPr/>
        </p:nvGrpSpPr>
        <p:grpSpPr>
          <a:xfrm>
            <a:off x="641117" y="1942842"/>
            <a:ext cx="4074899" cy="409606"/>
            <a:chOff x="1043029" y="2349884"/>
            <a:chExt cx="11977287" cy="690279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94507ED-FCDB-4BCC-AA6A-A6E6F9D94F13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1" name="그룹 90">
              <a:extLst>
                <a:ext uri="{FF2B5EF4-FFF2-40B4-BE49-F238E27FC236}">
                  <a16:creationId xmlns:a16="http://schemas.microsoft.com/office/drawing/2014/main" id="{8DE4F17A-AE41-4DD6-A2AF-C3E873F89698}"/>
                </a:ext>
              </a:extLst>
            </p:cNvPr>
            <p:cNvGrpSpPr/>
            <p:nvPr/>
          </p:nvGrpSpPr>
          <p:grpSpPr>
            <a:xfrm>
              <a:off x="1043029" y="2349884"/>
              <a:ext cx="1352525" cy="690279"/>
              <a:chOff x="971598" y="5443670"/>
              <a:chExt cx="1352525" cy="511997"/>
            </a:xfrm>
          </p:grpSpPr>
          <p:grpSp>
            <p:nvGrpSpPr>
              <p:cNvPr id="23" name="그룹 73">
                <a:extLst>
                  <a:ext uri="{FF2B5EF4-FFF2-40B4-BE49-F238E27FC236}">
                    <a16:creationId xmlns:a16="http://schemas.microsoft.com/office/drawing/2014/main" id="{6AC14B7D-553C-446D-8370-26163ED196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25" name="모서리가 둥근 직사각형 69">
                  <a:extLst>
                    <a:ext uri="{FF2B5EF4-FFF2-40B4-BE49-F238E27FC236}">
                      <a16:creationId xmlns:a16="http://schemas.microsoft.com/office/drawing/2014/main" id="{4BCFE126-78A3-4B50-91B5-037A9B3404D8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모서리가 둥근 직사각형 70">
                  <a:extLst>
                    <a:ext uri="{FF2B5EF4-FFF2-40B4-BE49-F238E27FC236}">
                      <a16:creationId xmlns:a16="http://schemas.microsoft.com/office/drawing/2014/main" id="{1B5226A2-7A48-4B9F-9142-CC3F7B3BE8B3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" name="자유형 22">
                  <a:extLst>
                    <a:ext uri="{FF2B5EF4-FFF2-40B4-BE49-F238E27FC236}">
                      <a16:creationId xmlns:a16="http://schemas.microsoft.com/office/drawing/2014/main" id="{2B0202FB-F535-4D17-AEAD-8617F9AE502D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D338361-3F0D-492C-AFB2-B54C29028251}"/>
                  </a:ext>
                </a:extLst>
              </p:cNvPr>
              <p:cNvSpPr txBox="1"/>
              <p:nvPr/>
            </p:nvSpPr>
            <p:spPr bwMode="auto">
              <a:xfrm>
                <a:off x="971598" y="5530686"/>
                <a:ext cx="1352525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00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8ADA217-1EC4-4A04-8D7A-385CEF2035EA}"/>
                </a:ext>
              </a:extLst>
            </p:cNvPr>
            <p:cNvSpPr/>
            <p:nvPr/>
          </p:nvSpPr>
          <p:spPr>
            <a:xfrm>
              <a:off x="2463247" y="2458649"/>
              <a:ext cx="3171905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제약조건 정보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8" name="그룹 88">
            <a:extLst>
              <a:ext uri="{FF2B5EF4-FFF2-40B4-BE49-F238E27FC236}">
                <a16:creationId xmlns:a16="http://schemas.microsoft.com/office/drawing/2014/main" id="{432B5E88-5525-43AD-BB99-3F440A4C473D}"/>
              </a:ext>
            </a:extLst>
          </p:cNvPr>
          <p:cNvGrpSpPr/>
          <p:nvPr/>
        </p:nvGrpSpPr>
        <p:grpSpPr>
          <a:xfrm>
            <a:off x="641117" y="2510485"/>
            <a:ext cx="4074899" cy="409606"/>
            <a:chOff x="1043029" y="2349884"/>
            <a:chExt cx="11977287" cy="690279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3BE42BD-068C-4BD3-A204-6F127154F780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0" name="그룹 90">
              <a:extLst>
                <a:ext uri="{FF2B5EF4-FFF2-40B4-BE49-F238E27FC236}">
                  <a16:creationId xmlns:a16="http://schemas.microsoft.com/office/drawing/2014/main" id="{D96A9073-F9F7-49B7-B268-204401B58049}"/>
                </a:ext>
              </a:extLst>
            </p:cNvPr>
            <p:cNvGrpSpPr/>
            <p:nvPr/>
          </p:nvGrpSpPr>
          <p:grpSpPr>
            <a:xfrm>
              <a:off x="1043029" y="2349884"/>
              <a:ext cx="1352525" cy="690279"/>
              <a:chOff x="971598" y="5443670"/>
              <a:chExt cx="1352525" cy="511997"/>
            </a:xfrm>
          </p:grpSpPr>
          <p:grpSp>
            <p:nvGrpSpPr>
              <p:cNvPr id="33" name="그룹 73">
                <a:extLst>
                  <a:ext uri="{FF2B5EF4-FFF2-40B4-BE49-F238E27FC236}">
                    <a16:creationId xmlns:a16="http://schemas.microsoft.com/office/drawing/2014/main" id="{3C2C350B-2B0E-4274-9DB4-334511393A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35" name="모서리가 둥근 직사각형 69">
                  <a:extLst>
                    <a:ext uri="{FF2B5EF4-FFF2-40B4-BE49-F238E27FC236}">
                      <a16:creationId xmlns:a16="http://schemas.microsoft.com/office/drawing/2014/main" id="{5A21F4E7-7BAA-4BA0-A512-49F8F7380973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" name="모서리가 둥근 직사각형 70">
                  <a:extLst>
                    <a:ext uri="{FF2B5EF4-FFF2-40B4-BE49-F238E27FC236}">
                      <a16:creationId xmlns:a16="http://schemas.microsoft.com/office/drawing/2014/main" id="{DB033622-B55E-42D1-BF03-11382E452530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" name="자유형 22">
                  <a:extLst>
                    <a:ext uri="{FF2B5EF4-FFF2-40B4-BE49-F238E27FC236}">
                      <a16:creationId xmlns:a16="http://schemas.microsoft.com/office/drawing/2014/main" id="{D7C42E88-CDE5-4C74-8C56-F5874BC612B5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660E23B-7DEB-42FA-BF62-0D2AFBA87B94}"/>
                  </a:ext>
                </a:extLst>
              </p:cNvPr>
              <p:cNvSpPr txBox="1"/>
              <p:nvPr/>
            </p:nvSpPr>
            <p:spPr bwMode="auto">
              <a:xfrm>
                <a:off x="971598" y="5530686"/>
                <a:ext cx="1352525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00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3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C604490-8FBC-460F-8EC0-F5285CFE9A15}"/>
                </a:ext>
              </a:extLst>
            </p:cNvPr>
            <p:cNvSpPr/>
            <p:nvPr/>
          </p:nvSpPr>
          <p:spPr>
            <a:xfrm>
              <a:off x="2463247" y="2458649"/>
              <a:ext cx="2672465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사용자 정보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8" name="그룹 88">
            <a:extLst>
              <a:ext uri="{FF2B5EF4-FFF2-40B4-BE49-F238E27FC236}">
                <a16:creationId xmlns:a16="http://schemas.microsoft.com/office/drawing/2014/main" id="{D8E3C797-4E39-412D-833D-91BFDB6506A2}"/>
              </a:ext>
            </a:extLst>
          </p:cNvPr>
          <p:cNvGrpSpPr/>
          <p:nvPr/>
        </p:nvGrpSpPr>
        <p:grpSpPr>
          <a:xfrm>
            <a:off x="641117" y="3077679"/>
            <a:ext cx="4074899" cy="409606"/>
            <a:chOff x="1043029" y="2349884"/>
            <a:chExt cx="11977287" cy="690279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DEA54C7-1FA0-4747-8921-65475037DC13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40" name="그룹 90">
              <a:extLst>
                <a:ext uri="{FF2B5EF4-FFF2-40B4-BE49-F238E27FC236}">
                  <a16:creationId xmlns:a16="http://schemas.microsoft.com/office/drawing/2014/main" id="{9ED92310-3C09-4EC9-9D20-520F108FD9EC}"/>
                </a:ext>
              </a:extLst>
            </p:cNvPr>
            <p:cNvGrpSpPr/>
            <p:nvPr/>
          </p:nvGrpSpPr>
          <p:grpSpPr>
            <a:xfrm>
              <a:off x="1043029" y="2349884"/>
              <a:ext cx="1352525" cy="690279"/>
              <a:chOff x="971598" y="5443670"/>
              <a:chExt cx="1352525" cy="511997"/>
            </a:xfrm>
          </p:grpSpPr>
          <p:grpSp>
            <p:nvGrpSpPr>
              <p:cNvPr id="42" name="그룹 73">
                <a:extLst>
                  <a:ext uri="{FF2B5EF4-FFF2-40B4-BE49-F238E27FC236}">
                    <a16:creationId xmlns:a16="http://schemas.microsoft.com/office/drawing/2014/main" id="{D8466657-BFF5-458A-9F4C-131C01340F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44" name="모서리가 둥근 직사각형 69">
                  <a:extLst>
                    <a:ext uri="{FF2B5EF4-FFF2-40B4-BE49-F238E27FC236}">
                      <a16:creationId xmlns:a16="http://schemas.microsoft.com/office/drawing/2014/main" id="{2DCBA95F-BBEF-4D32-86E2-881CE279E14B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" name="모서리가 둥근 직사각형 70">
                  <a:extLst>
                    <a:ext uri="{FF2B5EF4-FFF2-40B4-BE49-F238E27FC236}">
                      <a16:creationId xmlns:a16="http://schemas.microsoft.com/office/drawing/2014/main" id="{962B22A3-4D7C-40E4-9B1D-7AA8CF0A565A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" name="자유형 22">
                  <a:extLst>
                    <a:ext uri="{FF2B5EF4-FFF2-40B4-BE49-F238E27FC236}">
                      <a16:creationId xmlns:a16="http://schemas.microsoft.com/office/drawing/2014/main" id="{EA51CA48-441E-4D0B-AF52-C1D13BA0DD1F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2CC72D4-894C-4FB4-8C01-86EF52968795}"/>
                  </a:ext>
                </a:extLst>
              </p:cNvPr>
              <p:cNvSpPr txBox="1"/>
              <p:nvPr/>
            </p:nvSpPr>
            <p:spPr bwMode="auto">
              <a:xfrm>
                <a:off x="971598" y="5530686"/>
                <a:ext cx="1352525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00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4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4F504FD-92D1-4D8C-BD33-581253C03B05}"/>
                </a:ext>
              </a:extLst>
            </p:cNvPr>
            <p:cNvSpPr/>
            <p:nvPr/>
          </p:nvSpPr>
          <p:spPr>
            <a:xfrm>
              <a:off x="2463247" y="2458649"/>
              <a:ext cx="4868110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궈한</a:t>
              </a:r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프로파일</a:t>
              </a:r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롤 정보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0" name="그룹 88">
            <a:extLst>
              <a:ext uri="{FF2B5EF4-FFF2-40B4-BE49-F238E27FC236}">
                <a16:creationId xmlns:a16="http://schemas.microsoft.com/office/drawing/2014/main" id="{FFBFB9CB-DFC0-4331-923E-4C4FB7E332C3}"/>
              </a:ext>
            </a:extLst>
          </p:cNvPr>
          <p:cNvGrpSpPr/>
          <p:nvPr/>
        </p:nvGrpSpPr>
        <p:grpSpPr>
          <a:xfrm>
            <a:off x="641117" y="3658548"/>
            <a:ext cx="4074899" cy="409606"/>
            <a:chOff x="1043029" y="2349884"/>
            <a:chExt cx="11977287" cy="690279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76EBDE4-1EF0-4508-BC56-3B99E39DA294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52" name="그룹 90">
              <a:extLst>
                <a:ext uri="{FF2B5EF4-FFF2-40B4-BE49-F238E27FC236}">
                  <a16:creationId xmlns:a16="http://schemas.microsoft.com/office/drawing/2014/main" id="{9DCA894A-71CC-41A9-B21A-F549B05083BE}"/>
                </a:ext>
              </a:extLst>
            </p:cNvPr>
            <p:cNvGrpSpPr/>
            <p:nvPr/>
          </p:nvGrpSpPr>
          <p:grpSpPr>
            <a:xfrm>
              <a:off x="1043029" y="2349884"/>
              <a:ext cx="1352525" cy="690279"/>
              <a:chOff x="971598" y="5443670"/>
              <a:chExt cx="1352525" cy="511997"/>
            </a:xfrm>
          </p:grpSpPr>
          <p:grpSp>
            <p:nvGrpSpPr>
              <p:cNvPr id="54" name="그룹 73">
                <a:extLst>
                  <a:ext uri="{FF2B5EF4-FFF2-40B4-BE49-F238E27FC236}">
                    <a16:creationId xmlns:a16="http://schemas.microsoft.com/office/drawing/2014/main" id="{66B37F4D-D344-423D-895D-D10CEA0647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56" name="모서리가 둥근 직사각형 69">
                  <a:extLst>
                    <a:ext uri="{FF2B5EF4-FFF2-40B4-BE49-F238E27FC236}">
                      <a16:creationId xmlns:a16="http://schemas.microsoft.com/office/drawing/2014/main" id="{D15281C6-2887-4B7E-A68A-F48CB5E97267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" name="모서리가 둥근 직사각형 70">
                  <a:extLst>
                    <a:ext uri="{FF2B5EF4-FFF2-40B4-BE49-F238E27FC236}">
                      <a16:creationId xmlns:a16="http://schemas.microsoft.com/office/drawing/2014/main" id="{F945BF94-39CC-46D3-985E-41A666F097AB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" name="자유형 22">
                  <a:extLst>
                    <a:ext uri="{FF2B5EF4-FFF2-40B4-BE49-F238E27FC236}">
                      <a16:creationId xmlns:a16="http://schemas.microsoft.com/office/drawing/2014/main" id="{CA6B07A8-90BF-4244-93A7-DE3A66000619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714EC52-2DF8-4473-81CC-2AD82942AC47}"/>
                  </a:ext>
                </a:extLst>
              </p:cNvPr>
              <p:cNvSpPr txBox="1"/>
              <p:nvPr/>
            </p:nvSpPr>
            <p:spPr bwMode="auto">
              <a:xfrm>
                <a:off x="971598" y="5530686"/>
                <a:ext cx="1352525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00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5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DB5EB1C-317B-48F0-8D83-AE468E0F49E9}"/>
                </a:ext>
              </a:extLst>
            </p:cNvPr>
            <p:cNvSpPr/>
            <p:nvPr/>
          </p:nvSpPr>
          <p:spPr>
            <a:xfrm>
              <a:off x="2463247" y="2458649"/>
              <a:ext cx="3812693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감사</a:t>
              </a:r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(Audit 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정보</a:t>
              </a:r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348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lvl="1"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딕셔너리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114468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종류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9" name="Picture 2">
            <a:extLst>
              <a:ext uri="{FF2B5EF4-FFF2-40B4-BE49-F238E27FC236}">
                <a16:creationId xmlns:a16="http://schemas.microsoft.com/office/drawing/2014/main" id="{94D01D7B-D5EF-4B8B-A679-0A36D17E2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13" y="1479116"/>
            <a:ext cx="703897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980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DCDD1E-2934-44A0-86B9-93F966AD425D}"/>
              </a:ext>
            </a:extLst>
          </p:cNvPr>
          <p:cNvSpPr txBox="1"/>
          <p:nvPr/>
        </p:nvSpPr>
        <p:spPr>
          <a:xfrm>
            <a:off x="0" y="2211710"/>
            <a:ext cx="9144000" cy="925071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b="0">
                <a:solidFill>
                  <a:schemeClr val="bg1"/>
                </a:solidFill>
              </a:rPr>
              <a:t>데이터 딕셔너리 종류와 특징은</a:t>
            </a:r>
            <a:r>
              <a:rPr lang="en-US" altLang="ko-KR" sz="2400" b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9477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핵심정리 및</a:t>
            </a: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Q&amp;A</a:t>
            </a:r>
          </a:p>
        </p:txBody>
      </p:sp>
      <p:grpSp>
        <p:nvGrpSpPr>
          <p:cNvPr id="25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2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직사각형 28"/>
            <p:cNvSpPr/>
            <p:nvPr/>
          </p:nvSpPr>
          <p:spPr>
            <a:xfrm>
              <a:off x="911746" y="2055249"/>
              <a:ext cx="151659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기억합시다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1" name="그룹 52"/>
          <p:cNvGrpSpPr/>
          <p:nvPr/>
        </p:nvGrpSpPr>
        <p:grpSpPr>
          <a:xfrm>
            <a:off x="645209" y="1410156"/>
            <a:ext cx="7959239" cy="527603"/>
            <a:chOff x="1049186" y="1449928"/>
            <a:chExt cx="11971129" cy="690655"/>
          </a:xfrm>
        </p:grpSpPr>
        <p:sp>
          <p:nvSpPr>
            <p:cNvPr id="87" name="직사각형 86"/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88" name="그룹 65"/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90" name="그룹 76"/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92" name="모서리가 둥근 직사각형 69"/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3" name="모서리가 둥근 직사각형 70"/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4" name="자유형 16"/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1" name="TextBox 90"/>
              <p:cNvSpPr txBox="1"/>
              <p:nvPr/>
            </p:nvSpPr>
            <p:spPr bwMode="auto">
              <a:xfrm>
                <a:off x="1163065" y="4973818"/>
                <a:ext cx="944252" cy="341316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endParaRPr lang="ko-KR" altLang="en-US" sz="16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9" name="직사각형 88"/>
            <p:cNvSpPr/>
            <p:nvPr/>
          </p:nvSpPr>
          <p:spPr>
            <a:xfrm>
              <a:off x="2463248" y="1555083"/>
              <a:ext cx="4376454" cy="443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CREATE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통한 테이블 생성하기</a:t>
              </a:r>
              <a:endParaRPr lang="en-US" altLang="ko-KR" sz="16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6" name="그룹 88"/>
          <p:cNvGrpSpPr/>
          <p:nvPr/>
        </p:nvGrpSpPr>
        <p:grpSpPr>
          <a:xfrm>
            <a:off x="645211" y="2095922"/>
            <a:ext cx="7959237" cy="527316"/>
            <a:chOff x="1049187" y="2349884"/>
            <a:chExt cx="11971129" cy="690279"/>
          </a:xfrm>
        </p:grpSpPr>
        <p:sp>
          <p:nvSpPr>
            <p:cNvPr id="79" name="직사각형 78"/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80" name="그룹 90"/>
            <p:cNvGrpSpPr/>
            <p:nvPr/>
          </p:nvGrpSpPr>
          <p:grpSpPr>
            <a:xfrm>
              <a:off x="1049187" y="2349884"/>
              <a:ext cx="1271321" cy="690279"/>
              <a:chOff x="977756" y="5443670"/>
              <a:chExt cx="1271321" cy="511997"/>
            </a:xfrm>
          </p:grpSpPr>
          <p:grpSp>
            <p:nvGrpSpPr>
              <p:cNvPr id="82" name="그룹 73"/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84" name="모서리가 둥근 직사각형 69"/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모서리가 둥근 직사각형 70"/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자유형 22"/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3" name="TextBox 82"/>
              <p:cNvSpPr txBox="1"/>
              <p:nvPr/>
            </p:nvSpPr>
            <p:spPr bwMode="auto">
              <a:xfrm>
                <a:off x="1163063" y="5529007"/>
                <a:ext cx="944251" cy="341316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</a:t>
                </a:r>
                <a:endParaRPr lang="ko-KR" altLang="en-US" sz="16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1" name="직사각형 80"/>
            <p:cNvSpPr/>
            <p:nvPr/>
          </p:nvSpPr>
          <p:spPr>
            <a:xfrm>
              <a:off x="2463247" y="2458648"/>
              <a:ext cx="4779094" cy="443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ALTER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통한 데이터 구조 변경하기</a:t>
              </a:r>
              <a:endParaRPr lang="en-US" altLang="ko-KR" sz="16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7" name="그룹 97"/>
          <p:cNvGrpSpPr/>
          <p:nvPr/>
        </p:nvGrpSpPr>
        <p:grpSpPr>
          <a:xfrm>
            <a:off x="641117" y="2764770"/>
            <a:ext cx="7963331" cy="527497"/>
            <a:chOff x="1043031" y="3230975"/>
            <a:chExt cx="11977284" cy="690514"/>
          </a:xfrm>
        </p:grpSpPr>
        <p:sp>
          <p:nvSpPr>
            <p:cNvPr id="71" name="직사각형 70"/>
            <p:cNvSpPr/>
            <p:nvPr/>
          </p:nvSpPr>
          <p:spPr>
            <a:xfrm>
              <a:off x="1678231" y="3278160"/>
              <a:ext cx="11342084" cy="6009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72" name="그룹 99"/>
            <p:cNvGrpSpPr/>
            <p:nvPr/>
          </p:nvGrpSpPr>
          <p:grpSpPr>
            <a:xfrm>
              <a:off x="1043031" y="3230975"/>
              <a:ext cx="1272307" cy="690514"/>
              <a:chOff x="971600" y="6000903"/>
              <a:chExt cx="1272307" cy="512171"/>
            </a:xfrm>
          </p:grpSpPr>
          <p:grpSp>
            <p:nvGrpSpPr>
              <p:cNvPr id="74" name="그룹 77"/>
              <p:cNvGrpSpPr>
                <a:grpSpLocks/>
              </p:cNvGrpSpPr>
              <p:nvPr/>
            </p:nvGrpSpPr>
            <p:grpSpPr bwMode="auto">
              <a:xfrm>
                <a:off x="971600" y="6000903"/>
                <a:ext cx="1272307" cy="512171"/>
                <a:chOff x="827584" y="1950740"/>
                <a:chExt cx="462580" cy="434534"/>
              </a:xfrm>
            </p:grpSpPr>
            <p:sp>
              <p:nvSpPr>
                <p:cNvPr id="76" name="모서리가 둥근 직사각형 69"/>
                <p:cNvSpPr/>
                <p:nvPr/>
              </p:nvSpPr>
              <p:spPr>
                <a:xfrm>
                  <a:off x="827708" y="1951235"/>
                  <a:ext cx="462223" cy="434387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" name="모서리가 둥근 직사각형 70"/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2FB0C1"/>
                    </a:gs>
                    <a:gs pos="0">
                      <a:srgbClr val="2A87C6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" name="자유형 28"/>
                <p:cNvSpPr/>
                <p:nvPr/>
              </p:nvSpPr>
              <p:spPr>
                <a:xfrm>
                  <a:off x="865023" y="1981069"/>
                  <a:ext cx="390001" cy="177812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5" name="TextBox 74"/>
              <p:cNvSpPr txBox="1"/>
              <p:nvPr/>
            </p:nvSpPr>
            <p:spPr bwMode="auto">
              <a:xfrm>
                <a:off x="1157400" y="6086331"/>
                <a:ext cx="944252" cy="341315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3</a:t>
                </a:r>
                <a:endParaRPr lang="ko-KR" altLang="en-US" sz="16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3" name="직사각형 72"/>
            <p:cNvSpPr/>
            <p:nvPr/>
          </p:nvSpPr>
          <p:spPr>
            <a:xfrm>
              <a:off x="2463250" y="3331568"/>
              <a:ext cx="6158187" cy="4431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TRUNCATE &amp; DROP 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통한 데이터 삭제하기</a:t>
              </a:r>
              <a:endParaRPr lang="en-US" altLang="ko-KR" sz="16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952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987" y="3444671"/>
            <a:ext cx="9143014" cy="1122095"/>
            <a:chOff x="-80254" y="3048223"/>
            <a:chExt cx="9920759" cy="1122095"/>
          </a:xfrm>
        </p:grpSpPr>
        <p:pic>
          <p:nvPicPr>
            <p:cNvPr id="12" name="그림 11" descr="16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/>
            <a:stretch/>
          </p:blipFill>
          <p:spPr>
            <a:xfrm>
              <a:off x="-80254" y="3048223"/>
              <a:ext cx="3385429" cy="1122095"/>
            </a:xfrm>
            <a:prstGeom prst="rect">
              <a:avLst/>
            </a:prstGeom>
          </p:spPr>
        </p:pic>
        <p:pic>
          <p:nvPicPr>
            <p:cNvPr id="13" name="그림 12" descr="16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6512695" y="3048223"/>
              <a:ext cx="3327810" cy="1122095"/>
            </a:xfrm>
            <a:prstGeom prst="rect">
              <a:avLst/>
            </a:prstGeom>
          </p:spPr>
        </p:pic>
        <p:pic>
          <p:nvPicPr>
            <p:cNvPr id="14" name="그림 13" descr="16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 r="-1318"/>
            <a:stretch/>
          </p:blipFill>
          <p:spPr>
            <a:xfrm flipH="1">
              <a:off x="3079983" y="3048223"/>
              <a:ext cx="4301894" cy="1122095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19" b="26537"/>
          <a:stretch/>
        </p:blipFill>
        <p:spPr>
          <a:xfrm>
            <a:off x="987" y="966403"/>
            <a:ext cx="9143013" cy="30963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50055" y="1563638"/>
            <a:ext cx="61638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시간에는</a:t>
            </a:r>
            <a:endParaRPr lang="en-US" altLang="ko-KR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SQL</a:t>
            </a:r>
            <a:r>
              <a:rPr lang="ko-KR" altLang="en-US" sz="2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데이터 정의어</a:t>
            </a:r>
            <a:r>
              <a:rPr lang="en-US" altLang="ko-KR" sz="2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조작어를 알아보겠습니다</a:t>
            </a:r>
            <a:endParaRPr lang="en-US" altLang="ko-KR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560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DC59FA7-A62C-4D3D-ABA2-C04263C7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748834"/>
              </p:ext>
            </p:extLst>
          </p:nvPr>
        </p:nvGraphicFramePr>
        <p:xfrm>
          <a:off x="583636" y="987574"/>
          <a:ext cx="7948804" cy="103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4800">
                  <a:extLst>
                    <a:ext uri="{9D8B030D-6E8A-4147-A177-3AD203B41FA5}">
                      <a16:colId xmlns:a16="http://schemas.microsoft.com/office/drawing/2014/main" val="3708798441"/>
                    </a:ext>
                  </a:extLst>
                </a:gridCol>
                <a:gridCol w="4255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 차수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주제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9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</a:p>
                  </a:txBody>
                  <a:tcPr marL="10160" marR="10160" marT="10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60" marR="10160" marT="10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1612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 </a:t>
                      </a:r>
                      <a:r>
                        <a:rPr lang="ko-KR" altLang="en-US" sz="1100" b="0" i="0" u="none" strike="noStrike">
                          <a:solidFill>
                            <a:srgbClr val="1612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모델링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9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</a:p>
                  </a:txBody>
                  <a:tcPr marL="10160" marR="10160" marT="10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60" marR="10160" marT="10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1612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 </a:t>
                      </a:r>
                      <a:r>
                        <a:rPr lang="ko-KR" altLang="en-US" sz="1100" b="0" i="0" u="none" strike="noStrike">
                          <a:solidFill>
                            <a:srgbClr val="1612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모델링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71908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Review </a:t>
            </a:r>
            <a:r>
              <a:rPr lang="en-US" altLang="ko-KR" sz="2000" b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b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베이스</a:t>
            </a:r>
            <a:r>
              <a:rPr lang="en-US" altLang="ko-KR" sz="2000" b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b="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4" name="그룹 9">
            <a:extLst>
              <a:ext uri="{FF2B5EF4-FFF2-40B4-BE49-F238E27FC236}">
                <a16:creationId xmlns:a16="http://schemas.microsoft.com/office/drawing/2014/main" id="{7760E2E4-36B8-40C6-A6BA-1EEF670585ED}"/>
              </a:ext>
            </a:extLst>
          </p:cNvPr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7" name="Picture 26" descr="그림2">
              <a:extLst>
                <a:ext uri="{FF2B5EF4-FFF2-40B4-BE49-F238E27FC236}">
                  <a16:creationId xmlns:a16="http://schemas.microsoft.com/office/drawing/2014/main" id="{EB0FB90F-5CD1-4C11-9D78-3CD5443546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E9A79F3-FAEB-4BF7-96AF-62314C72AA66}"/>
                </a:ext>
              </a:extLst>
            </p:cNvPr>
            <p:cNvSpPr/>
            <p:nvPr/>
          </p:nvSpPr>
          <p:spPr>
            <a:xfrm>
              <a:off x="911746" y="2055249"/>
              <a:ext cx="151659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기억합시다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7" name="그룹 52">
            <a:extLst>
              <a:ext uri="{FF2B5EF4-FFF2-40B4-BE49-F238E27FC236}">
                <a16:creationId xmlns:a16="http://schemas.microsoft.com/office/drawing/2014/main" id="{1D58F2EE-F9EE-4E16-AA8B-6C94FE370D6F}"/>
              </a:ext>
            </a:extLst>
          </p:cNvPr>
          <p:cNvGrpSpPr/>
          <p:nvPr/>
        </p:nvGrpSpPr>
        <p:grpSpPr>
          <a:xfrm>
            <a:off x="645209" y="1410156"/>
            <a:ext cx="7959239" cy="527603"/>
            <a:chOff x="1049186" y="1449928"/>
            <a:chExt cx="11971129" cy="69065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A5AA34EB-D55E-4859-A0CC-0468C379710A}"/>
                </a:ext>
              </a:extLst>
            </p:cNvPr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89" name="그룹 65">
              <a:extLst>
                <a:ext uri="{FF2B5EF4-FFF2-40B4-BE49-F238E27FC236}">
                  <a16:creationId xmlns:a16="http://schemas.microsoft.com/office/drawing/2014/main" id="{A367A389-C909-4ADE-B83D-6CC3EF9CEA63}"/>
                </a:ext>
              </a:extLst>
            </p:cNvPr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91" name="그룹 76">
                <a:extLst>
                  <a:ext uri="{FF2B5EF4-FFF2-40B4-BE49-F238E27FC236}">
                    <a16:creationId xmlns:a16="http://schemas.microsoft.com/office/drawing/2014/main" id="{2CF8EABE-9E67-4251-9268-AF01B50A71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93" name="모서리가 둥근 직사각형 69">
                  <a:extLst>
                    <a:ext uri="{FF2B5EF4-FFF2-40B4-BE49-F238E27FC236}">
                      <a16:creationId xmlns:a16="http://schemas.microsoft.com/office/drawing/2014/main" id="{2B5A6FFE-D65C-4FEB-99DE-00714D439D26}"/>
                    </a:ext>
                  </a:extLst>
                </p:cNvPr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4" name="모서리가 둥근 직사각형 70">
                  <a:extLst>
                    <a:ext uri="{FF2B5EF4-FFF2-40B4-BE49-F238E27FC236}">
                      <a16:creationId xmlns:a16="http://schemas.microsoft.com/office/drawing/2014/main" id="{EE3A777A-DCC1-41C0-9636-503E46C693F1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5" name="자유형 16">
                  <a:extLst>
                    <a:ext uri="{FF2B5EF4-FFF2-40B4-BE49-F238E27FC236}">
                      <a16:creationId xmlns:a16="http://schemas.microsoft.com/office/drawing/2014/main" id="{491BD763-7BCC-4FF5-B3C7-9C86E0D2A790}"/>
                    </a:ext>
                  </a:extLst>
                </p:cNvPr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DC9D600-40EF-4CA5-B0E4-B0E4B47A63B2}"/>
                  </a:ext>
                </a:extLst>
              </p:cNvPr>
              <p:cNvSpPr txBox="1"/>
              <p:nvPr/>
            </p:nvSpPr>
            <p:spPr bwMode="auto">
              <a:xfrm>
                <a:off x="1163065" y="4973818"/>
                <a:ext cx="944252" cy="341316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endParaRPr lang="ko-KR" altLang="en-US" sz="16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E1DE0766-D288-4356-ADCC-ACAFB6353A21}"/>
                </a:ext>
              </a:extLst>
            </p:cNvPr>
            <p:cNvSpPr/>
            <p:nvPr/>
          </p:nvSpPr>
          <p:spPr>
            <a:xfrm>
              <a:off x="2463248" y="1555083"/>
              <a:ext cx="2616422" cy="443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단일행 함수 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문자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16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96" name="그룹 88">
            <a:extLst>
              <a:ext uri="{FF2B5EF4-FFF2-40B4-BE49-F238E27FC236}">
                <a16:creationId xmlns:a16="http://schemas.microsoft.com/office/drawing/2014/main" id="{BD0EC0BD-05DA-49D4-BED5-B9D875981B32}"/>
              </a:ext>
            </a:extLst>
          </p:cNvPr>
          <p:cNvGrpSpPr/>
          <p:nvPr/>
        </p:nvGrpSpPr>
        <p:grpSpPr>
          <a:xfrm>
            <a:off x="645211" y="2095922"/>
            <a:ext cx="7959237" cy="527316"/>
            <a:chOff x="1049187" y="2349884"/>
            <a:chExt cx="11971129" cy="690279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BEEF316A-2B0E-43F9-837F-ED9AA4920C0C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98" name="그룹 90">
              <a:extLst>
                <a:ext uri="{FF2B5EF4-FFF2-40B4-BE49-F238E27FC236}">
                  <a16:creationId xmlns:a16="http://schemas.microsoft.com/office/drawing/2014/main" id="{74F0D60B-4F3D-430F-A6C3-218A8985C5DC}"/>
                </a:ext>
              </a:extLst>
            </p:cNvPr>
            <p:cNvGrpSpPr/>
            <p:nvPr/>
          </p:nvGrpSpPr>
          <p:grpSpPr>
            <a:xfrm>
              <a:off x="1049187" y="2349884"/>
              <a:ext cx="1271321" cy="690279"/>
              <a:chOff x="977756" y="5443670"/>
              <a:chExt cx="1271321" cy="511997"/>
            </a:xfrm>
          </p:grpSpPr>
          <p:grpSp>
            <p:nvGrpSpPr>
              <p:cNvPr id="100" name="그룹 73">
                <a:extLst>
                  <a:ext uri="{FF2B5EF4-FFF2-40B4-BE49-F238E27FC236}">
                    <a16:creationId xmlns:a16="http://schemas.microsoft.com/office/drawing/2014/main" id="{EF642D6D-BF90-4CE2-8410-0A6CEB2538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102" name="모서리가 둥근 직사각형 69">
                  <a:extLst>
                    <a:ext uri="{FF2B5EF4-FFF2-40B4-BE49-F238E27FC236}">
                      <a16:creationId xmlns:a16="http://schemas.microsoft.com/office/drawing/2014/main" id="{5DD7BC77-9796-454F-A840-016F5FFC7EB8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3" name="모서리가 둥근 직사각형 70">
                  <a:extLst>
                    <a:ext uri="{FF2B5EF4-FFF2-40B4-BE49-F238E27FC236}">
                      <a16:creationId xmlns:a16="http://schemas.microsoft.com/office/drawing/2014/main" id="{4B6D93DD-EC59-4366-9F64-B05CDD15751E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4" name="자유형 22">
                  <a:extLst>
                    <a:ext uri="{FF2B5EF4-FFF2-40B4-BE49-F238E27FC236}">
                      <a16:creationId xmlns:a16="http://schemas.microsoft.com/office/drawing/2014/main" id="{815B1B68-92EF-4C8F-9B92-4FAFEB528B3F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7812F64-DDF2-4C7A-842C-D084E05EE07C}"/>
                  </a:ext>
                </a:extLst>
              </p:cNvPr>
              <p:cNvSpPr txBox="1"/>
              <p:nvPr/>
            </p:nvSpPr>
            <p:spPr bwMode="auto">
              <a:xfrm>
                <a:off x="1163063" y="5529007"/>
                <a:ext cx="944251" cy="341316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</a:t>
                </a:r>
                <a:endParaRPr lang="ko-KR" altLang="en-US" sz="16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93F05FFD-FE54-4933-9CAF-8D550F527782}"/>
                </a:ext>
              </a:extLst>
            </p:cNvPr>
            <p:cNvSpPr/>
            <p:nvPr/>
          </p:nvSpPr>
          <p:spPr>
            <a:xfrm>
              <a:off x="2463247" y="2458648"/>
              <a:ext cx="1480840" cy="443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집계 함수</a:t>
              </a:r>
              <a:endParaRPr lang="en-US" altLang="ko-KR" sz="16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5" name="그룹 97">
            <a:extLst>
              <a:ext uri="{FF2B5EF4-FFF2-40B4-BE49-F238E27FC236}">
                <a16:creationId xmlns:a16="http://schemas.microsoft.com/office/drawing/2014/main" id="{8957AB44-9DCE-4CFA-83DF-ED6EF42BB69B}"/>
              </a:ext>
            </a:extLst>
          </p:cNvPr>
          <p:cNvGrpSpPr/>
          <p:nvPr/>
        </p:nvGrpSpPr>
        <p:grpSpPr>
          <a:xfrm>
            <a:off x="641117" y="2764770"/>
            <a:ext cx="7963331" cy="527497"/>
            <a:chOff x="1043031" y="3230975"/>
            <a:chExt cx="11977284" cy="690514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FE778880-8E6C-4390-A3EA-6481D1A2C7BC}"/>
                </a:ext>
              </a:extLst>
            </p:cNvPr>
            <p:cNvSpPr/>
            <p:nvPr/>
          </p:nvSpPr>
          <p:spPr>
            <a:xfrm>
              <a:off x="1678231" y="3278160"/>
              <a:ext cx="11342084" cy="6009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07" name="그룹 99">
              <a:extLst>
                <a:ext uri="{FF2B5EF4-FFF2-40B4-BE49-F238E27FC236}">
                  <a16:creationId xmlns:a16="http://schemas.microsoft.com/office/drawing/2014/main" id="{552DB0D7-38DE-4F40-B33E-CE5668ACE6AD}"/>
                </a:ext>
              </a:extLst>
            </p:cNvPr>
            <p:cNvGrpSpPr/>
            <p:nvPr/>
          </p:nvGrpSpPr>
          <p:grpSpPr>
            <a:xfrm>
              <a:off x="1043031" y="3230975"/>
              <a:ext cx="1272307" cy="690514"/>
              <a:chOff x="971600" y="6000903"/>
              <a:chExt cx="1272307" cy="512171"/>
            </a:xfrm>
          </p:grpSpPr>
          <p:grpSp>
            <p:nvGrpSpPr>
              <p:cNvPr id="109" name="그룹 77">
                <a:extLst>
                  <a:ext uri="{FF2B5EF4-FFF2-40B4-BE49-F238E27FC236}">
                    <a16:creationId xmlns:a16="http://schemas.microsoft.com/office/drawing/2014/main" id="{3D0103FC-AF75-4E8B-82F7-236757DC2E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1600" y="6000903"/>
                <a:ext cx="1272307" cy="512171"/>
                <a:chOff x="827584" y="1950740"/>
                <a:chExt cx="462580" cy="434534"/>
              </a:xfrm>
            </p:grpSpPr>
            <p:sp>
              <p:nvSpPr>
                <p:cNvPr id="111" name="모서리가 둥근 직사각형 69">
                  <a:extLst>
                    <a:ext uri="{FF2B5EF4-FFF2-40B4-BE49-F238E27FC236}">
                      <a16:creationId xmlns:a16="http://schemas.microsoft.com/office/drawing/2014/main" id="{719CD9B8-BC77-497D-A94D-654E6D85A0F1}"/>
                    </a:ext>
                  </a:extLst>
                </p:cNvPr>
                <p:cNvSpPr/>
                <p:nvPr/>
              </p:nvSpPr>
              <p:spPr>
                <a:xfrm>
                  <a:off x="827708" y="1951235"/>
                  <a:ext cx="462223" cy="434387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" name="모서리가 둥근 직사각형 70">
                  <a:extLst>
                    <a:ext uri="{FF2B5EF4-FFF2-40B4-BE49-F238E27FC236}">
                      <a16:creationId xmlns:a16="http://schemas.microsoft.com/office/drawing/2014/main" id="{F37F5043-2188-4466-A520-C55A718E805D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2FB0C1"/>
                    </a:gs>
                    <a:gs pos="0">
                      <a:srgbClr val="2A87C6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" name="자유형 28">
                  <a:extLst>
                    <a:ext uri="{FF2B5EF4-FFF2-40B4-BE49-F238E27FC236}">
                      <a16:creationId xmlns:a16="http://schemas.microsoft.com/office/drawing/2014/main" id="{5B4ADB8E-9591-495C-BB4E-7C7582CF62EE}"/>
                    </a:ext>
                  </a:extLst>
                </p:cNvPr>
                <p:cNvSpPr/>
                <p:nvPr/>
              </p:nvSpPr>
              <p:spPr>
                <a:xfrm>
                  <a:off x="865023" y="1981069"/>
                  <a:ext cx="390001" cy="177812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4175DBC-B35D-48AE-B246-9E86E655736B}"/>
                  </a:ext>
                </a:extLst>
              </p:cNvPr>
              <p:cNvSpPr txBox="1"/>
              <p:nvPr/>
            </p:nvSpPr>
            <p:spPr bwMode="auto">
              <a:xfrm>
                <a:off x="1157400" y="6086331"/>
                <a:ext cx="944252" cy="341315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3</a:t>
                </a:r>
                <a:endParaRPr lang="ko-KR" altLang="en-US" sz="16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C26A7F51-87EB-4A0C-9F93-76412CE46C3F}"/>
                </a:ext>
              </a:extLst>
            </p:cNvPr>
            <p:cNvSpPr/>
            <p:nvPr/>
          </p:nvSpPr>
          <p:spPr>
            <a:xfrm>
              <a:off x="2463250" y="3331568"/>
              <a:ext cx="4882766" cy="4431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조인 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(LEFT, INNER, RIGHT)</a:t>
              </a:r>
              <a:endParaRPr lang="en-US" altLang="ko-KR" sz="16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47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6479" y="118994"/>
            <a:ext cx="6300192" cy="159654"/>
          </a:xfrm>
          <a:prstGeom prst="rect">
            <a:avLst/>
          </a:prstGeom>
          <a:gradFill flip="none" rotWithShape="1">
            <a:gsLst>
              <a:gs pos="0">
                <a:srgbClr val="588FD5"/>
              </a:gs>
              <a:gs pos="100000">
                <a:srgbClr val="55C9D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1" name="평행 사변형 60"/>
          <p:cNvSpPr/>
          <p:nvPr/>
        </p:nvSpPr>
        <p:spPr>
          <a:xfrm>
            <a:off x="416154" y="118992"/>
            <a:ext cx="2295525" cy="159654"/>
          </a:xfrm>
          <a:prstGeom prst="parallelogram">
            <a:avLst>
              <a:gd name="adj" fmla="val 84408"/>
            </a:avLst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6479" y="35889"/>
            <a:ext cx="6300192" cy="0"/>
          </a:xfrm>
          <a:prstGeom prst="line">
            <a:avLst/>
          </a:prstGeom>
          <a:ln>
            <a:solidFill>
              <a:srgbClr val="509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983" y="-911415"/>
            <a:ext cx="4608975" cy="6078239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601461" y="907647"/>
            <a:ext cx="2700930" cy="714704"/>
            <a:chOff x="3564911" y="823258"/>
            <a:chExt cx="2700930" cy="714704"/>
          </a:xfrm>
        </p:grpSpPr>
        <p:sp>
          <p:nvSpPr>
            <p:cNvPr id="15" name="직사각형 14"/>
            <p:cNvSpPr/>
            <p:nvPr/>
          </p:nvSpPr>
          <p:spPr>
            <a:xfrm>
              <a:off x="3564911" y="823258"/>
              <a:ext cx="2700930" cy="714704"/>
            </a:xfrm>
            <a:prstGeom prst="rect">
              <a:avLst/>
            </a:prstGeom>
          </p:spPr>
          <p:txBody>
            <a:bodyPr lIns="104287" tIns="52144" rIns="104287" bIns="52144">
              <a:spAutoFit/>
            </a:bodyPr>
            <a:lstStyle/>
            <a:p>
              <a:pPr defTabSz="1042872">
                <a:lnSpc>
                  <a:spcPct val="110000"/>
                </a:lnSpc>
                <a:defRPr/>
              </a:pPr>
              <a:r>
                <a:rPr lang="en-US" altLang="ko-KR" sz="3600" b="1" dirty="0">
                  <a:ln w="50800">
                    <a:solidFill>
                      <a:prstClr val="white"/>
                    </a:solidFill>
                  </a:ln>
                  <a:solidFill>
                    <a:srgbClr val="0F6287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CONTENTS</a:t>
              </a:r>
              <a:endParaRPr lang="ko-KR" altLang="en-US" sz="3600" b="1" dirty="0">
                <a:ln w="50800">
                  <a:solidFill>
                    <a:prstClr val="white"/>
                  </a:solidFill>
                </a:ln>
                <a:solidFill>
                  <a:srgbClr val="0F62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564911" y="823258"/>
              <a:ext cx="2700930" cy="714704"/>
            </a:xfrm>
            <a:prstGeom prst="rect">
              <a:avLst/>
            </a:prstGeom>
          </p:spPr>
          <p:txBody>
            <a:bodyPr lIns="104287" tIns="52144" rIns="104287" bIns="52144">
              <a:spAutoFit/>
            </a:bodyPr>
            <a:lstStyle/>
            <a:p>
              <a:pPr defTabSz="1042872">
                <a:lnSpc>
                  <a:spcPct val="110000"/>
                </a:lnSpc>
                <a:defRPr/>
              </a:pPr>
              <a:r>
                <a:rPr lang="en-US" altLang="ko-KR" sz="36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16CA1"/>
                      </a:gs>
                      <a:gs pos="50000">
                        <a:srgbClr val="30549C"/>
                      </a:gs>
                      <a:gs pos="49000">
                        <a:srgbClr val="016CA1"/>
                      </a:gs>
                      <a:gs pos="100000">
                        <a:srgbClr val="30549C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CONTENTS</a:t>
              </a:r>
              <a:endPara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gradFill>
                  <a:gsLst>
                    <a:gs pos="0">
                      <a:srgbClr val="016CA1"/>
                    </a:gs>
                    <a:gs pos="50000">
                      <a:srgbClr val="30549C"/>
                    </a:gs>
                    <a:gs pos="49000">
                      <a:srgbClr val="016CA1"/>
                    </a:gs>
                    <a:gs pos="100000">
                      <a:srgbClr val="30549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2E8EB67-24E7-4545-AD54-B9CA4F7A72D1}"/>
              </a:ext>
            </a:extLst>
          </p:cNvPr>
          <p:cNvGrpSpPr/>
          <p:nvPr/>
        </p:nvGrpSpPr>
        <p:grpSpPr>
          <a:xfrm>
            <a:off x="687048" y="2241128"/>
            <a:ext cx="5043559" cy="474638"/>
            <a:chOff x="680569" y="1797813"/>
            <a:chExt cx="5043559" cy="474638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708747" y="1842691"/>
              <a:ext cx="5015381" cy="384880"/>
            </a:xfrm>
            <a:prstGeom prst="roundRect">
              <a:avLst>
                <a:gd name="adj" fmla="val 38023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7" name="그룹 18"/>
            <p:cNvGrpSpPr>
              <a:grpSpLocks/>
            </p:cNvGrpSpPr>
            <p:nvPr/>
          </p:nvGrpSpPr>
          <p:grpSpPr bwMode="auto">
            <a:xfrm>
              <a:off x="680569" y="1817705"/>
              <a:ext cx="539750" cy="434852"/>
              <a:chOff x="1328347" y="2337753"/>
              <a:chExt cx="541775" cy="535025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1328347" y="2337753"/>
                <a:ext cx="541775" cy="535025"/>
              </a:xfrm>
              <a:prstGeom prst="roundRect">
                <a:avLst>
                  <a:gd name="adj" fmla="val 3232"/>
                </a:avLst>
              </a:prstGeom>
              <a:solidFill>
                <a:schemeClr val="bg1">
                  <a:lumMod val="50000"/>
                  <a:alpha val="1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1356631" y="2360655"/>
                <a:ext cx="484393" cy="484312"/>
              </a:xfrm>
              <a:prstGeom prst="roundRect">
                <a:avLst>
                  <a:gd name="adj" fmla="val 3971"/>
                </a:avLst>
              </a:prstGeom>
              <a:gradFill flip="none" rotWithShape="1">
                <a:gsLst>
                  <a:gs pos="100000">
                    <a:srgbClr val="5A95DB"/>
                  </a:gs>
                  <a:gs pos="0">
                    <a:srgbClr val="578DD3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innerShdw blurRad="38100">
                  <a:srgbClr val="002060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1342520" y="2371907"/>
                <a:ext cx="519928" cy="18000"/>
              </a:xfrm>
              <a:prstGeom prst="ellipse">
                <a:avLst/>
              </a:prstGeom>
              <a:gradFill>
                <a:gsLst>
                  <a:gs pos="49600">
                    <a:srgbClr val="FFFFFF"/>
                  </a:gs>
                  <a:gs pos="0">
                    <a:srgbClr val="333333">
                      <a:alpha val="0"/>
                    </a:srgbClr>
                  </a:gs>
                  <a:gs pos="100000">
                    <a:srgbClr val="5F5F5F">
                      <a:alpha val="0"/>
                    </a:srgb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자유형 20"/>
              <p:cNvSpPr/>
              <p:nvPr/>
            </p:nvSpPr>
            <p:spPr>
              <a:xfrm>
                <a:off x="1371371" y="2374956"/>
                <a:ext cx="457321" cy="437587"/>
              </a:xfrm>
              <a:custGeom>
                <a:avLst/>
                <a:gdLst>
                  <a:gd name="connsiteX0" fmla="*/ 0 w 444500"/>
                  <a:gd name="connsiteY0" fmla="*/ 0 h 444500"/>
                  <a:gd name="connsiteX1" fmla="*/ 444500 w 444500"/>
                  <a:gd name="connsiteY1" fmla="*/ 444500 h 444500"/>
                  <a:gd name="connsiteX2" fmla="*/ 438150 w 444500"/>
                  <a:gd name="connsiteY2" fmla="*/ 25400 h 444500"/>
                  <a:gd name="connsiteX3" fmla="*/ 0 w 444500"/>
                  <a:gd name="connsiteY3" fmla="*/ 0 h 444500"/>
                  <a:gd name="connsiteX0" fmla="*/ 0 w 457383"/>
                  <a:gd name="connsiteY0" fmla="*/ 0 h 444500"/>
                  <a:gd name="connsiteX1" fmla="*/ 444500 w 457383"/>
                  <a:gd name="connsiteY1" fmla="*/ 444500 h 444500"/>
                  <a:gd name="connsiteX2" fmla="*/ 457200 w 457383"/>
                  <a:gd name="connsiteY2" fmla="*/ 6350 h 444500"/>
                  <a:gd name="connsiteX3" fmla="*/ 0 w 457383"/>
                  <a:gd name="connsiteY3" fmla="*/ 0 h 444500"/>
                  <a:gd name="connsiteX0" fmla="*/ 0 w 457584"/>
                  <a:gd name="connsiteY0" fmla="*/ 0 h 444500"/>
                  <a:gd name="connsiteX1" fmla="*/ 454025 w 457584"/>
                  <a:gd name="connsiteY1" fmla="*/ 444500 h 444500"/>
                  <a:gd name="connsiteX2" fmla="*/ 457200 w 457584"/>
                  <a:gd name="connsiteY2" fmla="*/ 6350 h 444500"/>
                  <a:gd name="connsiteX3" fmla="*/ 0 w 457584"/>
                  <a:gd name="connsiteY3" fmla="*/ 0 h 444500"/>
                  <a:gd name="connsiteX0" fmla="*/ 0 w 466725"/>
                  <a:gd name="connsiteY0" fmla="*/ 0 h 441325"/>
                  <a:gd name="connsiteX1" fmla="*/ 466725 w 466725"/>
                  <a:gd name="connsiteY1" fmla="*/ 441325 h 441325"/>
                  <a:gd name="connsiteX2" fmla="*/ 457200 w 466725"/>
                  <a:gd name="connsiteY2" fmla="*/ 6350 h 441325"/>
                  <a:gd name="connsiteX3" fmla="*/ 0 w 466725"/>
                  <a:gd name="connsiteY3" fmla="*/ 0 h 441325"/>
                  <a:gd name="connsiteX0" fmla="*/ 0 w 457584"/>
                  <a:gd name="connsiteY0" fmla="*/ 0 h 438150"/>
                  <a:gd name="connsiteX1" fmla="*/ 454025 w 457584"/>
                  <a:gd name="connsiteY1" fmla="*/ 438150 h 438150"/>
                  <a:gd name="connsiteX2" fmla="*/ 457200 w 457584"/>
                  <a:gd name="connsiteY2" fmla="*/ 6350 h 438150"/>
                  <a:gd name="connsiteX3" fmla="*/ 0 w 457584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584" h="438150">
                    <a:moveTo>
                      <a:pt x="0" y="0"/>
                    </a:moveTo>
                    <a:lnTo>
                      <a:pt x="454025" y="438150"/>
                    </a:lnTo>
                    <a:cubicBezTo>
                      <a:pt x="451908" y="298450"/>
                      <a:pt x="459317" y="146050"/>
                      <a:pt x="457200" y="63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68151" y="1797813"/>
              <a:ext cx="364500" cy="474638"/>
            </a:xfrm>
            <a:prstGeom prst="rect">
              <a:avLst/>
            </a:prstGeom>
            <a:noFill/>
            <a:effectLst>
              <a:outerShdw blurRad="127000" algn="ctr" rotWithShape="0">
                <a:prstClr val="black">
                  <a:alpha val="60000"/>
                </a:prstClr>
              </a:outerShdw>
            </a:effectLst>
          </p:spPr>
          <p:txBody>
            <a:bodyPr wrap="none" lIns="104287" tIns="52144" rIns="104287" bIns="52144" anchor="ctr">
              <a:spAutoFit/>
            </a:bodyPr>
            <a:lstStyle/>
            <a:p>
              <a:pPr algn="ctr" defTabSz="1042872">
                <a:defRPr/>
              </a:pPr>
              <a:r>
                <a:rPr lang="en-US" altLang="ko-KR" sz="2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HY견고딕" pitchFamily="18" charset="-127"/>
                  <a:cs typeface="Times New Roman" pitchFamily="18" charset="0"/>
                </a:rPr>
                <a:t>2</a:t>
              </a:r>
              <a:endParaRPr lang="ko-KR" altLang="en-US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263443" y="1811801"/>
              <a:ext cx="2021707" cy="4316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  <a:defRPr lang="ko-KR" altLang="en-US"/>
              </a:pPr>
              <a:r>
                <a:rPr lang="en-US" altLang="ko-KR" sz="180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Alter </a:t>
              </a:r>
              <a:r>
                <a:rPr lang="ko-KR" altLang="en-US" sz="180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명령 사용하기</a:t>
              </a:r>
              <a:endParaRPr lang="ko-KR" altLang="en-US" sz="18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6479" y="413029"/>
            <a:ext cx="8892480" cy="466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교육목표</a:t>
            </a:r>
            <a:r>
              <a:rPr lang="en-US" altLang="ko-KR" sz="20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DDL(Data Definition Language)</a:t>
            </a:r>
            <a:r>
              <a:rPr lang="ko-KR" altLang="en-US" sz="20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대해 학습한다</a:t>
            </a:r>
            <a:r>
              <a:rPr lang="en-US" altLang="ko-KR" sz="20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DB9891C-E354-44BB-8576-C4B4773FECBB}"/>
              </a:ext>
            </a:extLst>
          </p:cNvPr>
          <p:cNvGrpSpPr/>
          <p:nvPr/>
        </p:nvGrpSpPr>
        <p:grpSpPr>
          <a:xfrm>
            <a:off x="682223" y="2787774"/>
            <a:ext cx="5043559" cy="474638"/>
            <a:chOff x="675744" y="3723903"/>
            <a:chExt cx="5043559" cy="474638"/>
          </a:xfrm>
        </p:grpSpPr>
        <p:sp>
          <p:nvSpPr>
            <p:cNvPr id="39" name="모서리가 둥근 직사각형 12">
              <a:extLst>
                <a:ext uri="{FF2B5EF4-FFF2-40B4-BE49-F238E27FC236}">
                  <a16:creationId xmlns:a16="http://schemas.microsoft.com/office/drawing/2014/main" id="{B9891A07-C58C-4F30-95AB-CE32E4530172}"/>
                </a:ext>
              </a:extLst>
            </p:cNvPr>
            <p:cNvSpPr/>
            <p:nvPr/>
          </p:nvSpPr>
          <p:spPr>
            <a:xfrm>
              <a:off x="703922" y="3768781"/>
              <a:ext cx="5015381" cy="384880"/>
            </a:xfrm>
            <a:prstGeom prst="roundRect">
              <a:avLst>
                <a:gd name="adj" fmla="val 38023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40" name="그룹 18">
              <a:extLst>
                <a:ext uri="{FF2B5EF4-FFF2-40B4-BE49-F238E27FC236}">
                  <a16:creationId xmlns:a16="http://schemas.microsoft.com/office/drawing/2014/main" id="{2147FEC5-739D-4E18-BD39-7AC79C6E09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5744" y="3743795"/>
              <a:ext cx="539750" cy="434852"/>
              <a:chOff x="1328347" y="2337753"/>
              <a:chExt cx="541775" cy="535025"/>
            </a:xfrm>
          </p:grpSpPr>
          <p:sp>
            <p:nvSpPr>
              <p:cNvPr id="41" name="모서리가 둥근 직사각형 17">
                <a:extLst>
                  <a:ext uri="{FF2B5EF4-FFF2-40B4-BE49-F238E27FC236}">
                    <a16:creationId xmlns:a16="http://schemas.microsoft.com/office/drawing/2014/main" id="{6288A595-91E5-4D12-8B0E-7BF5CB289A59}"/>
                  </a:ext>
                </a:extLst>
              </p:cNvPr>
              <p:cNvSpPr/>
              <p:nvPr/>
            </p:nvSpPr>
            <p:spPr>
              <a:xfrm>
                <a:off x="1328347" y="2337753"/>
                <a:ext cx="541775" cy="535025"/>
              </a:xfrm>
              <a:prstGeom prst="roundRect">
                <a:avLst>
                  <a:gd name="adj" fmla="val 3232"/>
                </a:avLst>
              </a:prstGeom>
              <a:solidFill>
                <a:schemeClr val="bg1">
                  <a:lumMod val="50000"/>
                  <a:alpha val="1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모서리가 둥근 직사각형 18">
                <a:extLst>
                  <a:ext uri="{FF2B5EF4-FFF2-40B4-BE49-F238E27FC236}">
                    <a16:creationId xmlns:a16="http://schemas.microsoft.com/office/drawing/2014/main" id="{A41818C1-5998-4AD6-B41B-C916EC6B678D}"/>
                  </a:ext>
                </a:extLst>
              </p:cNvPr>
              <p:cNvSpPr/>
              <p:nvPr/>
            </p:nvSpPr>
            <p:spPr>
              <a:xfrm>
                <a:off x="1356631" y="2360655"/>
                <a:ext cx="484393" cy="484312"/>
              </a:xfrm>
              <a:prstGeom prst="roundRect">
                <a:avLst>
                  <a:gd name="adj" fmla="val 3971"/>
                </a:avLst>
              </a:prstGeom>
              <a:gradFill flip="none" rotWithShape="1">
                <a:gsLst>
                  <a:gs pos="100000">
                    <a:srgbClr val="5A95DB"/>
                  </a:gs>
                  <a:gs pos="0">
                    <a:srgbClr val="578DD3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innerShdw blurRad="38100">
                  <a:srgbClr val="002060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FC32C409-2687-46A5-A6ED-5DD4FF9D5E3A}"/>
                  </a:ext>
                </a:extLst>
              </p:cNvPr>
              <p:cNvSpPr/>
              <p:nvPr/>
            </p:nvSpPr>
            <p:spPr>
              <a:xfrm>
                <a:off x="1342520" y="2371907"/>
                <a:ext cx="519928" cy="18000"/>
              </a:xfrm>
              <a:prstGeom prst="ellipse">
                <a:avLst/>
              </a:prstGeom>
              <a:gradFill>
                <a:gsLst>
                  <a:gs pos="49600">
                    <a:srgbClr val="FFFFFF"/>
                  </a:gs>
                  <a:gs pos="0">
                    <a:srgbClr val="333333">
                      <a:alpha val="0"/>
                    </a:srgbClr>
                  </a:gs>
                  <a:gs pos="100000">
                    <a:srgbClr val="5F5F5F">
                      <a:alpha val="0"/>
                    </a:srgb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20">
                <a:extLst>
                  <a:ext uri="{FF2B5EF4-FFF2-40B4-BE49-F238E27FC236}">
                    <a16:creationId xmlns:a16="http://schemas.microsoft.com/office/drawing/2014/main" id="{FA762212-87E9-453D-9698-96C4DFB7D352}"/>
                  </a:ext>
                </a:extLst>
              </p:cNvPr>
              <p:cNvSpPr/>
              <p:nvPr/>
            </p:nvSpPr>
            <p:spPr>
              <a:xfrm>
                <a:off x="1371371" y="2374956"/>
                <a:ext cx="457321" cy="437587"/>
              </a:xfrm>
              <a:custGeom>
                <a:avLst/>
                <a:gdLst>
                  <a:gd name="connsiteX0" fmla="*/ 0 w 444500"/>
                  <a:gd name="connsiteY0" fmla="*/ 0 h 444500"/>
                  <a:gd name="connsiteX1" fmla="*/ 444500 w 444500"/>
                  <a:gd name="connsiteY1" fmla="*/ 444500 h 444500"/>
                  <a:gd name="connsiteX2" fmla="*/ 438150 w 444500"/>
                  <a:gd name="connsiteY2" fmla="*/ 25400 h 444500"/>
                  <a:gd name="connsiteX3" fmla="*/ 0 w 444500"/>
                  <a:gd name="connsiteY3" fmla="*/ 0 h 444500"/>
                  <a:gd name="connsiteX0" fmla="*/ 0 w 457383"/>
                  <a:gd name="connsiteY0" fmla="*/ 0 h 444500"/>
                  <a:gd name="connsiteX1" fmla="*/ 444500 w 457383"/>
                  <a:gd name="connsiteY1" fmla="*/ 444500 h 444500"/>
                  <a:gd name="connsiteX2" fmla="*/ 457200 w 457383"/>
                  <a:gd name="connsiteY2" fmla="*/ 6350 h 444500"/>
                  <a:gd name="connsiteX3" fmla="*/ 0 w 457383"/>
                  <a:gd name="connsiteY3" fmla="*/ 0 h 444500"/>
                  <a:gd name="connsiteX0" fmla="*/ 0 w 457584"/>
                  <a:gd name="connsiteY0" fmla="*/ 0 h 444500"/>
                  <a:gd name="connsiteX1" fmla="*/ 454025 w 457584"/>
                  <a:gd name="connsiteY1" fmla="*/ 444500 h 444500"/>
                  <a:gd name="connsiteX2" fmla="*/ 457200 w 457584"/>
                  <a:gd name="connsiteY2" fmla="*/ 6350 h 444500"/>
                  <a:gd name="connsiteX3" fmla="*/ 0 w 457584"/>
                  <a:gd name="connsiteY3" fmla="*/ 0 h 444500"/>
                  <a:gd name="connsiteX0" fmla="*/ 0 w 466725"/>
                  <a:gd name="connsiteY0" fmla="*/ 0 h 441325"/>
                  <a:gd name="connsiteX1" fmla="*/ 466725 w 466725"/>
                  <a:gd name="connsiteY1" fmla="*/ 441325 h 441325"/>
                  <a:gd name="connsiteX2" fmla="*/ 457200 w 466725"/>
                  <a:gd name="connsiteY2" fmla="*/ 6350 h 441325"/>
                  <a:gd name="connsiteX3" fmla="*/ 0 w 466725"/>
                  <a:gd name="connsiteY3" fmla="*/ 0 h 441325"/>
                  <a:gd name="connsiteX0" fmla="*/ 0 w 457584"/>
                  <a:gd name="connsiteY0" fmla="*/ 0 h 438150"/>
                  <a:gd name="connsiteX1" fmla="*/ 454025 w 457584"/>
                  <a:gd name="connsiteY1" fmla="*/ 438150 h 438150"/>
                  <a:gd name="connsiteX2" fmla="*/ 457200 w 457584"/>
                  <a:gd name="connsiteY2" fmla="*/ 6350 h 438150"/>
                  <a:gd name="connsiteX3" fmla="*/ 0 w 457584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584" h="438150">
                    <a:moveTo>
                      <a:pt x="0" y="0"/>
                    </a:moveTo>
                    <a:lnTo>
                      <a:pt x="454025" y="438150"/>
                    </a:lnTo>
                    <a:cubicBezTo>
                      <a:pt x="451908" y="298450"/>
                      <a:pt x="459317" y="146050"/>
                      <a:pt x="457200" y="63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98AC25F-AFB4-4245-A948-706665A88323}"/>
                </a:ext>
              </a:extLst>
            </p:cNvPr>
            <p:cNvSpPr txBox="1"/>
            <p:nvPr/>
          </p:nvSpPr>
          <p:spPr>
            <a:xfrm>
              <a:off x="763327" y="3723903"/>
              <a:ext cx="364499" cy="474638"/>
            </a:xfrm>
            <a:prstGeom prst="rect">
              <a:avLst/>
            </a:prstGeom>
            <a:noFill/>
            <a:effectLst>
              <a:outerShdw blurRad="127000" algn="ctr" rotWithShape="0">
                <a:prstClr val="black">
                  <a:alpha val="60000"/>
                </a:prstClr>
              </a:outerShdw>
            </a:effectLst>
          </p:spPr>
          <p:txBody>
            <a:bodyPr wrap="none" lIns="104287" tIns="52144" rIns="104287" bIns="52144" anchor="ctr">
              <a:spAutoFit/>
            </a:bodyPr>
            <a:lstStyle/>
            <a:p>
              <a:pPr algn="ctr" defTabSz="1042872">
                <a:defRPr/>
              </a:pPr>
              <a:r>
                <a:rPr lang="en-US" altLang="ko-KR" sz="2400" b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HY견고딕" pitchFamily="18" charset="-127"/>
                  <a:cs typeface="Times New Roman" pitchFamily="18" charset="0"/>
                </a:rPr>
                <a:t>3</a:t>
              </a:r>
              <a:endParaRPr lang="ko-KR" altLang="en-US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184946E-F002-46E6-BB30-FF3296497F62}"/>
                </a:ext>
              </a:extLst>
            </p:cNvPr>
            <p:cNvSpPr/>
            <p:nvPr/>
          </p:nvSpPr>
          <p:spPr>
            <a:xfrm>
              <a:off x="1258618" y="3737891"/>
              <a:ext cx="2475358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  <a:defRPr lang="ko-KR" altLang="en-US"/>
              </a:pPr>
              <a:r>
                <a:rPr lang="en-US" altLang="ko-KR" sz="180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Truncate </a:t>
              </a:r>
              <a:r>
                <a:rPr lang="ko-KR" altLang="en-US" sz="180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명령 사용하기</a:t>
              </a:r>
              <a:endParaRPr lang="ko-KR" altLang="en-US" sz="18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8EC98A3-0986-40F6-A3EE-631E018DAE5D}"/>
              </a:ext>
            </a:extLst>
          </p:cNvPr>
          <p:cNvGrpSpPr/>
          <p:nvPr/>
        </p:nvGrpSpPr>
        <p:grpSpPr>
          <a:xfrm>
            <a:off x="704135" y="1740261"/>
            <a:ext cx="5043559" cy="445565"/>
            <a:chOff x="680569" y="1811801"/>
            <a:chExt cx="5043559" cy="445565"/>
          </a:xfrm>
        </p:grpSpPr>
        <p:sp>
          <p:nvSpPr>
            <p:cNvPr id="49" name="모서리가 둥근 직사각형 12">
              <a:extLst>
                <a:ext uri="{FF2B5EF4-FFF2-40B4-BE49-F238E27FC236}">
                  <a16:creationId xmlns:a16="http://schemas.microsoft.com/office/drawing/2014/main" id="{FDAA36E7-AC1E-48CA-8B7E-3C36EB3A98B0}"/>
                </a:ext>
              </a:extLst>
            </p:cNvPr>
            <p:cNvSpPr/>
            <p:nvPr/>
          </p:nvSpPr>
          <p:spPr>
            <a:xfrm>
              <a:off x="708747" y="1842691"/>
              <a:ext cx="5015381" cy="384880"/>
            </a:xfrm>
            <a:prstGeom prst="roundRect">
              <a:avLst>
                <a:gd name="adj" fmla="val 38023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51" name="그룹 18">
              <a:extLst>
                <a:ext uri="{FF2B5EF4-FFF2-40B4-BE49-F238E27FC236}">
                  <a16:creationId xmlns:a16="http://schemas.microsoft.com/office/drawing/2014/main" id="{9D32B0E8-95A4-4D8B-A357-EAAB36921A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0569" y="1817705"/>
              <a:ext cx="539750" cy="434852"/>
              <a:chOff x="1328347" y="2337753"/>
              <a:chExt cx="541775" cy="535025"/>
            </a:xfrm>
          </p:grpSpPr>
          <p:sp>
            <p:nvSpPr>
              <p:cNvPr id="54" name="모서리가 둥근 직사각형 17">
                <a:extLst>
                  <a:ext uri="{FF2B5EF4-FFF2-40B4-BE49-F238E27FC236}">
                    <a16:creationId xmlns:a16="http://schemas.microsoft.com/office/drawing/2014/main" id="{277D4865-3A87-4116-9DB1-33622DC65825}"/>
                  </a:ext>
                </a:extLst>
              </p:cNvPr>
              <p:cNvSpPr/>
              <p:nvPr/>
            </p:nvSpPr>
            <p:spPr>
              <a:xfrm>
                <a:off x="1328347" y="2337753"/>
                <a:ext cx="541775" cy="535025"/>
              </a:xfrm>
              <a:prstGeom prst="roundRect">
                <a:avLst>
                  <a:gd name="adj" fmla="val 3232"/>
                </a:avLst>
              </a:prstGeom>
              <a:solidFill>
                <a:schemeClr val="bg1">
                  <a:lumMod val="50000"/>
                  <a:alpha val="1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모서리가 둥근 직사각형 18">
                <a:extLst>
                  <a:ext uri="{FF2B5EF4-FFF2-40B4-BE49-F238E27FC236}">
                    <a16:creationId xmlns:a16="http://schemas.microsoft.com/office/drawing/2014/main" id="{C0AD63BA-3619-4065-8D92-C21E0512790B}"/>
                  </a:ext>
                </a:extLst>
              </p:cNvPr>
              <p:cNvSpPr/>
              <p:nvPr/>
            </p:nvSpPr>
            <p:spPr>
              <a:xfrm>
                <a:off x="1356631" y="2360655"/>
                <a:ext cx="484393" cy="484312"/>
              </a:xfrm>
              <a:prstGeom prst="roundRect">
                <a:avLst>
                  <a:gd name="adj" fmla="val 3971"/>
                </a:avLst>
              </a:prstGeom>
              <a:gradFill flip="none" rotWithShape="1">
                <a:gsLst>
                  <a:gs pos="100000">
                    <a:srgbClr val="5A95DB"/>
                  </a:gs>
                  <a:gs pos="0">
                    <a:srgbClr val="578DD3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innerShdw blurRad="38100">
                  <a:srgbClr val="002060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5D5C19DC-54C2-439E-88C9-AF0987FD57A4}"/>
                  </a:ext>
                </a:extLst>
              </p:cNvPr>
              <p:cNvSpPr/>
              <p:nvPr/>
            </p:nvSpPr>
            <p:spPr>
              <a:xfrm>
                <a:off x="1342520" y="2371907"/>
                <a:ext cx="519928" cy="18000"/>
              </a:xfrm>
              <a:prstGeom prst="ellipse">
                <a:avLst/>
              </a:prstGeom>
              <a:gradFill>
                <a:gsLst>
                  <a:gs pos="49600">
                    <a:srgbClr val="FFFFFF"/>
                  </a:gs>
                  <a:gs pos="0">
                    <a:srgbClr val="333333">
                      <a:alpha val="0"/>
                    </a:srgbClr>
                  </a:gs>
                  <a:gs pos="100000">
                    <a:srgbClr val="5F5F5F">
                      <a:alpha val="0"/>
                    </a:srgb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자유형 20">
                <a:extLst>
                  <a:ext uri="{FF2B5EF4-FFF2-40B4-BE49-F238E27FC236}">
                    <a16:creationId xmlns:a16="http://schemas.microsoft.com/office/drawing/2014/main" id="{D4398449-E64E-4403-9762-9EB3951EBDD8}"/>
                  </a:ext>
                </a:extLst>
              </p:cNvPr>
              <p:cNvSpPr/>
              <p:nvPr/>
            </p:nvSpPr>
            <p:spPr>
              <a:xfrm>
                <a:off x="1371371" y="2374956"/>
                <a:ext cx="457321" cy="437587"/>
              </a:xfrm>
              <a:custGeom>
                <a:avLst/>
                <a:gdLst>
                  <a:gd name="connsiteX0" fmla="*/ 0 w 444500"/>
                  <a:gd name="connsiteY0" fmla="*/ 0 h 444500"/>
                  <a:gd name="connsiteX1" fmla="*/ 444500 w 444500"/>
                  <a:gd name="connsiteY1" fmla="*/ 444500 h 444500"/>
                  <a:gd name="connsiteX2" fmla="*/ 438150 w 444500"/>
                  <a:gd name="connsiteY2" fmla="*/ 25400 h 444500"/>
                  <a:gd name="connsiteX3" fmla="*/ 0 w 444500"/>
                  <a:gd name="connsiteY3" fmla="*/ 0 h 444500"/>
                  <a:gd name="connsiteX0" fmla="*/ 0 w 457383"/>
                  <a:gd name="connsiteY0" fmla="*/ 0 h 444500"/>
                  <a:gd name="connsiteX1" fmla="*/ 444500 w 457383"/>
                  <a:gd name="connsiteY1" fmla="*/ 444500 h 444500"/>
                  <a:gd name="connsiteX2" fmla="*/ 457200 w 457383"/>
                  <a:gd name="connsiteY2" fmla="*/ 6350 h 444500"/>
                  <a:gd name="connsiteX3" fmla="*/ 0 w 457383"/>
                  <a:gd name="connsiteY3" fmla="*/ 0 h 444500"/>
                  <a:gd name="connsiteX0" fmla="*/ 0 w 457584"/>
                  <a:gd name="connsiteY0" fmla="*/ 0 h 444500"/>
                  <a:gd name="connsiteX1" fmla="*/ 454025 w 457584"/>
                  <a:gd name="connsiteY1" fmla="*/ 444500 h 444500"/>
                  <a:gd name="connsiteX2" fmla="*/ 457200 w 457584"/>
                  <a:gd name="connsiteY2" fmla="*/ 6350 h 444500"/>
                  <a:gd name="connsiteX3" fmla="*/ 0 w 457584"/>
                  <a:gd name="connsiteY3" fmla="*/ 0 h 444500"/>
                  <a:gd name="connsiteX0" fmla="*/ 0 w 466725"/>
                  <a:gd name="connsiteY0" fmla="*/ 0 h 441325"/>
                  <a:gd name="connsiteX1" fmla="*/ 466725 w 466725"/>
                  <a:gd name="connsiteY1" fmla="*/ 441325 h 441325"/>
                  <a:gd name="connsiteX2" fmla="*/ 457200 w 466725"/>
                  <a:gd name="connsiteY2" fmla="*/ 6350 h 441325"/>
                  <a:gd name="connsiteX3" fmla="*/ 0 w 466725"/>
                  <a:gd name="connsiteY3" fmla="*/ 0 h 441325"/>
                  <a:gd name="connsiteX0" fmla="*/ 0 w 457584"/>
                  <a:gd name="connsiteY0" fmla="*/ 0 h 438150"/>
                  <a:gd name="connsiteX1" fmla="*/ 454025 w 457584"/>
                  <a:gd name="connsiteY1" fmla="*/ 438150 h 438150"/>
                  <a:gd name="connsiteX2" fmla="*/ 457200 w 457584"/>
                  <a:gd name="connsiteY2" fmla="*/ 6350 h 438150"/>
                  <a:gd name="connsiteX3" fmla="*/ 0 w 457584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584" h="438150">
                    <a:moveTo>
                      <a:pt x="0" y="0"/>
                    </a:moveTo>
                    <a:lnTo>
                      <a:pt x="454025" y="438150"/>
                    </a:lnTo>
                    <a:cubicBezTo>
                      <a:pt x="451908" y="298450"/>
                      <a:pt x="459317" y="146050"/>
                      <a:pt x="457200" y="63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9FCF7E5-26D5-48EA-ACE0-70EDDDC98AA5}"/>
                </a:ext>
              </a:extLst>
            </p:cNvPr>
            <p:cNvSpPr txBox="1"/>
            <p:nvPr/>
          </p:nvSpPr>
          <p:spPr>
            <a:xfrm>
              <a:off x="764946" y="1812897"/>
              <a:ext cx="370911" cy="444469"/>
            </a:xfrm>
            <a:prstGeom prst="rect">
              <a:avLst/>
            </a:prstGeom>
            <a:noFill/>
            <a:effectLst>
              <a:outerShdw blurRad="127000" algn="ctr" rotWithShape="0">
                <a:prstClr val="black">
                  <a:alpha val="60000"/>
                </a:prstClr>
              </a:outerShdw>
            </a:effectLst>
          </p:spPr>
          <p:txBody>
            <a:bodyPr wrap="none" lIns="104287" tIns="52144" rIns="104287" bIns="52144" anchor="ctr">
              <a:spAutoFit/>
            </a:bodyPr>
            <a:lstStyle/>
            <a:p>
              <a:pPr algn="ctr" defTabSz="1042872">
                <a:defRPr/>
              </a:pPr>
              <a:r>
                <a:rPr lang="en-US" altLang="ko-KR" sz="24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HY견고딕" pitchFamily="18" charset="-127"/>
                  <a:cs typeface="Times New Roman" pitchFamily="18" charset="0"/>
                </a:rPr>
                <a:t>1</a:t>
              </a:r>
              <a:endParaRPr lang="ko-KR" altLang="en-US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DA62FDC-0162-480F-A86E-926F3FC39CB1}"/>
                </a:ext>
              </a:extLst>
            </p:cNvPr>
            <p:cNvSpPr/>
            <p:nvPr/>
          </p:nvSpPr>
          <p:spPr>
            <a:xfrm>
              <a:off x="1263443" y="1811801"/>
              <a:ext cx="2222083" cy="4316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  <a:defRPr lang="ko-KR" altLang="en-US"/>
              </a:pPr>
              <a:r>
                <a:rPr lang="en-US" altLang="ko-KR" sz="180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Create </a:t>
              </a:r>
              <a:r>
                <a:rPr lang="ko-KR" altLang="en-US" sz="180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명령 사용하기</a:t>
              </a:r>
              <a:endParaRPr lang="ko-KR" altLang="en-US" sz="18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B66883F-5DD6-44A5-9D24-C4BAA91F142C}"/>
              </a:ext>
            </a:extLst>
          </p:cNvPr>
          <p:cNvGrpSpPr/>
          <p:nvPr/>
        </p:nvGrpSpPr>
        <p:grpSpPr>
          <a:xfrm>
            <a:off x="686595" y="3291830"/>
            <a:ext cx="5043559" cy="474638"/>
            <a:chOff x="675744" y="3723903"/>
            <a:chExt cx="5043559" cy="474638"/>
          </a:xfrm>
        </p:grpSpPr>
        <p:sp>
          <p:nvSpPr>
            <p:cNvPr id="38" name="모서리가 둥근 직사각형 12">
              <a:extLst>
                <a:ext uri="{FF2B5EF4-FFF2-40B4-BE49-F238E27FC236}">
                  <a16:creationId xmlns:a16="http://schemas.microsoft.com/office/drawing/2014/main" id="{FA1C76E8-D098-4875-917C-E44C2522F4C2}"/>
                </a:ext>
              </a:extLst>
            </p:cNvPr>
            <p:cNvSpPr/>
            <p:nvPr/>
          </p:nvSpPr>
          <p:spPr>
            <a:xfrm>
              <a:off x="703922" y="3768781"/>
              <a:ext cx="5015381" cy="384880"/>
            </a:xfrm>
            <a:prstGeom prst="roundRect">
              <a:avLst>
                <a:gd name="adj" fmla="val 38023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58" name="그룹 18">
              <a:extLst>
                <a:ext uri="{FF2B5EF4-FFF2-40B4-BE49-F238E27FC236}">
                  <a16:creationId xmlns:a16="http://schemas.microsoft.com/office/drawing/2014/main" id="{BAA0E401-A66E-4DB9-9692-731C04DAFE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5744" y="3743795"/>
              <a:ext cx="539750" cy="434852"/>
              <a:chOff x="1328347" y="2337753"/>
              <a:chExt cx="541775" cy="535025"/>
            </a:xfrm>
          </p:grpSpPr>
          <p:sp>
            <p:nvSpPr>
              <p:cNvPr id="65" name="모서리가 둥근 직사각형 17">
                <a:extLst>
                  <a:ext uri="{FF2B5EF4-FFF2-40B4-BE49-F238E27FC236}">
                    <a16:creationId xmlns:a16="http://schemas.microsoft.com/office/drawing/2014/main" id="{0DF3B780-C537-4DC4-AF89-E5C4A169A0C0}"/>
                  </a:ext>
                </a:extLst>
              </p:cNvPr>
              <p:cNvSpPr/>
              <p:nvPr/>
            </p:nvSpPr>
            <p:spPr>
              <a:xfrm>
                <a:off x="1328347" y="2337753"/>
                <a:ext cx="541775" cy="535025"/>
              </a:xfrm>
              <a:prstGeom prst="roundRect">
                <a:avLst>
                  <a:gd name="adj" fmla="val 3232"/>
                </a:avLst>
              </a:prstGeom>
              <a:solidFill>
                <a:schemeClr val="bg1">
                  <a:lumMod val="50000"/>
                  <a:alpha val="1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모서리가 둥근 직사각형 18">
                <a:extLst>
                  <a:ext uri="{FF2B5EF4-FFF2-40B4-BE49-F238E27FC236}">
                    <a16:creationId xmlns:a16="http://schemas.microsoft.com/office/drawing/2014/main" id="{05110976-D943-43D1-ABD2-D5221D73DD1B}"/>
                  </a:ext>
                </a:extLst>
              </p:cNvPr>
              <p:cNvSpPr/>
              <p:nvPr/>
            </p:nvSpPr>
            <p:spPr>
              <a:xfrm>
                <a:off x="1356631" y="2360655"/>
                <a:ext cx="484393" cy="484312"/>
              </a:xfrm>
              <a:prstGeom prst="roundRect">
                <a:avLst>
                  <a:gd name="adj" fmla="val 3971"/>
                </a:avLst>
              </a:prstGeom>
              <a:gradFill flip="none" rotWithShape="1">
                <a:gsLst>
                  <a:gs pos="100000">
                    <a:srgbClr val="5A95DB"/>
                  </a:gs>
                  <a:gs pos="0">
                    <a:srgbClr val="578DD3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innerShdw blurRad="38100">
                  <a:srgbClr val="002060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9A59960F-D489-48EA-AF08-3E666F2CE4EC}"/>
                  </a:ext>
                </a:extLst>
              </p:cNvPr>
              <p:cNvSpPr/>
              <p:nvPr/>
            </p:nvSpPr>
            <p:spPr>
              <a:xfrm>
                <a:off x="1342520" y="2371907"/>
                <a:ext cx="519928" cy="18000"/>
              </a:xfrm>
              <a:prstGeom prst="ellipse">
                <a:avLst/>
              </a:prstGeom>
              <a:gradFill>
                <a:gsLst>
                  <a:gs pos="49600">
                    <a:srgbClr val="FFFFFF"/>
                  </a:gs>
                  <a:gs pos="0">
                    <a:srgbClr val="333333">
                      <a:alpha val="0"/>
                    </a:srgbClr>
                  </a:gs>
                  <a:gs pos="100000">
                    <a:srgbClr val="5F5F5F">
                      <a:alpha val="0"/>
                    </a:srgb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자유형 20">
                <a:extLst>
                  <a:ext uri="{FF2B5EF4-FFF2-40B4-BE49-F238E27FC236}">
                    <a16:creationId xmlns:a16="http://schemas.microsoft.com/office/drawing/2014/main" id="{B23CE4DE-15F7-42F7-B3D1-23397ADD1A00}"/>
                  </a:ext>
                </a:extLst>
              </p:cNvPr>
              <p:cNvSpPr/>
              <p:nvPr/>
            </p:nvSpPr>
            <p:spPr>
              <a:xfrm>
                <a:off x="1371371" y="2374956"/>
                <a:ext cx="457321" cy="437587"/>
              </a:xfrm>
              <a:custGeom>
                <a:avLst/>
                <a:gdLst>
                  <a:gd name="connsiteX0" fmla="*/ 0 w 444500"/>
                  <a:gd name="connsiteY0" fmla="*/ 0 h 444500"/>
                  <a:gd name="connsiteX1" fmla="*/ 444500 w 444500"/>
                  <a:gd name="connsiteY1" fmla="*/ 444500 h 444500"/>
                  <a:gd name="connsiteX2" fmla="*/ 438150 w 444500"/>
                  <a:gd name="connsiteY2" fmla="*/ 25400 h 444500"/>
                  <a:gd name="connsiteX3" fmla="*/ 0 w 444500"/>
                  <a:gd name="connsiteY3" fmla="*/ 0 h 444500"/>
                  <a:gd name="connsiteX0" fmla="*/ 0 w 457383"/>
                  <a:gd name="connsiteY0" fmla="*/ 0 h 444500"/>
                  <a:gd name="connsiteX1" fmla="*/ 444500 w 457383"/>
                  <a:gd name="connsiteY1" fmla="*/ 444500 h 444500"/>
                  <a:gd name="connsiteX2" fmla="*/ 457200 w 457383"/>
                  <a:gd name="connsiteY2" fmla="*/ 6350 h 444500"/>
                  <a:gd name="connsiteX3" fmla="*/ 0 w 457383"/>
                  <a:gd name="connsiteY3" fmla="*/ 0 h 444500"/>
                  <a:gd name="connsiteX0" fmla="*/ 0 w 457584"/>
                  <a:gd name="connsiteY0" fmla="*/ 0 h 444500"/>
                  <a:gd name="connsiteX1" fmla="*/ 454025 w 457584"/>
                  <a:gd name="connsiteY1" fmla="*/ 444500 h 444500"/>
                  <a:gd name="connsiteX2" fmla="*/ 457200 w 457584"/>
                  <a:gd name="connsiteY2" fmla="*/ 6350 h 444500"/>
                  <a:gd name="connsiteX3" fmla="*/ 0 w 457584"/>
                  <a:gd name="connsiteY3" fmla="*/ 0 h 444500"/>
                  <a:gd name="connsiteX0" fmla="*/ 0 w 466725"/>
                  <a:gd name="connsiteY0" fmla="*/ 0 h 441325"/>
                  <a:gd name="connsiteX1" fmla="*/ 466725 w 466725"/>
                  <a:gd name="connsiteY1" fmla="*/ 441325 h 441325"/>
                  <a:gd name="connsiteX2" fmla="*/ 457200 w 466725"/>
                  <a:gd name="connsiteY2" fmla="*/ 6350 h 441325"/>
                  <a:gd name="connsiteX3" fmla="*/ 0 w 466725"/>
                  <a:gd name="connsiteY3" fmla="*/ 0 h 441325"/>
                  <a:gd name="connsiteX0" fmla="*/ 0 w 457584"/>
                  <a:gd name="connsiteY0" fmla="*/ 0 h 438150"/>
                  <a:gd name="connsiteX1" fmla="*/ 454025 w 457584"/>
                  <a:gd name="connsiteY1" fmla="*/ 438150 h 438150"/>
                  <a:gd name="connsiteX2" fmla="*/ 457200 w 457584"/>
                  <a:gd name="connsiteY2" fmla="*/ 6350 h 438150"/>
                  <a:gd name="connsiteX3" fmla="*/ 0 w 457584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584" h="438150">
                    <a:moveTo>
                      <a:pt x="0" y="0"/>
                    </a:moveTo>
                    <a:lnTo>
                      <a:pt x="454025" y="438150"/>
                    </a:lnTo>
                    <a:cubicBezTo>
                      <a:pt x="451908" y="298450"/>
                      <a:pt x="459317" y="146050"/>
                      <a:pt x="457200" y="63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AC94E06-E8C8-4DBF-9D1F-713A7C757EBD}"/>
                </a:ext>
              </a:extLst>
            </p:cNvPr>
            <p:cNvSpPr txBox="1"/>
            <p:nvPr/>
          </p:nvSpPr>
          <p:spPr>
            <a:xfrm>
              <a:off x="763327" y="3723903"/>
              <a:ext cx="364499" cy="474638"/>
            </a:xfrm>
            <a:prstGeom prst="rect">
              <a:avLst/>
            </a:prstGeom>
            <a:noFill/>
            <a:effectLst>
              <a:outerShdw blurRad="127000" algn="ctr" rotWithShape="0">
                <a:prstClr val="black">
                  <a:alpha val="60000"/>
                </a:prstClr>
              </a:outerShdw>
            </a:effectLst>
          </p:spPr>
          <p:txBody>
            <a:bodyPr wrap="none" lIns="104287" tIns="52144" rIns="104287" bIns="52144" anchor="ctr">
              <a:spAutoFit/>
            </a:bodyPr>
            <a:lstStyle/>
            <a:p>
              <a:pPr algn="ctr" defTabSz="1042872">
                <a:defRPr/>
              </a:pPr>
              <a:r>
                <a:rPr lang="en-US" altLang="ko-KR" sz="2400" b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HY견고딕" pitchFamily="18" charset="-127"/>
                  <a:cs typeface="Times New Roman" pitchFamily="18" charset="0"/>
                </a:rPr>
                <a:t>4</a:t>
              </a:r>
              <a:endParaRPr lang="ko-KR" altLang="en-US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4722E1C-FFEE-4811-986A-F1099C02BF9E}"/>
                </a:ext>
              </a:extLst>
            </p:cNvPr>
            <p:cNvSpPr/>
            <p:nvPr/>
          </p:nvSpPr>
          <p:spPr>
            <a:xfrm>
              <a:off x="1258618" y="3737891"/>
              <a:ext cx="2133918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  <a:defRPr lang="ko-KR" altLang="en-US"/>
              </a:pPr>
              <a:r>
                <a:rPr lang="en-US" altLang="ko-KR" sz="180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DROP </a:t>
              </a:r>
              <a:r>
                <a:rPr lang="ko-KR" altLang="en-US" sz="180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명령 사용하기</a:t>
              </a:r>
              <a:endParaRPr lang="ko-KR" altLang="en-US" sz="18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AB551785-DD45-4726-A943-CF338B5058A0}"/>
              </a:ext>
            </a:extLst>
          </p:cNvPr>
          <p:cNvGrpSpPr/>
          <p:nvPr/>
        </p:nvGrpSpPr>
        <p:grpSpPr>
          <a:xfrm>
            <a:off x="683568" y="3795886"/>
            <a:ext cx="5043559" cy="474638"/>
            <a:chOff x="675744" y="3723903"/>
            <a:chExt cx="5043559" cy="474638"/>
          </a:xfrm>
        </p:grpSpPr>
        <p:sp>
          <p:nvSpPr>
            <p:cNvPr id="70" name="모서리가 둥근 직사각형 12">
              <a:extLst>
                <a:ext uri="{FF2B5EF4-FFF2-40B4-BE49-F238E27FC236}">
                  <a16:creationId xmlns:a16="http://schemas.microsoft.com/office/drawing/2014/main" id="{5555D49B-2723-4F74-9622-1DF9A4CB7D79}"/>
                </a:ext>
              </a:extLst>
            </p:cNvPr>
            <p:cNvSpPr/>
            <p:nvPr/>
          </p:nvSpPr>
          <p:spPr>
            <a:xfrm>
              <a:off x="703922" y="3768781"/>
              <a:ext cx="5015381" cy="384880"/>
            </a:xfrm>
            <a:prstGeom prst="roundRect">
              <a:avLst>
                <a:gd name="adj" fmla="val 38023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71" name="그룹 18">
              <a:extLst>
                <a:ext uri="{FF2B5EF4-FFF2-40B4-BE49-F238E27FC236}">
                  <a16:creationId xmlns:a16="http://schemas.microsoft.com/office/drawing/2014/main" id="{AF2C9BC7-43E9-4E2F-A3B0-B9771B5D9A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5744" y="3743795"/>
              <a:ext cx="539750" cy="434852"/>
              <a:chOff x="1328347" y="2337753"/>
              <a:chExt cx="541775" cy="535025"/>
            </a:xfrm>
          </p:grpSpPr>
          <p:sp>
            <p:nvSpPr>
              <p:cNvPr id="74" name="모서리가 둥근 직사각형 17">
                <a:extLst>
                  <a:ext uri="{FF2B5EF4-FFF2-40B4-BE49-F238E27FC236}">
                    <a16:creationId xmlns:a16="http://schemas.microsoft.com/office/drawing/2014/main" id="{641EF0E8-1C1A-4FF8-A097-01C8ED06FEE3}"/>
                  </a:ext>
                </a:extLst>
              </p:cNvPr>
              <p:cNvSpPr/>
              <p:nvPr/>
            </p:nvSpPr>
            <p:spPr>
              <a:xfrm>
                <a:off x="1328347" y="2337753"/>
                <a:ext cx="541775" cy="535025"/>
              </a:xfrm>
              <a:prstGeom prst="roundRect">
                <a:avLst>
                  <a:gd name="adj" fmla="val 3232"/>
                </a:avLst>
              </a:prstGeom>
              <a:solidFill>
                <a:schemeClr val="bg1">
                  <a:lumMod val="50000"/>
                  <a:alpha val="1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모서리가 둥근 직사각형 18">
                <a:extLst>
                  <a:ext uri="{FF2B5EF4-FFF2-40B4-BE49-F238E27FC236}">
                    <a16:creationId xmlns:a16="http://schemas.microsoft.com/office/drawing/2014/main" id="{2B2976EC-FFF2-4BE2-A1DB-88507663C22C}"/>
                  </a:ext>
                </a:extLst>
              </p:cNvPr>
              <p:cNvSpPr/>
              <p:nvPr/>
            </p:nvSpPr>
            <p:spPr>
              <a:xfrm>
                <a:off x="1356631" y="2360655"/>
                <a:ext cx="484393" cy="484312"/>
              </a:xfrm>
              <a:prstGeom prst="roundRect">
                <a:avLst>
                  <a:gd name="adj" fmla="val 3971"/>
                </a:avLst>
              </a:prstGeom>
              <a:gradFill flip="none" rotWithShape="1">
                <a:gsLst>
                  <a:gs pos="100000">
                    <a:srgbClr val="5A95DB"/>
                  </a:gs>
                  <a:gs pos="0">
                    <a:srgbClr val="578DD3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innerShdw blurRad="38100">
                  <a:srgbClr val="002060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85F6460B-7AFD-4060-BE62-97784346321D}"/>
                  </a:ext>
                </a:extLst>
              </p:cNvPr>
              <p:cNvSpPr/>
              <p:nvPr/>
            </p:nvSpPr>
            <p:spPr>
              <a:xfrm>
                <a:off x="1342520" y="2371907"/>
                <a:ext cx="519928" cy="18000"/>
              </a:xfrm>
              <a:prstGeom prst="ellipse">
                <a:avLst/>
              </a:prstGeom>
              <a:gradFill>
                <a:gsLst>
                  <a:gs pos="49600">
                    <a:srgbClr val="FFFFFF"/>
                  </a:gs>
                  <a:gs pos="0">
                    <a:srgbClr val="333333">
                      <a:alpha val="0"/>
                    </a:srgbClr>
                  </a:gs>
                  <a:gs pos="100000">
                    <a:srgbClr val="5F5F5F">
                      <a:alpha val="0"/>
                    </a:srgb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자유형 20">
                <a:extLst>
                  <a:ext uri="{FF2B5EF4-FFF2-40B4-BE49-F238E27FC236}">
                    <a16:creationId xmlns:a16="http://schemas.microsoft.com/office/drawing/2014/main" id="{D8C5FD8E-58DD-48FA-9DB4-01E551B947AE}"/>
                  </a:ext>
                </a:extLst>
              </p:cNvPr>
              <p:cNvSpPr/>
              <p:nvPr/>
            </p:nvSpPr>
            <p:spPr>
              <a:xfrm>
                <a:off x="1371371" y="2374956"/>
                <a:ext cx="457321" cy="437587"/>
              </a:xfrm>
              <a:custGeom>
                <a:avLst/>
                <a:gdLst>
                  <a:gd name="connsiteX0" fmla="*/ 0 w 444500"/>
                  <a:gd name="connsiteY0" fmla="*/ 0 h 444500"/>
                  <a:gd name="connsiteX1" fmla="*/ 444500 w 444500"/>
                  <a:gd name="connsiteY1" fmla="*/ 444500 h 444500"/>
                  <a:gd name="connsiteX2" fmla="*/ 438150 w 444500"/>
                  <a:gd name="connsiteY2" fmla="*/ 25400 h 444500"/>
                  <a:gd name="connsiteX3" fmla="*/ 0 w 444500"/>
                  <a:gd name="connsiteY3" fmla="*/ 0 h 444500"/>
                  <a:gd name="connsiteX0" fmla="*/ 0 w 457383"/>
                  <a:gd name="connsiteY0" fmla="*/ 0 h 444500"/>
                  <a:gd name="connsiteX1" fmla="*/ 444500 w 457383"/>
                  <a:gd name="connsiteY1" fmla="*/ 444500 h 444500"/>
                  <a:gd name="connsiteX2" fmla="*/ 457200 w 457383"/>
                  <a:gd name="connsiteY2" fmla="*/ 6350 h 444500"/>
                  <a:gd name="connsiteX3" fmla="*/ 0 w 457383"/>
                  <a:gd name="connsiteY3" fmla="*/ 0 h 444500"/>
                  <a:gd name="connsiteX0" fmla="*/ 0 w 457584"/>
                  <a:gd name="connsiteY0" fmla="*/ 0 h 444500"/>
                  <a:gd name="connsiteX1" fmla="*/ 454025 w 457584"/>
                  <a:gd name="connsiteY1" fmla="*/ 444500 h 444500"/>
                  <a:gd name="connsiteX2" fmla="*/ 457200 w 457584"/>
                  <a:gd name="connsiteY2" fmla="*/ 6350 h 444500"/>
                  <a:gd name="connsiteX3" fmla="*/ 0 w 457584"/>
                  <a:gd name="connsiteY3" fmla="*/ 0 h 444500"/>
                  <a:gd name="connsiteX0" fmla="*/ 0 w 466725"/>
                  <a:gd name="connsiteY0" fmla="*/ 0 h 441325"/>
                  <a:gd name="connsiteX1" fmla="*/ 466725 w 466725"/>
                  <a:gd name="connsiteY1" fmla="*/ 441325 h 441325"/>
                  <a:gd name="connsiteX2" fmla="*/ 457200 w 466725"/>
                  <a:gd name="connsiteY2" fmla="*/ 6350 h 441325"/>
                  <a:gd name="connsiteX3" fmla="*/ 0 w 466725"/>
                  <a:gd name="connsiteY3" fmla="*/ 0 h 441325"/>
                  <a:gd name="connsiteX0" fmla="*/ 0 w 457584"/>
                  <a:gd name="connsiteY0" fmla="*/ 0 h 438150"/>
                  <a:gd name="connsiteX1" fmla="*/ 454025 w 457584"/>
                  <a:gd name="connsiteY1" fmla="*/ 438150 h 438150"/>
                  <a:gd name="connsiteX2" fmla="*/ 457200 w 457584"/>
                  <a:gd name="connsiteY2" fmla="*/ 6350 h 438150"/>
                  <a:gd name="connsiteX3" fmla="*/ 0 w 457584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584" h="438150">
                    <a:moveTo>
                      <a:pt x="0" y="0"/>
                    </a:moveTo>
                    <a:lnTo>
                      <a:pt x="454025" y="438150"/>
                    </a:lnTo>
                    <a:cubicBezTo>
                      <a:pt x="451908" y="298450"/>
                      <a:pt x="459317" y="146050"/>
                      <a:pt x="457200" y="63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1DC3132-05A3-4FED-9FAC-C3FDE2860423}"/>
                </a:ext>
              </a:extLst>
            </p:cNvPr>
            <p:cNvSpPr txBox="1"/>
            <p:nvPr/>
          </p:nvSpPr>
          <p:spPr>
            <a:xfrm>
              <a:off x="763327" y="3723903"/>
              <a:ext cx="364499" cy="474638"/>
            </a:xfrm>
            <a:prstGeom prst="rect">
              <a:avLst/>
            </a:prstGeom>
            <a:noFill/>
            <a:effectLst>
              <a:outerShdw blurRad="127000" algn="ctr" rotWithShape="0">
                <a:prstClr val="black">
                  <a:alpha val="60000"/>
                </a:prstClr>
              </a:outerShdw>
            </a:effectLst>
          </p:spPr>
          <p:txBody>
            <a:bodyPr wrap="none" lIns="104287" tIns="52144" rIns="104287" bIns="52144" anchor="ctr">
              <a:spAutoFit/>
            </a:bodyPr>
            <a:lstStyle/>
            <a:p>
              <a:pPr algn="ctr" defTabSz="1042872">
                <a:defRPr/>
              </a:pPr>
              <a:r>
                <a:rPr lang="en-US" altLang="ko-KR" sz="2400" b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HY견고딕" pitchFamily="18" charset="-127"/>
                  <a:cs typeface="Times New Roman" pitchFamily="18" charset="0"/>
                </a:rPr>
                <a:t>5</a:t>
              </a:r>
              <a:endParaRPr lang="ko-KR" altLang="en-US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5A40AFB-06E4-4CC3-BF40-7780D283C000}"/>
                </a:ext>
              </a:extLst>
            </p:cNvPr>
            <p:cNvSpPr/>
            <p:nvPr/>
          </p:nvSpPr>
          <p:spPr>
            <a:xfrm>
              <a:off x="1258618" y="3737891"/>
              <a:ext cx="620683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  <a:defRPr lang="ko-KR" altLang="en-US"/>
              </a:pPr>
              <a:r>
                <a:rPr lang="ko-KR" altLang="en-US" sz="180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기타</a:t>
              </a:r>
              <a:endParaRPr lang="ko-KR" altLang="en-US" sz="18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70FBB6CF-3D99-410B-AC27-11B90AF8AB40}"/>
              </a:ext>
            </a:extLst>
          </p:cNvPr>
          <p:cNvGrpSpPr/>
          <p:nvPr/>
        </p:nvGrpSpPr>
        <p:grpSpPr>
          <a:xfrm>
            <a:off x="680569" y="4371950"/>
            <a:ext cx="5043559" cy="474638"/>
            <a:chOff x="675744" y="3723903"/>
            <a:chExt cx="5043559" cy="474638"/>
          </a:xfrm>
        </p:grpSpPr>
        <p:sp>
          <p:nvSpPr>
            <p:cNvPr id="88" name="모서리가 둥근 직사각형 12">
              <a:extLst>
                <a:ext uri="{FF2B5EF4-FFF2-40B4-BE49-F238E27FC236}">
                  <a16:creationId xmlns:a16="http://schemas.microsoft.com/office/drawing/2014/main" id="{923BDFD0-DA17-4C17-93A3-282B9568A6CA}"/>
                </a:ext>
              </a:extLst>
            </p:cNvPr>
            <p:cNvSpPr/>
            <p:nvPr/>
          </p:nvSpPr>
          <p:spPr>
            <a:xfrm>
              <a:off x="703922" y="3768781"/>
              <a:ext cx="5015381" cy="384880"/>
            </a:xfrm>
            <a:prstGeom prst="roundRect">
              <a:avLst>
                <a:gd name="adj" fmla="val 38023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89" name="그룹 18">
              <a:extLst>
                <a:ext uri="{FF2B5EF4-FFF2-40B4-BE49-F238E27FC236}">
                  <a16:creationId xmlns:a16="http://schemas.microsoft.com/office/drawing/2014/main" id="{CE9EDC3C-0136-4643-887F-74C54AFAE2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5744" y="3743795"/>
              <a:ext cx="539750" cy="434852"/>
              <a:chOff x="1328347" y="2337753"/>
              <a:chExt cx="541775" cy="535025"/>
            </a:xfrm>
          </p:grpSpPr>
          <p:sp>
            <p:nvSpPr>
              <p:cNvPr id="92" name="모서리가 둥근 직사각형 17">
                <a:extLst>
                  <a:ext uri="{FF2B5EF4-FFF2-40B4-BE49-F238E27FC236}">
                    <a16:creationId xmlns:a16="http://schemas.microsoft.com/office/drawing/2014/main" id="{014C7CB4-A596-4082-BCA7-1EE19EDCE314}"/>
                  </a:ext>
                </a:extLst>
              </p:cNvPr>
              <p:cNvSpPr/>
              <p:nvPr/>
            </p:nvSpPr>
            <p:spPr>
              <a:xfrm>
                <a:off x="1328347" y="2337753"/>
                <a:ext cx="541775" cy="535025"/>
              </a:xfrm>
              <a:prstGeom prst="roundRect">
                <a:avLst>
                  <a:gd name="adj" fmla="val 3232"/>
                </a:avLst>
              </a:prstGeom>
              <a:solidFill>
                <a:schemeClr val="bg1">
                  <a:lumMod val="50000"/>
                  <a:alpha val="1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모서리가 둥근 직사각형 18">
                <a:extLst>
                  <a:ext uri="{FF2B5EF4-FFF2-40B4-BE49-F238E27FC236}">
                    <a16:creationId xmlns:a16="http://schemas.microsoft.com/office/drawing/2014/main" id="{C5A5B67A-85C5-4480-8349-1CBD0F907D6D}"/>
                  </a:ext>
                </a:extLst>
              </p:cNvPr>
              <p:cNvSpPr/>
              <p:nvPr/>
            </p:nvSpPr>
            <p:spPr>
              <a:xfrm>
                <a:off x="1356631" y="2360655"/>
                <a:ext cx="484393" cy="484312"/>
              </a:xfrm>
              <a:prstGeom prst="roundRect">
                <a:avLst>
                  <a:gd name="adj" fmla="val 3971"/>
                </a:avLst>
              </a:prstGeom>
              <a:gradFill flip="none" rotWithShape="1">
                <a:gsLst>
                  <a:gs pos="100000">
                    <a:srgbClr val="5A95DB"/>
                  </a:gs>
                  <a:gs pos="0">
                    <a:srgbClr val="578DD3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innerShdw blurRad="38100">
                  <a:srgbClr val="002060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8157F7EB-6E68-4935-A2F3-457383D9253D}"/>
                  </a:ext>
                </a:extLst>
              </p:cNvPr>
              <p:cNvSpPr/>
              <p:nvPr/>
            </p:nvSpPr>
            <p:spPr>
              <a:xfrm>
                <a:off x="1342520" y="2371907"/>
                <a:ext cx="519928" cy="18000"/>
              </a:xfrm>
              <a:prstGeom prst="ellipse">
                <a:avLst/>
              </a:prstGeom>
              <a:gradFill>
                <a:gsLst>
                  <a:gs pos="49600">
                    <a:srgbClr val="FFFFFF"/>
                  </a:gs>
                  <a:gs pos="0">
                    <a:srgbClr val="333333">
                      <a:alpha val="0"/>
                    </a:srgbClr>
                  </a:gs>
                  <a:gs pos="100000">
                    <a:srgbClr val="5F5F5F">
                      <a:alpha val="0"/>
                    </a:srgb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자유형 20">
                <a:extLst>
                  <a:ext uri="{FF2B5EF4-FFF2-40B4-BE49-F238E27FC236}">
                    <a16:creationId xmlns:a16="http://schemas.microsoft.com/office/drawing/2014/main" id="{02150A49-0D6E-43E9-AE74-B4298E632D60}"/>
                  </a:ext>
                </a:extLst>
              </p:cNvPr>
              <p:cNvSpPr/>
              <p:nvPr/>
            </p:nvSpPr>
            <p:spPr>
              <a:xfrm>
                <a:off x="1371371" y="2374956"/>
                <a:ext cx="457321" cy="437587"/>
              </a:xfrm>
              <a:custGeom>
                <a:avLst/>
                <a:gdLst>
                  <a:gd name="connsiteX0" fmla="*/ 0 w 444500"/>
                  <a:gd name="connsiteY0" fmla="*/ 0 h 444500"/>
                  <a:gd name="connsiteX1" fmla="*/ 444500 w 444500"/>
                  <a:gd name="connsiteY1" fmla="*/ 444500 h 444500"/>
                  <a:gd name="connsiteX2" fmla="*/ 438150 w 444500"/>
                  <a:gd name="connsiteY2" fmla="*/ 25400 h 444500"/>
                  <a:gd name="connsiteX3" fmla="*/ 0 w 444500"/>
                  <a:gd name="connsiteY3" fmla="*/ 0 h 444500"/>
                  <a:gd name="connsiteX0" fmla="*/ 0 w 457383"/>
                  <a:gd name="connsiteY0" fmla="*/ 0 h 444500"/>
                  <a:gd name="connsiteX1" fmla="*/ 444500 w 457383"/>
                  <a:gd name="connsiteY1" fmla="*/ 444500 h 444500"/>
                  <a:gd name="connsiteX2" fmla="*/ 457200 w 457383"/>
                  <a:gd name="connsiteY2" fmla="*/ 6350 h 444500"/>
                  <a:gd name="connsiteX3" fmla="*/ 0 w 457383"/>
                  <a:gd name="connsiteY3" fmla="*/ 0 h 444500"/>
                  <a:gd name="connsiteX0" fmla="*/ 0 w 457584"/>
                  <a:gd name="connsiteY0" fmla="*/ 0 h 444500"/>
                  <a:gd name="connsiteX1" fmla="*/ 454025 w 457584"/>
                  <a:gd name="connsiteY1" fmla="*/ 444500 h 444500"/>
                  <a:gd name="connsiteX2" fmla="*/ 457200 w 457584"/>
                  <a:gd name="connsiteY2" fmla="*/ 6350 h 444500"/>
                  <a:gd name="connsiteX3" fmla="*/ 0 w 457584"/>
                  <a:gd name="connsiteY3" fmla="*/ 0 h 444500"/>
                  <a:gd name="connsiteX0" fmla="*/ 0 w 466725"/>
                  <a:gd name="connsiteY0" fmla="*/ 0 h 441325"/>
                  <a:gd name="connsiteX1" fmla="*/ 466725 w 466725"/>
                  <a:gd name="connsiteY1" fmla="*/ 441325 h 441325"/>
                  <a:gd name="connsiteX2" fmla="*/ 457200 w 466725"/>
                  <a:gd name="connsiteY2" fmla="*/ 6350 h 441325"/>
                  <a:gd name="connsiteX3" fmla="*/ 0 w 466725"/>
                  <a:gd name="connsiteY3" fmla="*/ 0 h 441325"/>
                  <a:gd name="connsiteX0" fmla="*/ 0 w 457584"/>
                  <a:gd name="connsiteY0" fmla="*/ 0 h 438150"/>
                  <a:gd name="connsiteX1" fmla="*/ 454025 w 457584"/>
                  <a:gd name="connsiteY1" fmla="*/ 438150 h 438150"/>
                  <a:gd name="connsiteX2" fmla="*/ 457200 w 457584"/>
                  <a:gd name="connsiteY2" fmla="*/ 6350 h 438150"/>
                  <a:gd name="connsiteX3" fmla="*/ 0 w 457584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584" h="438150">
                    <a:moveTo>
                      <a:pt x="0" y="0"/>
                    </a:moveTo>
                    <a:lnTo>
                      <a:pt x="454025" y="438150"/>
                    </a:lnTo>
                    <a:cubicBezTo>
                      <a:pt x="451908" y="298450"/>
                      <a:pt x="459317" y="146050"/>
                      <a:pt x="457200" y="63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38A6E66-5042-4D80-B871-B7141CE1971E}"/>
                </a:ext>
              </a:extLst>
            </p:cNvPr>
            <p:cNvSpPr txBox="1"/>
            <p:nvPr/>
          </p:nvSpPr>
          <p:spPr>
            <a:xfrm>
              <a:off x="763327" y="3723903"/>
              <a:ext cx="364499" cy="474638"/>
            </a:xfrm>
            <a:prstGeom prst="rect">
              <a:avLst/>
            </a:prstGeom>
            <a:noFill/>
            <a:effectLst>
              <a:outerShdw blurRad="127000" algn="ctr" rotWithShape="0">
                <a:prstClr val="black">
                  <a:alpha val="60000"/>
                </a:prstClr>
              </a:outerShdw>
            </a:effectLst>
          </p:spPr>
          <p:txBody>
            <a:bodyPr wrap="none" lIns="104287" tIns="52144" rIns="104287" bIns="52144" anchor="ctr">
              <a:spAutoFit/>
            </a:bodyPr>
            <a:lstStyle/>
            <a:p>
              <a:pPr algn="ctr" defTabSz="1042872">
                <a:defRPr/>
              </a:pPr>
              <a:r>
                <a:rPr lang="en-US" altLang="ko-KR" sz="2400" b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HY견고딕" pitchFamily="18" charset="-127"/>
                  <a:cs typeface="Times New Roman" pitchFamily="18" charset="0"/>
                </a:rPr>
                <a:t>6</a:t>
              </a:r>
              <a:endParaRPr lang="ko-KR" altLang="en-US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A764BEBC-2F7A-4836-9C3A-ED8D86CF039B}"/>
                </a:ext>
              </a:extLst>
            </p:cNvPr>
            <p:cNvSpPr/>
            <p:nvPr/>
          </p:nvSpPr>
          <p:spPr>
            <a:xfrm>
              <a:off x="1258618" y="3737891"/>
              <a:ext cx="1031051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  <a:defRPr lang="ko-KR" altLang="en-US"/>
              </a:pPr>
              <a:r>
                <a:rPr lang="ko-KR" altLang="en-US" sz="180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딕셔너리</a:t>
              </a:r>
              <a:endParaRPr lang="ko-KR" altLang="en-US" sz="18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5770B8-D2AB-402B-9636-010A5D6BD281}"/>
              </a:ext>
            </a:extLst>
          </p:cNvPr>
          <p:cNvSpPr/>
          <p:nvPr/>
        </p:nvSpPr>
        <p:spPr>
          <a:xfrm>
            <a:off x="7330683" y="3299671"/>
            <a:ext cx="18133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왜 데이터 분석을 위한 </a:t>
            </a:r>
            <a:r>
              <a:rPr lang="ko-KR" altLang="en-US" sz="900" b="0" dirty="0" err="1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파이썬인가</a:t>
            </a:r>
            <a:r>
              <a:rPr lang="en-US" altLang="ko-KR" sz="900" b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900" b="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2EA0AC8-0350-40E1-AB51-989A7E973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270973"/>
              </p:ext>
            </p:extLst>
          </p:nvPr>
        </p:nvGraphicFramePr>
        <p:xfrm>
          <a:off x="542599" y="1712902"/>
          <a:ext cx="8064896" cy="2599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5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978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데이터 정의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(Definition)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데이터의 구조를 정의하고 데이터 구조에 대한 삭제 및 변경 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기능을 수행함</a:t>
                      </a:r>
                      <a:endParaRPr lang="en-US" altLang="ko-KR" sz="1100" b="0">
                        <a:solidFill>
                          <a:schemeClr val="tx1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  <a:p>
                      <a:pPr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(CREATE, ALTER, DROP)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78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데이터 조작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(manipulation)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데이터를 조작하는 소프트웨어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응용 프로그램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)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가 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요청하는 </a:t>
                      </a:r>
                      <a:endParaRPr lang="en-US" altLang="ko-KR" sz="1100" b="0">
                        <a:solidFill>
                          <a:schemeClr val="tx1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  <a:p>
                      <a:pPr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데이터의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삽입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수정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삭제 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작업을 지원함</a:t>
                      </a:r>
                      <a:endParaRPr lang="en-US" altLang="ko-KR" sz="1100" b="0">
                        <a:solidFill>
                          <a:schemeClr val="tx1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  <a:p>
                      <a:pPr marL="0" marR="0" lvl="0" indent="0" algn="l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(SELECT, INSERT, DELETE, UPDATE)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978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데이터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제어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(Control)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데이터베이스 사용자를 생성하고 모니터링하며 접근을 제어함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. 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백업과 회복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,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동시성 제어 등의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기능을 지원함</a:t>
                      </a:r>
                      <a:endParaRPr lang="en-US" altLang="ko-KR" sz="1100" b="0" baseline="0">
                        <a:solidFill>
                          <a:schemeClr val="tx1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  <a:p>
                      <a:pPr latinLnBrk="1"/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(GRANT, REVOKE, COMMIT, ROLLBACK)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969658"/>
                  </a:ext>
                </a:extLst>
              </a:tr>
              <a:tr h="64978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데이터 추출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(Retrieval)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사용자가 조회하는 데이터 혹은 응용 프로그램의 데이터를 추출함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83EA4D2B-E3AB-4398-AA7B-7C28ECD270D7}"/>
              </a:ext>
            </a:extLst>
          </p:cNvPr>
          <p:cNvSpPr/>
          <p:nvPr/>
        </p:nvSpPr>
        <p:spPr>
          <a:xfrm>
            <a:off x="543399" y="1352934"/>
            <a:ext cx="17844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42846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 언어 </a:t>
            </a:r>
            <a:r>
              <a:rPr lang="en-US" altLang="ko-KR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(SQL)</a:t>
            </a:r>
            <a:endParaRPr lang="en-US" altLang="ko-KR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484734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lvl="1"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CREATE 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 사용하기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293505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일반 테이블 생성하기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36E8106-F8EB-4F1C-93D2-5CDFDB580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880794"/>
              </p:ext>
            </p:extLst>
          </p:nvPr>
        </p:nvGraphicFramePr>
        <p:xfrm>
          <a:off x="410424" y="1671062"/>
          <a:ext cx="81479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 table customerdata(</a:t>
                      </a:r>
                    </a:p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custid varchar2(200),</a:t>
                      </a:r>
                    </a:p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averageprice number,</a:t>
                      </a:r>
                    </a:p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emi number,</a:t>
                      </a:r>
                    </a:p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devicecount number,</a:t>
                      </a:r>
                    </a:p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productage number,</a:t>
                      </a:r>
                    </a:p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custtype number)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DFDE217-8D85-4244-914D-6827025C0838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3720BB-DF8A-46F5-911C-28918B24F41E}"/>
              </a:ext>
            </a:extLst>
          </p:cNvPr>
          <p:cNvSpPr txBox="1"/>
          <p:nvPr/>
        </p:nvSpPr>
        <p:spPr>
          <a:xfrm>
            <a:off x="395536" y="3283420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8B46909-11E6-415C-934D-DFBB87360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313844"/>
              </p:ext>
            </p:extLst>
          </p:nvPr>
        </p:nvGraphicFramePr>
        <p:xfrm>
          <a:off x="410424" y="3616433"/>
          <a:ext cx="81479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997">
                  <a:extLst>
                    <a:ext uri="{9D8B030D-6E8A-4147-A177-3AD203B41FA5}">
                      <a16:colId xmlns:a16="http://schemas.microsoft.com/office/drawing/2014/main" val="559575816"/>
                    </a:ext>
                  </a:extLst>
                </a:gridCol>
                <a:gridCol w="1357997">
                  <a:extLst>
                    <a:ext uri="{9D8B030D-6E8A-4147-A177-3AD203B41FA5}">
                      <a16:colId xmlns:a16="http://schemas.microsoft.com/office/drawing/2014/main" val="2291581073"/>
                    </a:ext>
                  </a:extLst>
                </a:gridCol>
                <a:gridCol w="1357997">
                  <a:extLst>
                    <a:ext uri="{9D8B030D-6E8A-4147-A177-3AD203B41FA5}">
                      <a16:colId xmlns:a16="http://schemas.microsoft.com/office/drawing/2014/main" val="1373367092"/>
                    </a:ext>
                  </a:extLst>
                </a:gridCol>
                <a:gridCol w="1357997">
                  <a:extLst>
                    <a:ext uri="{9D8B030D-6E8A-4147-A177-3AD203B41FA5}">
                      <a16:colId xmlns:a16="http://schemas.microsoft.com/office/drawing/2014/main" val="3697891113"/>
                    </a:ext>
                  </a:extLst>
                </a:gridCol>
                <a:gridCol w="1357997">
                  <a:extLst>
                    <a:ext uri="{9D8B030D-6E8A-4147-A177-3AD203B41FA5}">
                      <a16:colId xmlns:a16="http://schemas.microsoft.com/office/drawing/2014/main" val="3171174745"/>
                    </a:ext>
                  </a:extLst>
                </a:gridCol>
                <a:gridCol w="1357997">
                  <a:extLst>
                    <a:ext uri="{9D8B030D-6E8A-4147-A177-3AD203B41FA5}">
                      <a16:colId xmlns:a16="http://schemas.microsoft.com/office/drawing/2014/main" val="1085315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CUSTID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AVERAGEPRICE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DEVICECOUNT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PRODUCTAGE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CUSTTYPE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637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472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103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76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DCDD1E-2934-44A0-86B9-93F966AD425D}"/>
              </a:ext>
            </a:extLst>
          </p:cNvPr>
          <p:cNvSpPr txBox="1"/>
          <p:nvPr/>
        </p:nvSpPr>
        <p:spPr>
          <a:xfrm>
            <a:off x="0" y="2211710"/>
            <a:ext cx="9144000" cy="925071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b="0">
                <a:solidFill>
                  <a:schemeClr val="bg1"/>
                </a:solidFill>
              </a:rPr>
              <a:t>아래 구조의 일반 테이블을 생성하세요</a:t>
            </a:r>
            <a:endParaRPr lang="en-US" altLang="ko-KR" sz="2400" b="0">
              <a:solidFill>
                <a:schemeClr val="bg1"/>
              </a:solidFill>
            </a:endParaRPr>
          </a:p>
          <a:p>
            <a:pPr algn="ctr"/>
            <a:r>
              <a:rPr lang="en-US" altLang="ko-KR" sz="2400" b="0">
                <a:solidFill>
                  <a:schemeClr val="bg1"/>
                </a:solidFill>
              </a:rPr>
              <a:t>KOPO_ST_DDL_{</a:t>
            </a:r>
            <a:r>
              <a:rPr lang="ko-KR" altLang="en-US" sz="2400" b="0">
                <a:solidFill>
                  <a:schemeClr val="bg1"/>
                </a:solidFill>
              </a:rPr>
              <a:t>이니셜명</a:t>
            </a:r>
            <a:r>
              <a:rPr lang="en-US" altLang="ko-KR" sz="2400" b="0">
                <a:solidFill>
                  <a:schemeClr val="bg1"/>
                </a:solidFill>
              </a:rPr>
              <a:t>} </a:t>
            </a:r>
            <a:r>
              <a:rPr lang="ko-KR" altLang="en-US" sz="2400" b="0">
                <a:solidFill>
                  <a:schemeClr val="bg1"/>
                </a:solidFill>
              </a:rPr>
              <a:t>테이블로 생성하세요</a:t>
            </a:r>
            <a:endParaRPr lang="en-US" altLang="ko-KR" sz="2400" b="0">
              <a:solidFill>
                <a:schemeClr val="bg1"/>
              </a:solidFill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43878F9-B41A-4610-B6B3-9C9EFF693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149837"/>
              </p:ext>
            </p:extLst>
          </p:nvPr>
        </p:nvGraphicFramePr>
        <p:xfrm>
          <a:off x="1619672" y="3507854"/>
          <a:ext cx="54319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997">
                  <a:extLst>
                    <a:ext uri="{9D8B030D-6E8A-4147-A177-3AD203B41FA5}">
                      <a16:colId xmlns:a16="http://schemas.microsoft.com/office/drawing/2014/main" val="559575816"/>
                    </a:ext>
                  </a:extLst>
                </a:gridCol>
                <a:gridCol w="1357997">
                  <a:extLst>
                    <a:ext uri="{9D8B030D-6E8A-4147-A177-3AD203B41FA5}">
                      <a16:colId xmlns:a16="http://schemas.microsoft.com/office/drawing/2014/main" val="2291581073"/>
                    </a:ext>
                  </a:extLst>
                </a:gridCol>
                <a:gridCol w="1357997">
                  <a:extLst>
                    <a:ext uri="{9D8B030D-6E8A-4147-A177-3AD203B41FA5}">
                      <a16:colId xmlns:a16="http://schemas.microsoft.com/office/drawing/2014/main" val="1373367092"/>
                    </a:ext>
                  </a:extLst>
                </a:gridCol>
                <a:gridCol w="1357997">
                  <a:extLst>
                    <a:ext uri="{9D8B030D-6E8A-4147-A177-3AD203B41FA5}">
                      <a16:colId xmlns:a16="http://schemas.microsoft.com/office/drawing/2014/main" val="3697891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YEARWEEK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VOLUME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637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VARCHAR2(40)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VARCHAR2(6)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VARCHAR2(1000)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472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 (SYSDATE)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103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0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lvl="1"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CREATE 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 사용하기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432324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기본 입력 값을 설정하여 생성하기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99029EF-2A13-4140-A125-63F689982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265200"/>
              </p:ext>
            </p:extLst>
          </p:nvPr>
        </p:nvGraphicFramePr>
        <p:xfrm>
          <a:off x="410424" y="1671062"/>
          <a:ext cx="81479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 table </a:t>
                      </a:r>
                      <a:r>
                        <a:rPr lang="en-US" altLang="ko-KR" sz="1200" b="1" dirty="0" err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customerdata</a:t>
                      </a:r>
                      <a:r>
                        <a:rPr lang="en-US" altLang="ko-KR" sz="12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</a:p>
                    <a:p>
                      <a:r>
                        <a:rPr lang="en-US" altLang="ko-KR" sz="12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200" b="1" dirty="0" err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custid</a:t>
                      </a:r>
                      <a:r>
                        <a:rPr lang="en-US" altLang="ko-KR" sz="12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varchar2(200),</a:t>
                      </a:r>
                    </a:p>
                    <a:p>
                      <a:r>
                        <a:rPr lang="en-US" altLang="ko-KR" sz="12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200" b="1" dirty="0" err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averageprice</a:t>
                      </a:r>
                      <a:r>
                        <a:rPr lang="en-US" altLang="ko-KR" sz="12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number,</a:t>
                      </a:r>
                    </a:p>
                    <a:p>
                      <a:r>
                        <a:rPr lang="en-US" altLang="ko-KR" sz="12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200" b="1" dirty="0" err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emi</a:t>
                      </a:r>
                      <a:r>
                        <a:rPr lang="en-US" altLang="ko-KR" sz="12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number,</a:t>
                      </a:r>
                    </a:p>
                    <a:p>
                      <a:r>
                        <a:rPr lang="en-US" altLang="ko-KR" sz="12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200" b="1" dirty="0" err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devicecount</a:t>
                      </a:r>
                      <a:r>
                        <a:rPr lang="en-US" altLang="ko-KR" sz="12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number,</a:t>
                      </a:r>
                    </a:p>
                    <a:p>
                      <a:r>
                        <a:rPr lang="en-US" altLang="ko-KR" sz="12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200" b="1" dirty="0" err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productage</a:t>
                      </a:r>
                      <a:r>
                        <a:rPr lang="en-US" altLang="ko-KR" sz="12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number,</a:t>
                      </a:r>
                    </a:p>
                    <a:p>
                      <a:r>
                        <a:rPr lang="en-US" altLang="ko-KR" sz="12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200" b="1" dirty="0" err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custtype</a:t>
                      </a:r>
                      <a:r>
                        <a:rPr lang="en-US" altLang="ko-KR" sz="12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number default ‘normal’)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55DCAD1-DC03-482A-82E3-BD34F0BFBA10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B0CC5-F5D6-4B4E-8B37-89E490E15280}"/>
              </a:ext>
            </a:extLst>
          </p:cNvPr>
          <p:cNvSpPr txBox="1"/>
          <p:nvPr/>
        </p:nvSpPr>
        <p:spPr>
          <a:xfrm>
            <a:off x="395536" y="3283420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28BD242-09C1-4E79-BCF3-50B9A5CBE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600950"/>
              </p:ext>
            </p:extLst>
          </p:nvPr>
        </p:nvGraphicFramePr>
        <p:xfrm>
          <a:off x="410424" y="3616433"/>
          <a:ext cx="81479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997">
                  <a:extLst>
                    <a:ext uri="{9D8B030D-6E8A-4147-A177-3AD203B41FA5}">
                      <a16:colId xmlns:a16="http://schemas.microsoft.com/office/drawing/2014/main" val="559575816"/>
                    </a:ext>
                  </a:extLst>
                </a:gridCol>
                <a:gridCol w="1357997">
                  <a:extLst>
                    <a:ext uri="{9D8B030D-6E8A-4147-A177-3AD203B41FA5}">
                      <a16:colId xmlns:a16="http://schemas.microsoft.com/office/drawing/2014/main" val="2291581073"/>
                    </a:ext>
                  </a:extLst>
                </a:gridCol>
                <a:gridCol w="1357997">
                  <a:extLst>
                    <a:ext uri="{9D8B030D-6E8A-4147-A177-3AD203B41FA5}">
                      <a16:colId xmlns:a16="http://schemas.microsoft.com/office/drawing/2014/main" val="1373367092"/>
                    </a:ext>
                  </a:extLst>
                </a:gridCol>
                <a:gridCol w="1357997">
                  <a:extLst>
                    <a:ext uri="{9D8B030D-6E8A-4147-A177-3AD203B41FA5}">
                      <a16:colId xmlns:a16="http://schemas.microsoft.com/office/drawing/2014/main" val="3697891113"/>
                    </a:ext>
                  </a:extLst>
                </a:gridCol>
                <a:gridCol w="1357997">
                  <a:extLst>
                    <a:ext uri="{9D8B030D-6E8A-4147-A177-3AD203B41FA5}">
                      <a16:colId xmlns:a16="http://schemas.microsoft.com/office/drawing/2014/main" val="3171174745"/>
                    </a:ext>
                  </a:extLst>
                </a:gridCol>
                <a:gridCol w="1357997">
                  <a:extLst>
                    <a:ext uri="{9D8B030D-6E8A-4147-A177-3AD203B41FA5}">
                      <a16:colId xmlns:a16="http://schemas.microsoft.com/office/drawing/2014/main" val="1085315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CUSTID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AVERAGEPRICE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EMI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DEVICECOUNT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PRODUCTAGE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CUSTTYPE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637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normal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472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normal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103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756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Samsung SDS 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Samsung SDS ">
      <a:majorFont>
        <a:latin typeface="HY견고딕"/>
        <a:ea typeface="HY견고딕"/>
        <a:cs typeface="HY견고딕"/>
      </a:majorFont>
      <a:minorFont>
        <a:latin typeface="HY견고딕"/>
        <a:ea typeface="HY견고딕"/>
        <a:cs typeface="HY견고딕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9525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72000" rIns="72000" bIns="72000" numCol="1" rtlCol="0" anchor="t" anchorCtr="0" compatLnSpc="1">
        <a:prstTxWarp prst="textNoShape">
          <a:avLst/>
        </a:prstTxWarp>
        <a:noAutofit/>
      </a:bodyPr>
      <a:lstStyle>
        <a:defPPr marL="228600" marR="0" indent="-2286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tabLst/>
          <a:defRPr kumimoji="1" sz="1000" b="0" i="0" u="none" strike="noStrike" cap="none" normalizeH="0" dirty="0" smtClean="0">
            <a:ln>
              <a:noFill/>
            </a:ln>
            <a:solidFill>
              <a:schemeClr val="tx1">
                <a:lumMod val="75000"/>
              </a:schemeClr>
            </a:solidFill>
            <a:effectLst/>
            <a:latin typeface="돋움" pitchFamily="50" charset="-127"/>
            <a:ea typeface="돋움" pitchFamily="50" charset="-127"/>
            <a:cs typeface="HY견고딕" pitchFamily="18" charset="-127"/>
          </a:defRPr>
        </a:defPPr>
      </a:lstStyle>
    </a:spDef>
    <a:lnDef>
      <a:spPr bwMode="auto">
        <a:noFill/>
        <a:ln w="15875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b="0" dirty="0" smtClean="0">
            <a:latin typeface="돋움" pitchFamily="50" charset="-127"/>
            <a:ea typeface="돋움" pitchFamily="50" charset="-127"/>
          </a:defRPr>
        </a:defPPr>
      </a:lstStyle>
    </a:txDef>
  </a:objectDefaults>
  <a:extraClrSchemeLst>
    <a:extraClrScheme>
      <a:clrScheme name="2_Samsung SDS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amsung SDS 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74645</TotalTime>
  <Words>915</Words>
  <Application>Microsoft Office PowerPoint</Application>
  <PresentationFormat>화면 슬라이드 쇼(16:9)</PresentationFormat>
  <Paragraphs>247</Paragraphs>
  <Slides>28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HY헤드라인M</vt:lpstr>
      <vt:lpstr>나눔바른고딕</vt:lpstr>
      <vt:lpstr>Wingdings</vt:lpstr>
      <vt:lpstr>Times New Roman</vt:lpstr>
      <vt:lpstr>돋움</vt:lpstr>
      <vt:lpstr>맑은 고딕</vt:lpstr>
      <vt:lpstr>굴림</vt:lpstr>
      <vt:lpstr>HY견고딕</vt:lpstr>
      <vt:lpstr>Arial</vt:lpstr>
      <vt:lpstr>2_Samsung SDS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 SDS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프레젠테이션</dc:creator>
  <cp:lastModifiedBy>임태현</cp:lastModifiedBy>
  <cp:revision>9719</cp:revision>
  <dcterms:created xsi:type="dcterms:W3CDTF">2008-04-23T04:36:31Z</dcterms:created>
  <dcterms:modified xsi:type="dcterms:W3CDTF">2019-09-17T07:35:54Z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D:\Samsung Virtual Data Tool-Sender\SSA-AJP 6차 현장적용과제계획서_김효관_함장호.pptx</vt:lpwstr>
  </property>
</Properties>
</file>