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349" r:id="rId5"/>
    <p:sldId id="354" r:id="rId6"/>
    <p:sldId id="266" r:id="rId7"/>
    <p:sldId id="359" r:id="rId8"/>
    <p:sldId id="296" r:id="rId9"/>
    <p:sldId id="343" r:id="rId10"/>
    <p:sldId id="358" r:id="rId11"/>
    <p:sldId id="360" r:id="rId12"/>
    <p:sldId id="3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FC2341-9A9E-4C28-BFFA-6B825D0AC4BA}">
          <p14:sldIdLst>
            <p14:sldId id="349"/>
            <p14:sldId id="354"/>
          </p14:sldIdLst>
        </p14:section>
        <p14:section name="Content" id="{C335665F-6942-4633-9A59-9BC53EDA1E36}">
          <p14:sldIdLst>
            <p14:sldId id="266"/>
            <p14:sldId id="359"/>
            <p14:sldId id="296"/>
            <p14:sldId id="343"/>
            <p14:sldId id="358"/>
            <p14:sldId id="360"/>
            <p14:sldId id="361"/>
          </p14:sldIdLst>
        </p14:section>
        <p14:section name="Closing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4" autoAdjust="0"/>
    <p:restoredTop sz="95932" autoAdjust="0"/>
  </p:normalViewPr>
  <p:slideViewPr>
    <p:cSldViewPr snapToGrid="0" showGuides="1">
      <p:cViewPr varScale="1">
        <p:scale>
          <a:sx n="157" d="100"/>
          <a:sy n="157" d="100"/>
        </p:scale>
        <p:origin x="180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749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C4F144-4281-430C-83BC-6DA9C2529187}" type="datetime4">
              <a:rPr lang="en-US" smtClean="0"/>
              <a:t>May 4, 2021</a:t>
            </a:fld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AC28237-9FD8-4128-9EDC-3BFB86EFF314}" type="datetime4">
              <a:rPr lang="en-US" smtClean="0"/>
              <a:t>May 4,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02D750F-3199-4F33-848C-128C8A426641}" type="datetime4">
              <a:rPr lang="en-US" smtClean="0"/>
              <a:t>May 4, 2021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52E4A01-AC4C-4569-9C53-165278A98CF2}" type="datetime4">
              <a:rPr lang="en-US" smtClean="0"/>
              <a:t>May 4, 2021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7841F38-38D9-48C1-8759-D0E8D2DC10B4}" type="datetime4">
              <a:rPr lang="en-US" smtClean="0"/>
              <a:t>May 4,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D25E0B-46C8-4C3E-B77F-6641A498D018}" type="datetime4">
              <a:rPr lang="en-US" smtClean="0"/>
              <a:t>May 4, 2021</a:t>
            </a:fld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7390863-73AE-4DB5-B5A7-0282C9D8BB98}" type="datetime4">
              <a:rPr lang="en-US" smtClean="0"/>
              <a:t>May 4,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B08-90E5-4430-AC0B-AEDEBA8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Easter-Camp 4you</a:t>
            </a:r>
          </a:p>
        </p:txBody>
      </p:sp>
    </p:spTree>
    <p:extLst>
      <p:ext uri="{BB962C8B-B14F-4D97-AF65-F5344CB8AC3E}">
        <p14:creationId xmlns:p14="http://schemas.microsoft.com/office/powerpoint/2010/main" val="52595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5D3-C132-4720-8A28-BCF016E5E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Discord-Bot </a:t>
            </a:r>
            <a:r>
              <a:rPr lang="en-US" dirty="0" err="1"/>
              <a:t>mit</a:t>
            </a:r>
            <a:r>
              <a:rPr lang="en-US" dirty="0"/>
              <a:t> Java </a:t>
            </a:r>
            <a:r>
              <a:rPr lang="en-US" dirty="0" err="1"/>
              <a:t>programmieren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86A-8ACA-4140-9D5B-E61CB0BE7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523BC-91C0-46DE-8B5D-DA29631462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Stefan Hehlen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A67B-C559-4AC6-AED8-46B78CED08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CDF7E1-DCD9-4AE0-9C9C-60007DF63415}" type="datetime4">
              <a:rPr lang="en-US" smtClean="0"/>
              <a:t>May 4,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182000"/>
            <a:ext cx="3267012" cy="26993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 err="1"/>
              <a:t>Ablauf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mich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en-US" dirty="0"/>
              <a:t>Discord Developer Application	</a:t>
            </a:r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de-CH" dirty="0"/>
              <a:t>0</a:t>
            </a:r>
            <a:r>
              <a:rPr lang="en-GB" dirty="0"/>
              <a:t>1</a:t>
            </a:r>
            <a:endParaRPr lang="en-US" dirty="0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de-CH" dirty="0"/>
              <a:t>0</a:t>
            </a:r>
            <a:r>
              <a:rPr lang="en-GB" dirty="0"/>
              <a:t>2</a:t>
            </a:r>
            <a:endParaRPr lang="en-US" dirty="0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de-CH" dirty="0"/>
              <a:t>0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9281A43-885F-48C4-879F-8FD8DD691B0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C58C421-0475-4D27-BC02-107330B3C3B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E85E30-58E6-47FC-A4DF-4BEC848B1E2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FDDD3F8-F618-4BD7-98A8-38C3D1320A4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06D7CBF2-708F-44C2-B297-05BE0DA54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CBD060C-E582-4F1C-A95A-9AE9ACF19D8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2CAF0291-B1E9-411F-B222-A151ABC3FD7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8BBC76DE-1FBF-479C-A7BC-28FAA6946C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3CB4F67-78A6-4401-BACC-8D44975A27C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E73EE20-E3E3-4AEB-905E-FF8071ADB1A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2B4D897-DE44-438C-9A56-A1F4C3BCCA9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F44587A-7576-4F86-A03D-CCFA6A67886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F37C1114-CF39-47A5-B1A8-8156E759BC2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746CE462-1801-4BB3-86CB-9DE5BA9C36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45E756D0-6152-4530-8E79-8546CEB7D4E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F6C15013-9602-4711-85F4-D3E79F653D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59F9727-5D62-4D60-8C48-EBF57361B9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4C20BF97-803E-4AE1-877A-BFE341BAA4D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215B74BC-6D09-40EE-B99F-BD86B388212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2C7B04A2-0C3F-40F3-B745-845CDEA6BF4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9A5FEA0B-C8A3-4F3B-8A76-3E9A8361AE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77C683A-889A-43C8-9CA3-FB220C03A43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BBB86757-16FB-47B6-9E45-4149645547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969E2F2-3958-49B0-9896-08B552D54D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6CE703A6-9E4D-4847-9412-8A2BCD9C306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CH" dirty="0"/>
              <a:t>04</a:t>
            </a:r>
            <a:endParaRPr lang="en-GB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C5376BF5-5620-41AE-AD08-7896DD4D31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Code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0BA-28CE-44DC-AE23-483AFE1D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Mich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94B6-5347-4FFF-9E9C-CD62B1E631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FC16E-6F89-4FD3-83CD-58FAD613E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5427" y="3889827"/>
            <a:ext cx="3079743" cy="2422071"/>
          </a:xfrm>
        </p:spPr>
        <p:txBody>
          <a:bodyPr/>
          <a:lstStyle/>
          <a:p>
            <a:r>
              <a:rPr lang="en-US" dirty="0"/>
              <a:t>Stefan Hehlen</a:t>
            </a:r>
          </a:p>
          <a:p>
            <a:r>
              <a:rPr lang="en-US" dirty="0" err="1"/>
              <a:t>Applikationsentwicklung</a:t>
            </a:r>
            <a:endParaRPr lang="en-US" dirty="0"/>
          </a:p>
          <a:p>
            <a:r>
              <a:rPr lang="en-US" dirty="0"/>
              <a:t>2. LJ Accenture</a:t>
            </a:r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r>
              <a:rPr lang="en-US" sz="1100" dirty="0"/>
              <a:t>stefan.hehlen@accenture.com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Discord &amp; JDA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EFD8EFE8-EC81-4A18-961C-BA595134C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3" r="439"/>
          <a:stretch/>
        </p:blipFill>
        <p:spPr>
          <a:xfrm>
            <a:off x="7838830" y="1415663"/>
            <a:ext cx="3972169" cy="3808960"/>
          </a:xfrm>
        </p:spPr>
      </p:pic>
    </p:spTree>
    <p:extLst>
      <p:ext uri="{BB962C8B-B14F-4D97-AF65-F5344CB8AC3E}">
        <p14:creationId xmlns:p14="http://schemas.microsoft.com/office/powerpoint/2010/main" val="10975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Erscheinungsjahr</a:t>
            </a:r>
            <a:r>
              <a:rPr lang="en-US" dirty="0"/>
              <a:t> 2015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Text- &amp; </a:t>
            </a:r>
            <a:r>
              <a:rPr lang="en-US" dirty="0" err="1"/>
              <a:t>Sprachkanäle</a:t>
            </a:r>
            <a:endParaRPr lang="en-US" dirty="0"/>
          </a:p>
          <a:p>
            <a:pPr lvl="1"/>
            <a:r>
              <a:rPr lang="en-US" dirty="0"/>
              <a:t>Rollen</a:t>
            </a:r>
          </a:p>
          <a:p>
            <a:pPr lvl="1"/>
            <a:r>
              <a:rPr lang="en-US" dirty="0"/>
              <a:t>Bots</a:t>
            </a:r>
          </a:p>
          <a:p>
            <a:pPr lvl="1"/>
            <a:r>
              <a:rPr lang="en-US" dirty="0"/>
              <a:t>Screen-Sharing</a:t>
            </a:r>
          </a:p>
          <a:p>
            <a:r>
              <a:rPr lang="en-US" dirty="0" err="1"/>
              <a:t>Direkt</a:t>
            </a:r>
            <a:endParaRPr lang="en-US" dirty="0"/>
          </a:p>
          <a:p>
            <a:pPr lvl="1"/>
            <a:r>
              <a:rPr lang="en-US" dirty="0"/>
              <a:t>Text- &amp; </a:t>
            </a:r>
            <a:r>
              <a:rPr lang="en-US" dirty="0" err="1"/>
              <a:t>Sprachkanal</a:t>
            </a:r>
            <a:endParaRPr lang="en-US" dirty="0"/>
          </a:p>
          <a:p>
            <a:pPr lvl="1"/>
            <a:r>
              <a:rPr lang="en-US" dirty="0"/>
              <a:t>Screen-Sharing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Instant-Messaging, IP-</a:t>
            </a:r>
            <a:r>
              <a:rPr lang="en-US" dirty="0" err="1"/>
              <a:t>Telefonie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6797-48C6-4420-B292-163D7C7B7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M2-Dv8tion</a:t>
            </a:r>
          </a:p>
          <a:p>
            <a:pPr lvl="1"/>
            <a:r>
              <a:rPr lang="en-US" dirty="0"/>
              <a:t>4.2.1</a:t>
            </a:r>
          </a:p>
          <a:p>
            <a:r>
              <a:rPr lang="en-US" dirty="0"/>
              <a:t>Java Wrapper Library</a:t>
            </a:r>
          </a:p>
          <a:p>
            <a:r>
              <a:rPr lang="en-US" dirty="0" err="1"/>
              <a:t>Schnittstelle</a:t>
            </a:r>
            <a:r>
              <a:rPr lang="en-US" dirty="0"/>
              <a:t> auf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 err="1"/>
              <a:t>Bildquelle</a:t>
            </a:r>
            <a:r>
              <a:rPr lang="en-US" sz="1200" dirty="0"/>
              <a:t>: https://github.com/DV8FromTheWorld/JDA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Java Discord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72B16C-1B43-42AD-A1A3-97D07ADE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346" y="7299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0BA-28CE-44DC-AE23-483AFE1D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Developer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94B6-5347-4FFF-9E9C-CD62B1E631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FC16E-6F89-4FD3-83CD-58FAD613E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5427" y="3889827"/>
            <a:ext cx="3079743" cy="2422071"/>
          </a:xfrm>
        </p:spPr>
        <p:txBody>
          <a:bodyPr/>
          <a:lstStyle/>
          <a:p>
            <a:r>
              <a:rPr lang="en-US" dirty="0"/>
              <a:t>https://discord.com/developers/docs/intro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IntelliJ</a:t>
            </a:r>
            <a:br>
              <a:rPr lang="en-GB" dirty="0"/>
            </a:br>
            <a:r>
              <a:rPr lang="en-GB" dirty="0"/>
              <a:t>Java – JDK 13</a:t>
            </a:r>
          </a:p>
          <a:p>
            <a:endParaRPr lang="en-GB" dirty="0"/>
          </a:p>
          <a:p>
            <a:r>
              <a:rPr lang="en-US" sz="1100" dirty="0"/>
              <a:t>https://github.com/TheHehlen/EasterCamp4you_DiscordBot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Insights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98764A-D2DB-4C25-BC33-7908BEE756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883408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Technology_PPT_Tmplt_Graphik_210323.potx" id="{6304F843-CBF5-4DD0-80AB-530F49B646DB}" vid="{A2D39387-8449-475B-8FC0-5F29B35D2A34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Acc_PPT_IMP_Tmplt_Technology_Graphik_20210324</Template>
  <TotalTime>0</TotalTime>
  <Words>194</Words>
  <Application>Microsoft Office PowerPoint</Application>
  <PresentationFormat>Breitbild</PresentationFormat>
  <Paragraphs>71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Graphik</vt:lpstr>
      <vt:lpstr>GT Sectra Fine Rg</vt:lpstr>
      <vt:lpstr>System Font</vt:lpstr>
      <vt:lpstr>Accenture 2020</vt:lpstr>
      <vt:lpstr>Easter-Camp 4you</vt:lpstr>
      <vt:lpstr>Discord-Bot mit Java programmieren</vt:lpstr>
      <vt:lpstr>Ablauf</vt:lpstr>
      <vt:lpstr>Über Mich</vt:lpstr>
      <vt:lpstr>Einführung</vt:lpstr>
      <vt:lpstr>Discord</vt:lpstr>
      <vt:lpstr>JDA</vt:lpstr>
      <vt:lpstr>Discord Developer Application</vt:lpstr>
      <vt:lpstr>Code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Easter-Camp 4you</dc:title>
  <dc:subject>Accenture PowerPoint Template 16x9 Graphik</dc:subject>
  <dc:creator>Stefan Hehlen</dc:creator>
  <cp:lastModifiedBy>hehlenathome@outlook.de</cp:lastModifiedBy>
  <cp:revision>4</cp:revision>
  <cp:lastPrinted>2020-11-17T04:05:48Z</cp:lastPrinted>
  <dcterms:created xsi:type="dcterms:W3CDTF">2021-04-27T11:23:02Z</dcterms:created>
  <dcterms:modified xsi:type="dcterms:W3CDTF">2021-05-04T12:06:40Z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