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349" r:id="rId5"/>
    <p:sldId id="354" r:id="rId6"/>
    <p:sldId id="266" r:id="rId7"/>
    <p:sldId id="359" r:id="rId8"/>
    <p:sldId id="296" r:id="rId9"/>
    <p:sldId id="343" r:id="rId10"/>
    <p:sldId id="358" r:id="rId11"/>
    <p:sldId id="360" r:id="rId12"/>
    <p:sldId id="361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AFC2341-9A9E-4C28-BFFA-6B825D0AC4BA}">
          <p14:sldIdLst>
            <p14:sldId id="349"/>
            <p14:sldId id="354"/>
          </p14:sldIdLst>
        </p14:section>
        <p14:section name="Content" id="{C335665F-6942-4633-9A59-9BC53EDA1E36}">
          <p14:sldIdLst>
            <p14:sldId id="266"/>
            <p14:sldId id="359"/>
            <p14:sldId id="296"/>
            <p14:sldId id="343"/>
            <p14:sldId id="358"/>
            <p14:sldId id="360"/>
            <p14:sldId id="361"/>
          </p14:sldIdLst>
        </p14:section>
        <p14:section name="Closing" id="{11C5BCDD-05AC-405B-8582-D9D1C38F3D19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00EB81"/>
    <a:srgbClr val="E6DCFF"/>
    <a:srgbClr val="0041F0"/>
    <a:srgbClr val="DCAFFF"/>
    <a:srgbClr val="FF50A0"/>
    <a:srgbClr val="FF3246"/>
    <a:srgbClr val="00FFFF"/>
    <a:srgbClr val="D4D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A0BC3CC4-8867-4C89-9D3F-A6A6B9ED4035}">
  <a:tblStyle styleId="{A0BC3CC4-8867-4C89-9D3F-A6A6B9ED4035}" styleName="Acc_Table_1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rgbClr val="FFFFFF"/>
              </a:solidFill>
            </a:ln>
          </a:left>
          <a:right>
            <a:ln w="0" cmpd="sng">
              <a:solidFill>
                <a:srgbClr val="FFFFFF"/>
              </a:solidFill>
            </a:ln>
          </a:right>
          <a:top>
            <a:ln w="0" cmpd="sng">
              <a:solidFill>
                <a:srgbClr val="FFFFFF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6350" cmpd="sng">
              <a:solidFill>
                <a:srgbClr val="D9D9D9"/>
              </a:solidFill>
            </a:ln>
          </a:insideH>
          <a:insideV>
            <a:ln w="6350" cmpd="sng">
              <a:solidFill>
                <a:srgbClr val="D9D9D9"/>
              </a:solidFill>
            </a:ln>
          </a:insideV>
        </a:tcBdr>
        <a:fill>
          <a:noFill/>
        </a:fill>
      </a:tcStyle>
    </a:wholeTbl>
    <a:band1H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H>
    <a:band1V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/>
      </a:tcStyle>
    </a:lastRow>
    <a:firstRow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24" autoAdjust="0"/>
    <p:restoredTop sz="95932" autoAdjust="0"/>
  </p:normalViewPr>
  <p:slideViewPr>
    <p:cSldViewPr snapToGrid="0" showGuides="1">
      <p:cViewPr>
        <p:scale>
          <a:sx n="64" d="100"/>
          <a:sy n="64" d="100"/>
        </p:scale>
        <p:origin x="638" y="51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1749"/>
    </p:cViewPr>
  </p:sorterViewPr>
  <p:notesViewPr>
    <p:cSldViewPr snapToGrid="0">
      <p:cViewPr varScale="1">
        <p:scale>
          <a:sx n="81" d="100"/>
          <a:sy n="81" d="100"/>
        </p:scale>
        <p:origin x="3516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027613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1DE7078C-3525-4C9B-BF62-C9FD13B9A875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205" y="274505"/>
            <a:ext cx="4734172" cy="266297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0206" y="2999605"/>
            <a:ext cx="6751750" cy="586989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923817"/>
            <a:ext cx="6217919" cy="2123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99213" y="8917749"/>
            <a:ext cx="457200" cy="2184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436E8A87-18DA-4CCE-A8C2-BDBC489258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8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914400" rtl="0" eaLnBrk="1" latinLnBrk="0" hangingPunct="1">
      <a:buFont typeface="Graphik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30188" indent="-112713" algn="l">
      <a:buFont typeface="Graphik" panose="020B0604020202020204" pitchFamily="34" charset="0"/>
      <a:buChar char="•"/>
      <a:defRPr sz="1000">
        <a:latin typeface="+mn-lt"/>
      </a:defRPr>
    </a:lvl2pPr>
    <a:lvl3pPr marL="342900" indent="-112713" algn="l">
      <a:buFont typeface="Graphik" panose="020B0604020202020204" pitchFamily="34" charset="0"/>
      <a:buChar char="•"/>
      <a:defRPr sz="900">
        <a:latin typeface="+mn-lt"/>
      </a:defRPr>
    </a:lvl3pPr>
    <a:lvl4pPr marL="460375" indent="-112713" algn="l">
      <a:buFont typeface="Graphik" panose="020B0604020202020204" pitchFamily="34" charset="0"/>
      <a:buChar char="•"/>
      <a:defRPr sz="800">
        <a:latin typeface="+mn-lt"/>
      </a:defRPr>
    </a:lvl4pPr>
    <a:lvl5pPr marL="571500" indent="-112713" algn="l">
      <a:buFont typeface="Graphik" panose="020B0604020202020204" pitchFamily="34" charset="0"/>
      <a:buChar char="•"/>
      <a:defRPr sz="800">
        <a:latin typeface="+mn-lt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cc_Tech_Logo_WH" descr="Accenture Technology wordmark in white">
            <a:extLst>
              <a:ext uri="{FF2B5EF4-FFF2-40B4-BE49-F238E27FC236}">
                <a16:creationId xmlns:a16="http://schemas.microsoft.com/office/drawing/2014/main" id="{72ABE559-DDA6-42E5-A056-2B5EB29BBBB2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591812" y="5936500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21F7E-CEFA-4A8F-862E-8631C40CEA2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94AA491-F1F8-4D38-B722-DB2F38B198B8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779386" y="914400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55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8" userDrawn="1">
          <p15:clr>
            <a:srgbClr val="C35EA4"/>
          </p15:clr>
        </p15:guide>
        <p15:guide id="2" pos="3840" userDrawn="1">
          <p15:clr>
            <a:srgbClr val="C35EA4"/>
          </p15:clr>
        </p15:guide>
        <p15:guide id="3" orient="horz" pos="3880" userDrawn="1">
          <p15:clr>
            <a:srgbClr val="C35EA4"/>
          </p15:clr>
        </p15:guide>
        <p15:guide id="4" orient="horz" pos="2162" userDrawn="1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3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715308A-2B7A-4485-A51C-F3F23FC426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BC4F144-4281-430C-83BC-6DA9C2529187}" type="datetime4">
              <a:rPr lang="en-US" smtClean="0"/>
              <a:t>April 27, 2021</a:t>
            </a:fld>
            <a:endParaRPr lang="en-US" dirty="0"/>
          </a:p>
        </p:txBody>
      </p:sp>
      <p:pic>
        <p:nvPicPr>
          <p:cNvPr id="5" name="Graphic 4" descr="Accenture Greater Than symbol in purple">
            <a:extLst>
              <a:ext uri="{FF2B5EF4-FFF2-40B4-BE49-F238E27FC236}">
                <a16:creationId xmlns:a16="http://schemas.microsoft.com/office/drawing/2014/main" id="{8DD1DFCC-5489-470C-84F4-93032F0960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636" y="382725"/>
            <a:ext cx="641502" cy="704088"/>
          </a:xfrm>
          <a:prstGeom prst="rect">
            <a:avLst/>
          </a:prstGeom>
        </p:spPr>
      </p:pic>
      <p:sp>
        <p:nvSpPr>
          <p:cNvPr id="10" name="Acc_Tech_Logo_WH" descr="Accenture Technology wordmark in black">
            <a:extLst>
              <a:ext uri="{FF2B5EF4-FFF2-40B4-BE49-F238E27FC236}">
                <a16:creationId xmlns:a16="http://schemas.microsoft.com/office/drawing/2014/main" id="{054458DC-FCF6-48B1-82BA-13CDEA023B14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81001" y="6096691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00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ccenture Gradient Dark">
            <a:extLst>
              <a:ext uri="{FF2B5EF4-FFF2-40B4-BE49-F238E27FC236}">
                <a16:creationId xmlns:a16="http://schemas.microsoft.com/office/drawing/2014/main" id="{86F62995-A1F7-47A0-AD35-CBADA97239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"/>
          <a:stretch/>
        </p:blipFill>
        <p:spPr bwMode="invGray"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61CA96-71E3-F941-B41E-52928AB911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5pPr>
          </a:lstStyle>
          <a:p>
            <a:pPr lvl="0"/>
            <a:r>
              <a:rPr lang="en-GB" dirty="0"/>
              <a:t>Place subtitle here in GT </a:t>
            </a:r>
            <a:r>
              <a:rPr lang="en-GB" dirty="0" err="1"/>
              <a:t>Sectra</a:t>
            </a:r>
            <a:r>
              <a:rPr lang="en-GB" dirty="0"/>
              <a:t> Fine </a:t>
            </a:r>
            <a:r>
              <a:rPr lang="en-GB" dirty="0" err="1"/>
              <a:t>Rg</a:t>
            </a:r>
            <a:r>
              <a:rPr lang="en-GB" dirty="0"/>
              <a:t> 24pt</a:t>
            </a:r>
            <a:endParaRPr lang="en-US" dirty="0"/>
          </a:p>
        </p:txBody>
      </p:sp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B2379EA-B598-42DD-B03E-5C4FC1D468F3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0387B-1E9C-4EB7-9BA3-83AB796E35C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B825C-3912-400B-A9ED-F17A355964B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52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Co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ccenture Gradient Mid&#10;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88312-3597-964E-9B24-8371E2C85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70180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5pPr>
          </a:lstStyle>
          <a:p>
            <a:pPr lvl="0"/>
            <a:r>
              <a:rPr lang="en-GB" dirty="0"/>
              <a:t>Place subtitle here in GT Sectra Fine </a:t>
            </a:r>
            <a:r>
              <a:rPr lang="en-GB" dirty="0" err="1"/>
              <a:t>Rg</a:t>
            </a:r>
            <a:r>
              <a:rPr lang="en-GB" dirty="0"/>
              <a:t> 24pt</a:t>
            </a:r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EC3F0890-0DED-4AD1-9A02-BD56F8554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14" name="GTS_WH" descr="Accenture Greater Than symbol in white">
            <a:extLst>
              <a:ext uri="{FF2B5EF4-FFF2-40B4-BE49-F238E27FC236}">
                <a16:creationId xmlns:a16="http://schemas.microsoft.com/office/drawing/2014/main" id="{3FC0722F-C643-4988-96E8-F00519CB3A00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69A96-ECEE-46C8-AC65-A99027BA920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00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ccenture Gradient Mid">
            <a:extLst>
              <a:ext uri="{FF2B5EF4-FFF2-40B4-BE49-F238E27FC236}">
                <a16:creationId xmlns:a16="http://schemas.microsoft.com/office/drawing/2014/main" id="{CB16898D-3DD4-439C-B43F-558C1FDD3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 bwMode="white">
          <a:xfrm>
            <a:off x="0" y="3428999"/>
            <a:ext cx="12192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422072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7"/>
            <a:ext cx="2993573" cy="242207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5pPr>
          </a:lstStyle>
          <a:p>
            <a:pPr lvl="0"/>
            <a:r>
              <a:rPr lang="en-GB" dirty="0"/>
              <a:t>Place subtitle here in GT Sectra Fine </a:t>
            </a:r>
            <a:r>
              <a:rPr lang="en-GB" dirty="0" err="1"/>
              <a:t>Rg</a:t>
            </a:r>
            <a:r>
              <a:rPr lang="en-GB" dirty="0"/>
              <a:t> 24pt</a:t>
            </a:r>
            <a:endParaRPr lang="en-US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230B8D6-1525-4D29-A117-F22A9C16F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16" name="GTS_WH" descr="Accenture Greater Than symbol in white">
            <a:extLst>
              <a:ext uri="{FF2B5EF4-FFF2-40B4-BE49-F238E27FC236}">
                <a16:creationId xmlns:a16="http://schemas.microsoft.com/office/drawing/2014/main" id="{C5173724-68B6-47CD-B850-71B1407EEAA1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4ADF7-CE17-4A46-8A63-A366F9BB14A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131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69933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Graphik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Graphik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Place agenda summary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1" cy="810399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Agenda title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1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1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1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1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1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1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1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1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6242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26242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26242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6242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26242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26242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26242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6242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/>
          <p:nvPr userDrawn="1"/>
        </p:nvCxnSpPr>
        <p:spPr>
          <a:xfrm>
            <a:off x="4045241" y="1371600"/>
            <a:ext cx="0" cy="47194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17230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17230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17230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317230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317230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17230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17230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317230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1BE3C-F523-44EE-B6D4-7175CE08E157}"/>
              </a:ext>
            </a:extLst>
          </p:cNvPr>
          <p:cNvSpPr>
            <a:spLocks noGrp="1"/>
          </p:cNvSpPr>
          <p:nvPr>
            <p:ph type="ftr" sz="quarter" idx="56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796CD18-ADDA-4A64-BDD0-F5A8D01FDD49}"/>
              </a:ext>
            </a:extLst>
          </p:cNvPr>
          <p:cNvSpPr>
            <a:spLocks noGrp="1"/>
          </p:cNvSpPr>
          <p:nvPr>
            <p:ph type="sldNum" sz="quarter" idx="5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8763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6DB689C-7DB3-4046-A1BF-E63F8EF784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87C97B1E-CB9E-4CBC-A6F1-1D4F2E4ECB3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0"/>
            <a:ext cx="11430000" cy="4940300"/>
          </a:xfrm>
        </p:spPr>
        <p:txBody>
          <a:bodyPr/>
          <a:lstStyle>
            <a:lvl1pPr marL="228600" indent="-228600">
              <a:buFont typeface="Graphik" panose="020B0604020202020204" pitchFamily="34" charset="0"/>
              <a:buChar char="•"/>
              <a:defRPr/>
            </a:lvl1pPr>
            <a:lvl2pPr marL="457200">
              <a:defRPr/>
            </a:lvl2pPr>
            <a:lvl3pPr marL="685800">
              <a:defRPr/>
            </a:lvl3pPr>
            <a:lvl4pPr marL="914400">
              <a:defRPr/>
            </a:lvl4pPr>
            <a:lvl5pPr marL="1143000">
              <a:defRPr/>
            </a:lvl5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E4E1CDE7-C850-4F14-8D26-8BD1EE3D6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BEF25E-6F09-4B47-806E-462D7622D1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0854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Headline and 1 Column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DFCE48E-1DF3-48D6-BD43-BA3B9CE95A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3646097A-7916-4EBE-A526-09FCBD84F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5EFDEB3F-4743-43EA-A121-ED3CB6054C7F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8CB08-3B2A-44E5-8975-B69F3969CD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92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949194"/>
            <a:ext cx="11430000" cy="4362706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6E1154F-E5DD-468F-85D1-17FC4F438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699EEA-1839-42AE-A096-1905CABA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445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1" userDrawn="1">
          <p15:clr>
            <a:srgbClr val="547EBF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GT Sec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3004457"/>
            <a:ext cx="5524500" cy="2865991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Graphik" panose="020B0604020202020204" pitchFamily="34" charset="0"/>
              <a:buChar char="•"/>
              <a:defRPr sz="1800"/>
            </a:lvl2pPr>
            <a:lvl3pPr marL="457200">
              <a:buFont typeface="Graphik" panose="020B0503030202060203" pitchFamily="34" charset="0"/>
              <a:buChar char="–"/>
              <a:defRPr sz="1800"/>
            </a:lvl3pPr>
            <a:lvl4pPr marL="685800">
              <a:buFont typeface="Graphik" panose="020B0604020202020204" pitchFamily="34" charset="0"/>
              <a:buChar char="•"/>
              <a:defRPr sz="1600"/>
            </a:lvl4pPr>
            <a:lvl5pPr marL="914400">
              <a:buFont typeface="Graphik" panose="020B0503030202060203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Place sub-headline here in GT Sectra Fine </a:t>
            </a:r>
            <a:r>
              <a:rPr lang="en-US" dirty="0" err="1"/>
              <a:t>Rg</a:t>
            </a:r>
            <a:r>
              <a:rPr lang="en-US" dirty="0"/>
              <a:t> 24pt, indent for other levels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C1513EB-EC9B-9B42-BA12-BC659505A76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499" y="1371601"/>
            <a:ext cx="5524500" cy="45024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Place text here 20pt</a:t>
            </a:r>
          </a:p>
          <a:p>
            <a:pPr lvl="1"/>
            <a:r>
              <a:rPr lang="en-US" dirty="0"/>
              <a:t>Second level 20pt</a:t>
            </a:r>
          </a:p>
          <a:p>
            <a:pPr lvl="2"/>
            <a:r>
              <a:rPr lang="en-US" dirty="0"/>
              <a:t>Third level 20pt</a:t>
            </a:r>
          </a:p>
          <a:p>
            <a:pPr lvl="3"/>
            <a:r>
              <a:rPr lang="en-US" dirty="0"/>
              <a:t>Fourth level 18pt</a:t>
            </a:r>
          </a:p>
          <a:p>
            <a:pPr lvl="4"/>
            <a:r>
              <a:rPr lang="en-US" dirty="0"/>
              <a:t>Fifth level 18pt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1371601"/>
            <a:ext cx="5524499" cy="1632856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A51E00B-3AD2-4131-A1AF-268183551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5BAA4F-3169-4083-866F-71669DE395C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5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 userDrawn="1">
          <p15:clr>
            <a:srgbClr val="C35EA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87552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BB8772-B000-40EC-8AE7-3AA41499E64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4209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Logo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104FBB-E799-42A8-A4FA-483DC489523D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  <p:grpSp>
        <p:nvGrpSpPr>
          <p:cNvPr id="12" name="Logo_WH" descr="Accenture logo in white">
            <a:extLst>
              <a:ext uri="{FF2B5EF4-FFF2-40B4-BE49-F238E27FC236}">
                <a16:creationId xmlns:a16="http://schemas.microsoft.com/office/drawing/2014/main" id="{0D82E30B-4E95-4B73-9014-71990AE21DBE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154167" y="1005840"/>
            <a:ext cx="1883664" cy="496247"/>
            <a:chOff x="1561" y="187"/>
            <a:chExt cx="4536" cy="1195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08CD909-AC78-4980-BB04-8608F18CDC22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B5D8E88-5919-40A0-A4A4-2E6587AD687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Acc_Tech_Logo_WH" descr="Accenture Technology wordmark in white">
            <a:extLst>
              <a:ext uri="{FF2B5EF4-FFF2-40B4-BE49-F238E27FC236}">
                <a16:creationId xmlns:a16="http://schemas.microsoft.com/office/drawing/2014/main" id="{8699B1E1-A3CB-40D5-A44A-1E73CBFEE9C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591812" y="5936500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55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880" userDrawn="1">
          <p15:clr>
            <a:srgbClr val="C35EA4"/>
          </p15:clr>
        </p15:guide>
        <p15:guide id="2" pos="3840" userDrawn="1">
          <p15:clr>
            <a:srgbClr val="C35EA4"/>
          </p15:clr>
        </p15:guide>
        <p15:guide id="3" orient="horz" pos="2160" userDrawn="1">
          <p15:clr>
            <a:srgbClr val="C35EA4"/>
          </p15:clr>
        </p15:guide>
        <p15:guide id="4" orient="horz" pos="947" userDrawn="1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363034-F9EC-4A95-91E0-2E801974931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74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2 Headings/Co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E1E44A-D007-46D2-9E20-283025607FF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286499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5F1A8-92F0-48CE-B27D-E2B7EE762F1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50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8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A4C27-1C65-4465-A8B1-ACE92701B4D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318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B26F5FE-8482-4C00-99C1-3FC3BEEE82C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318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 dirty="0"/>
              <a:t>Sixth level 12pt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318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255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BA38EFA-DE92-462D-AAF3-DE465A47856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8255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 dirty="0"/>
              <a:t>Sixth level 12pt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255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974BDB1-DA1D-43EC-81BC-66135DB7B8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FE860E3B-7BAE-4917-8F29-26AFBD0E7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D7C41-6360-43FF-A192-982014655EF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99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2571749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2571749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33337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3337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28650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28650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73701C-90E3-449B-A44A-0C66B094560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92392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6CB018D-34A3-4417-AE76-9BB3793F0332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2392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BDC2B1A-D3A0-C04B-AEDB-0389C637EF1A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381000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0F6CE73-9C88-264F-A7F2-A3D2B2D1938B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33337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5F289FE6-F2A2-784D-9D31-047C10F04CDF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6286500" y="3145138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A079B5C1-1D0F-8F40-A376-4AE3B49D1B5A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92392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83000718-AD47-4F1E-8F71-56356C940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01BF3E00-F066-4583-A5B1-87DD19666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5650FA89-A64B-4802-B6DF-D1844A8430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5B1DD8-C71C-4D65-A58A-0A9A86DCED84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75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98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5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79882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899"/>
            <a:ext cx="1985504" cy="1971541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3EDE11-CE40-4943-AE63-A3B14CB3C037}"/>
              </a:ext>
            </a:extLst>
          </p:cNvPr>
          <p:cNvCxnSpPr>
            <a:cxnSpLocks/>
          </p:cNvCxnSpPr>
          <p:nvPr userDrawn="1"/>
        </p:nvCxnSpPr>
        <p:spPr>
          <a:xfrm>
            <a:off x="114156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ED40C-58DA-45F1-8E80-6A74976C6E1E}"/>
              </a:ext>
            </a:extLst>
          </p:cNvPr>
          <p:cNvCxnSpPr/>
          <p:nvPr userDrawn="1"/>
        </p:nvCxnSpPr>
        <p:spPr>
          <a:xfrm>
            <a:off x="350358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A22B2-C08A-41DA-ACB1-5B59B4CDA8DE}"/>
              </a:ext>
            </a:extLst>
          </p:cNvPr>
          <p:cNvCxnSpPr/>
          <p:nvPr userDrawn="1"/>
        </p:nvCxnSpPr>
        <p:spPr>
          <a:xfrm>
            <a:off x="586560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D3E374-86AB-4A80-81AD-B09F07C51B80}"/>
              </a:ext>
            </a:extLst>
          </p:cNvPr>
          <p:cNvCxnSpPr/>
          <p:nvPr userDrawn="1"/>
        </p:nvCxnSpPr>
        <p:spPr>
          <a:xfrm>
            <a:off x="822762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A5244A-D0CA-43CB-A0DB-296A219EDC9D}"/>
              </a:ext>
            </a:extLst>
          </p:cNvPr>
          <p:cNvCxnSpPr>
            <a:cxnSpLocks/>
          </p:cNvCxnSpPr>
          <p:nvPr userDrawn="1"/>
        </p:nvCxnSpPr>
        <p:spPr>
          <a:xfrm>
            <a:off x="10589648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3" name="Footer Placeholder 3">
            <a:extLst>
              <a:ext uri="{FF2B5EF4-FFF2-40B4-BE49-F238E27FC236}">
                <a16:creationId xmlns:a16="http://schemas.microsoft.com/office/drawing/2014/main" id="{57676F53-2AF5-4F44-9119-3C3347D1D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8D97977-AAE6-4533-93CA-ADE704E9F4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D3E087-C0E5-4045-83EC-D0F38053E0B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26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Alt) Long Headline and 5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79882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899"/>
            <a:ext cx="1985504" cy="1971541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3" name="Footer Placeholder 3">
            <a:extLst>
              <a:ext uri="{FF2B5EF4-FFF2-40B4-BE49-F238E27FC236}">
                <a16:creationId xmlns:a16="http://schemas.microsoft.com/office/drawing/2014/main" id="{57676F53-2AF5-4F44-9119-3C3347D1D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8D97977-AAE6-4533-93CA-ADE704E9F4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36FB760-AEF8-46F8-B73E-B0A537402A7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141567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6" name="Picture Placeholder 4">
            <a:extLst>
              <a:ext uri="{FF2B5EF4-FFF2-40B4-BE49-F238E27FC236}">
                <a16:creationId xmlns:a16="http://schemas.microsoft.com/office/drawing/2014/main" id="{B9165B01-6544-4059-9AE2-42F4426A0387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503587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7" name="Picture Placeholder 4">
            <a:extLst>
              <a:ext uri="{FF2B5EF4-FFF2-40B4-BE49-F238E27FC236}">
                <a16:creationId xmlns:a16="http://schemas.microsoft.com/office/drawing/2014/main" id="{EB2E96CC-0F77-4F5D-A96C-5243BDB51C0E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865607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2D003B29-C8CB-4629-BF53-F5AEBE6FAE2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8227627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49BB6C55-F8C8-4B99-843F-9A6047B7A3E8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0570872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047CF-EEDD-49CC-9871-80D6EF57FEB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93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4-Box Shad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4655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Font typeface="Graphik" panose="020B0604020202020204" pitchFamily="34" charset="0"/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25DB0B2A-9775-46B0-9A40-F75EBFA4B4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817351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3F6B5F-EAE7-44DA-BD77-6D66865CEB9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480047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AD8EF41C-E978-4139-80A4-73605C41EA3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42743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54653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solidFill>
                  <a:schemeClr val="accent2"/>
                </a:solidFill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17350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80047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2742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9310CF55-0D9B-41F8-8D1E-8BA74BC23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4481D5-3713-4165-990F-CD2E7B955A0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1865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6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lIns="91440" tIns="0"/>
          <a:lstStyle>
            <a:lvl1pPr marL="0" indent="0">
              <a:buNone/>
              <a:defRPr sz="1800" b="0"/>
            </a:lvl1pPr>
          </a:lstStyle>
          <a:p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BEB5A56-DED2-134F-B0DE-11936982FF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923321BD-6745-7944-910F-B8C8E4AC31D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2A6C4DC7-1806-A74D-B434-61FF385F82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053D7F26-6DC1-034C-B572-B4BFE718C7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E075A489-B7B7-CE40-B061-D8A36AFCC81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FF2BF483-5EDC-9242-AD58-57E84F538C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D665DCA-734C-4077-92CB-D7A9FCD67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3D474A-8A06-4078-BEBB-EBDCDD30231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9FEF6117-B6D9-4841-8EFA-DF78BCFA9C0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77415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90B0A6BB-BC70-4436-B334-35CF914D177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EA23CA56-3568-4982-84E5-176DE32541C2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7E019EA7-B58E-4B17-A663-2E8CCD701589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9A57066F-5BF5-43F7-A9DA-1788B5511DA7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EA5F90EC-FB85-4041-85C1-409768D3A0C0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03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Headline-Team 6-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lIns="91440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2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2" name="Text Placeholder 21">
            <a:extLst>
              <a:ext uri="{FF2B5EF4-FFF2-40B4-BE49-F238E27FC236}">
                <a16:creationId xmlns:a16="http://schemas.microsoft.com/office/drawing/2014/main" id="{6DA3268F-5CC4-7E4D-879D-3A3F1FBF6B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3" name="Text Placeholder 21">
            <a:extLst>
              <a:ext uri="{FF2B5EF4-FFF2-40B4-BE49-F238E27FC236}">
                <a16:creationId xmlns:a16="http://schemas.microsoft.com/office/drawing/2014/main" id="{855592D2-902A-1146-B433-6648BEC8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4389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F748F9AD-5F56-42EC-9922-780EBA443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32" name="GTS_WH" descr="Accenture Greater Than symbol in white">
            <a:extLst>
              <a:ext uri="{FF2B5EF4-FFF2-40B4-BE49-F238E27FC236}">
                <a16:creationId xmlns:a16="http://schemas.microsoft.com/office/drawing/2014/main" id="{B49891DC-D80E-4D1B-961E-1B567E0E453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8FB076-B311-496F-8C11-2C54B06FBB3D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199DF3DD-2E34-4D79-8E11-12CE813E73FA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8100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6FCD1A94-A214-4264-842C-B5DA710C1F3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7" name="Picture Placeholder 4">
            <a:extLst>
              <a:ext uri="{FF2B5EF4-FFF2-40B4-BE49-F238E27FC236}">
                <a16:creationId xmlns:a16="http://schemas.microsoft.com/office/drawing/2014/main" id="{895C1CB4-E517-4380-8170-E8C0CA787FBA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6AFBE91E-BB56-4FAF-ADEB-859CA86F82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15D78B8A-7ECF-44EE-A95F-FBD072A68894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F2F64C30-F694-4DC6-AAED-5ECA99ECCF5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028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8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71931-42F0-694A-9918-74F36725749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1000" y="1295233"/>
            <a:ext cx="3540355" cy="50166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Place text here, use indent to access other levels 20pt</a:t>
            </a:r>
          </a:p>
          <a:p>
            <a:pPr lvl="1"/>
            <a:r>
              <a:rPr lang="en-GB" dirty="0"/>
              <a:t>Second level 20pt</a:t>
            </a:r>
          </a:p>
          <a:p>
            <a:pPr lvl="2"/>
            <a:r>
              <a:rPr lang="en-GB" dirty="0"/>
              <a:t>Third level 20pt</a:t>
            </a:r>
          </a:p>
          <a:p>
            <a:pPr lvl="3"/>
            <a:r>
              <a:rPr lang="en-GB" dirty="0"/>
              <a:t>Fourth level 18pt</a:t>
            </a:r>
          </a:p>
          <a:p>
            <a:pPr lvl="4"/>
            <a:r>
              <a:rPr lang="en-GB" dirty="0"/>
              <a:t>Fifth level 18pt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5" name="Picture Placeholder 13">
            <a:extLst>
              <a:ext uri="{FF2B5EF4-FFF2-40B4-BE49-F238E27FC236}">
                <a16:creationId xmlns:a16="http://schemas.microsoft.com/office/drawing/2014/main" id="{CD7EAAF9-7102-4351-9F35-C40B3F3819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25820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CC40CB3D-DFEA-4056-B2DA-887E7C86324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98231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BABECB-6F2D-4068-AEE6-A603DAA72EF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43053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914A31DD-59CB-48C9-9C28-954E6B85C62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70642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57" name="Text Placeholder 21">
            <a:extLst>
              <a:ext uri="{FF2B5EF4-FFF2-40B4-BE49-F238E27FC236}">
                <a16:creationId xmlns:a16="http://schemas.microsoft.com/office/drawing/2014/main" id="{224BCF40-5B7A-4471-B077-3EEE956ADC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5822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58" name="Text Placeholder 21">
            <a:extLst>
              <a:ext uri="{FF2B5EF4-FFF2-40B4-BE49-F238E27FC236}">
                <a16:creationId xmlns:a16="http://schemas.microsoft.com/office/drawing/2014/main" id="{68E899C2-D12C-4214-88A5-B7A6E1BCDC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98233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59" name="Text Placeholder 21">
            <a:extLst>
              <a:ext uri="{FF2B5EF4-FFF2-40B4-BE49-F238E27FC236}">
                <a16:creationId xmlns:a16="http://schemas.microsoft.com/office/drawing/2014/main" id="{66A0D763-27FE-421C-A5D9-19A08FC2D8D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70644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78" name="Text Placeholder 21">
            <a:extLst>
              <a:ext uri="{FF2B5EF4-FFF2-40B4-BE49-F238E27FC236}">
                <a16:creationId xmlns:a16="http://schemas.microsoft.com/office/drawing/2014/main" id="{43E52046-A5DE-47E3-A9A3-ADD4F6DB82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43055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BA696AEF-3D6B-2E4A-853E-8A8760E58D0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325822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3" name="Picture Placeholder 13">
            <a:extLst>
              <a:ext uri="{FF2B5EF4-FFF2-40B4-BE49-F238E27FC236}">
                <a16:creationId xmlns:a16="http://schemas.microsoft.com/office/drawing/2014/main" id="{05B98E7F-7333-A04B-94D4-281325401EF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9823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B99C455B-37CC-4E44-8046-56AF81C1636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24305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AA6B0A5-6A50-1640-8F39-F8AC766655F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270644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0" name="Text Placeholder 21">
            <a:extLst>
              <a:ext uri="{FF2B5EF4-FFF2-40B4-BE49-F238E27FC236}">
                <a16:creationId xmlns:a16="http://schemas.microsoft.com/office/drawing/2014/main" id="{CDFBCAAC-9CA0-5A4E-8684-A49AAB0BA65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325822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0C025F6B-BD75-0A4C-87E1-147D69F7C5B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98233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A9CB5A73-2496-3841-A61A-1965B0A6AD1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270644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3" name="Text Placeholder 21">
            <a:extLst>
              <a:ext uri="{FF2B5EF4-FFF2-40B4-BE49-F238E27FC236}">
                <a16:creationId xmlns:a16="http://schemas.microsoft.com/office/drawing/2014/main" id="{886F547A-67CA-C749-B9EA-AA1142C3154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243055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50" name="Footer Placeholder 3">
            <a:extLst>
              <a:ext uri="{FF2B5EF4-FFF2-40B4-BE49-F238E27FC236}">
                <a16:creationId xmlns:a16="http://schemas.microsoft.com/office/drawing/2014/main" id="{A671D4FB-2F86-4AF3-89D0-D61D54378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1014D8-C563-4003-8EBC-A9F6EE68BA63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1559D4A6-A7D1-4EAE-87E5-EB8A4B73E546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325822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564E037C-8888-4DE6-88C4-A629CBF5F3A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6298233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1" name="Picture Placeholder 4">
            <a:extLst>
              <a:ext uri="{FF2B5EF4-FFF2-40B4-BE49-F238E27FC236}">
                <a16:creationId xmlns:a16="http://schemas.microsoft.com/office/drawing/2014/main" id="{1DD1D133-7281-4297-B58B-4683B9743A55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8270644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2" name="Picture Placeholder 4">
            <a:extLst>
              <a:ext uri="{FF2B5EF4-FFF2-40B4-BE49-F238E27FC236}">
                <a16:creationId xmlns:a16="http://schemas.microsoft.com/office/drawing/2014/main" id="{4D49677A-CABE-49CD-A2EE-9EC21E15DF23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10243055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3" name="Picture Placeholder 4">
            <a:extLst>
              <a:ext uri="{FF2B5EF4-FFF2-40B4-BE49-F238E27FC236}">
                <a16:creationId xmlns:a16="http://schemas.microsoft.com/office/drawing/2014/main" id="{E46B730A-2104-4381-A7F8-6A08201D7F97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325822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0" name="Picture Placeholder 4">
            <a:extLst>
              <a:ext uri="{FF2B5EF4-FFF2-40B4-BE49-F238E27FC236}">
                <a16:creationId xmlns:a16="http://schemas.microsoft.com/office/drawing/2014/main" id="{15BD8921-64C2-47AC-9DE2-E4DFFCBF7C64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29823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1" name="Picture Placeholder 4">
            <a:extLst>
              <a:ext uri="{FF2B5EF4-FFF2-40B4-BE49-F238E27FC236}">
                <a16:creationId xmlns:a16="http://schemas.microsoft.com/office/drawing/2014/main" id="{3EF9A07C-1758-4B3E-A1CD-67412E56BBFE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270644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2" name="Picture Placeholder 4">
            <a:extLst>
              <a:ext uri="{FF2B5EF4-FFF2-40B4-BE49-F238E27FC236}">
                <a16:creationId xmlns:a16="http://schemas.microsoft.com/office/drawing/2014/main" id="{25D8A2F3-A845-4271-8B71-45408EF9F6C1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024305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92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Key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 72pt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0882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C35E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Headline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6D93-92FF-400D-8AF3-C5AC3361154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96000" y="1"/>
            <a:ext cx="6096000" cy="6857999"/>
          </a:xfrm>
          <a:solidFill>
            <a:schemeClr val="bg1">
              <a:lumMod val="95000"/>
            </a:schemeClr>
          </a:solidFill>
        </p:spPr>
        <p:txBody>
          <a:bodyPr tIns="548640" anchor="t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raphik" panose="020B0604020202020204" pitchFamily="34" charset="0"/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Drag picture to placeholder or click icon to add, then ‘Send to Back’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B929FF-38D9-4792-A56F-C1810627FF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AF384B1D-1AA1-4DD2-A317-08008594F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4796047A-AB81-403A-B649-52C6F7827E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3267634"/>
            <a:ext cx="5330952" cy="3044265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Graphik" panose="020B0604020202020204" pitchFamily="34" charset="0"/>
              <a:buChar char="•"/>
              <a:defRPr sz="1800"/>
            </a:lvl2pPr>
            <a:lvl3pPr marL="457200">
              <a:buFont typeface="Graphik" panose="020B0503030202060203" pitchFamily="34" charset="0"/>
              <a:buChar char="–"/>
              <a:defRPr sz="1800"/>
            </a:lvl3pPr>
            <a:lvl4pPr marL="685800">
              <a:buFont typeface="Graphik" panose="020B0604020202020204" pitchFamily="34" charset="0"/>
              <a:buChar char="•"/>
              <a:defRPr sz="1600"/>
            </a:lvl4pPr>
            <a:lvl5pPr marL="914400">
              <a:buFont typeface="Graphik" panose="020B0503030202060203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Place sub-headline here in GT Sectra Fine </a:t>
            </a:r>
            <a:r>
              <a:rPr lang="en-US" dirty="0" err="1"/>
              <a:t>Rg</a:t>
            </a:r>
            <a:r>
              <a:rPr lang="en-US" dirty="0"/>
              <a:t> 24pt, indent for other levels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A2778-1AEF-4134-970E-9AB430A5206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TS_Purple" descr="Accenture Greater Than symbol in purple">
            <a:extLst>
              <a:ext uri="{FF2B5EF4-FFF2-40B4-BE49-F238E27FC236}">
                <a16:creationId xmlns:a16="http://schemas.microsoft.com/office/drawing/2014/main" id="{ECD5DAA7-2D65-4744-A4C4-3E3C318A0F60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817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Headline and Imag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6096024" cy="6309361"/>
          </a:xfrm>
          <a:solidFill>
            <a:schemeClr val="tx1">
              <a:lumMod val="95000"/>
            </a:schemeClr>
          </a:solidFill>
        </p:spPr>
        <p:txBody>
          <a:bodyPr lIns="0" tIns="210312" anchor="t"/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white">
          <a:xfrm>
            <a:off x="0" y="6309360"/>
            <a:ext cx="1219200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B30F4D9-6AB9-4693-B1C3-C7BE8D81E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9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E567C369-8A33-4851-8646-E53D6E8D8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C42B8317-AACA-4DC7-AD68-8986DF6299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80047" y="3264586"/>
            <a:ext cx="5330952" cy="304731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Graphik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457200">
              <a:buFont typeface="Graphik" panose="020B0503030202060203" pitchFamily="34" charset="0"/>
              <a:buChar char="–"/>
              <a:defRPr sz="1800">
                <a:solidFill>
                  <a:schemeClr val="tx1"/>
                </a:solidFill>
              </a:defRPr>
            </a:lvl3pPr>
            <a:lvl4pPr marL="685800">
              <a:buFont typeface="Graphik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914400">
              <a:buFont typeface="Graphik" panose="020B0503030202060203" pitchFamily="34" charset="0"/>
              <a:buChar char="–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Place sub-headline here in GT Sectra Fine </a:t>
            </a:r>
            <a:r>
              <a:rPr lang="en-US" dirty="0" err="1"/>
              <a:t>Rg</a:t>
            </a:r>
            <a:r>
              <a:rPr lang="en-US" dirty="0"/>
              <a:t> 24pt, indent for other levels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F1D8E5-ED70-409D-A4B1-635A02DFE5A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TS_Purple" descr="Accenture Greater Than symbol in white">
            <a:extLst>
              <a:ext uri="{FF2B5EF4-FFF2-40B4-BE49-F238E27FC236}">
                <a16:creationId xmlns:a16="http://schemas.microsoft.com/office/drawing/2014/main" id="{8C4A6146-1E4E-44A0-BBBB-ACDCAA9D7F2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80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9">
            <a:extLst>
              <a:ext uri="{FF2B5EF4-FFF2-40B4-BE49-F238E27FC236}">
                <a16:creationId xmlns:a16="http://schemas.microsoft.com/office/drawing/2014/main" id="{9128CE8F-D41A-47B9-921B-C6C1790F8F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6839" y="943234"/>
            <a:ext cx="4191000" cy="4976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quote or key message here 54pt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D868995-C37B-451B-AE1C-89DE71F21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06E6C-6576-4BA5-948F-BD9FE24FA05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115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 (alternati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quote or key message here 54pt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D868995-C37B-451B-AE1C-89DE71F21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217B10-543D-46E3-A5E7-CA1C578F6F6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452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istics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FF1C6BE-E6FE-4BD6-8477-A09403EEE56E}"/>
              </a:ext>
            </a:extLst>
          </p:cNvPr>
          <p:cNvSpPr/>
          <p:nvPr userDrawn="1"/>
        </p:nvSpPr>
        <p:spPr bwMode="white">
          <a:xfrm>
            <a:off x="-10" y="-3"/>
            <a:ext cx="6096008" cy="631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AC315915-FC9E-0942-980E-6C0E99FEA8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0986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92" y="0"/>
            <a:ext cx="6096008" cy="6311900"/>
          </a:xfrm>
          <a:solidFill>
            <a:schemeClr val="bg1">
              <a:lumMod val="95000"/>
            </a:schemeClr>
          </a:solidFill>
        </p:spPr>
        <p:txBody>
          <a:bodyPr tIns="45720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D7539E0-EC97-4984-8CDD-85CC949BB7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9C8D0A-C37D-4D9A-9703-8A0AFB18570C}"/>
              </a:ext>
            </a:extLst>
          </p:cNvPr>
          <p:cNvCxnSpPr>
            <a:cxnSpLocks/>
          </p:cNvCxnSpPr>
          <p:nvPr userDrawn="1"/>
        </p:nvCxnSpPr>
        <p:spPr>
          <a:xfrm>
            <a:off x="0" y="3155950"/>
            <a:ext cx="609600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8992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28992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E5BBCC-C957-48B6-99B6-EF1F3E80F622}"/>
              </a:ext>
            </a:extLst>
          </p:cNvPr>
          <p:cNvCxnSpPr>
            <a:cxnSpLocks/>
          </p:cNvCxnSpPr>
          <p:nvPr userDrawn="1"/>
        </p:nvCxnSpPr>
        <p:spPr>
          <a:xfrm>
            <a:off x="3047998" y="-2"/>
            <a:ext cx="0" cy="631190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4EF33C-E010-4503-AC38-BB48E62572E9}"/>
              </a:ext>
            </a:extLst>
          </p:cNvPr>
          <p:cNvSpPr/>
          <p:nvPr userDrawn="1"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5FC8104-48E6-B248-8FB6-974B5ABAE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28992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27C860B3-C7A0-E840-9D83-305F739202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986" y="4646021"/>
            <a:ext cx="2285996" cy="1665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559DD1F-A98C-F14E-95DC-32EC947751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92" y="4646020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3B3ABE64-A2B2-4267-83DE-C2D349057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pic>
        <p:nvPicPr>
          <p:cNvPr id="19" name="Picture 18" descr="Accenture Greater Than symbol in white">
            <a:extLst>
              <a:ext uri="{FF2B5EF4-FFF2-40B4-BE49-F238E27FC236}">
                <a16:creationId xmlns:a16="http://schemas.microsoft.com/office/drawing/2014/main" id="{E8781F80-F3D9-42F9-B6EE-F6DC303E05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A306F6-3D4B-4153-AFB5-695424B80AC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01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53630-789F-425F-8AB1-96EFF4EA1E46}"/>
              </a:ext>
            </a:extLst>
          </p:cNvPr>
          <p:cNvSpPr/>
          <p:nvPr userDrawn="1"/>
        </p:nvSpPr>
        <p:spPr bwMode="white">
          <a:xfrm>
            <a:off x="9144056" y="3155948"/>
            <a:ext cx="3047944" cy="3155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6F949-3472-4EBC-9DC1-05EC807C9FC0}"/>
              </a:ext>
            </a:extLst>
          </p:cNvPr>
          <p:cNvSpPr/>
          <p:nvPr userDrawn="1"/>
        </p:nvSpPr>
        <p:spPr bwMode="white">
          <a:xfrm>
            <a:off x="3048000" y="3155948"/>
            <a:ext cx="3047968" cy="3155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76" y="-1"/>
            <a:ext cx="3048024" cy="3151189"/>
          </a:xfrm>
          <a:solidFill>
            <a:schemeClr val="bg1">
              <a:lumMod val="95000"/>
            </a:schemeClr>
          </a:solidFill>
        </p:spPr>
        <p:txBody>
          <a:bodyPr t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</a:t>
            </a:r>
          </a:p>
          <a:p>
            <a:r>
              <a:rPr lang="en-GB" dirty="0"/>
              <a:t>or click icon to add</a:t>
            </a:r>
            <a:endParaRPr lang="en-US" dirty="0"/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25007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705CC01D-6D66-4B27-8D0E-E2205E002C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5005" y="1490071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8988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D36C84D9-D180-4ECA-9C39-AB74A8A3E6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8986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6996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ACA6616-E51D-4660-96C1-738E6693FA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76994" y="4647835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1" name="Picture Placeholder 35">
            <a:extLst>
              <a:ext uri="{FF2B5EF4-FFF2-40B4-BE49-F238E27FC236}">
                <a16:creationId xmlns:a16="http://schemas.microsoft.com/office/drawing/2014/main" id="{4CA191CE-F49B-4889-A102-DDD1279F3F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0" y="3155942"/>
            <a:ext cx="3048000" cy="3155958"/>
          </a:xfrm>
          <a:solidFill>
            <a:schemeClr val="bg1">
              <a:lumMod val="95000"/>
            </a:schemeClr>
          </a:solidFill>
        </p:spPr>
        <p:txBody>
          <a:bodyPr vert="horz" lIns="0" tIns="274320" rIns="0" bIns="0" rtlCol="0" anchor="t">
            <a:noAutofit/>
          </a:bodyPr>
          <a:lstStyle>
            <a:lvl1pPr marL="0" indent="0" algn="ctr">
              <a:buNone/>
              <a:defRPr lang="en-US" sz="1400" dirty="0"/>
            </a:lvl1pPr>
          </a:lstStyle>
          <a:p>
            <a:pPr marL="228600" lvl="0" indent="-228600" algn="ctr"/>
            <a:r>
              <a:rPr lang="en-GB" dirty="0"/>
              <a:t>Drag picture to placeholder </a:t>
            </a:r>
          </a:p>
          <a:p>
            <a:pPr marL="228600" lvl="0" indent="-228600" algn="ctr"/>
            <a:r>
              <a:rPr lang="en-GB" dirty="0"/>
              <a:t>or click icon to add</a:t>
            </a:r>
            <a:endParaRPr lang="en-US" dirty="0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86209476-BF69-4014-99E6-B53C87141B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5001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7ADCD97-A8C0-487C-9E6C-6CD77C3BE0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24999" y="4647836"/>
            <a:ext cx="2285995" cy="1662794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9BC0904C-6BDA-4032-94C2-6417F59042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0997" y="380999"/>
            <a:ext cx="5333972" cy="2393952"/>
          </a:xfrm>
        </p:spPr>
        <p:txBody>
          <a:bodyPr anchor="ctr"/>
          <a:lstStyle>
            <a:lvl1pPr marL="0" indent="0">
              <a:buNone/>
              <a:defRPr kumimoji="0" lang="en-US" sz="3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P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lace headline here 36pt, min 30pt)</a:t>
            </a: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72DDB3A-459D-40AA-A5E7-DDCDD2DEA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pic>
        <p:nvPicPr>
          <p:cNvPr id="23" name="Picture 22" descr="Accenture Greater Than symbol in white">
            <a:extLst>
              <a:ext uri="{FF2B5EF4-FFF2-40B4-BE49-F238E27FC236}">
                <a16:creationId xmlns:a16="http://schemas.microsoft.com/office/drawing/2014/main" id="{78774BCE-242F-4FF9-9C01-D01B97743A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1B33BA-8B14-4BE4-8987-4DD490763486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206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ccenture Gradient Dark">
            <a:extLst>
              <a:ext uri="{FF2B5EF4-FFF2-40B4-BE49-F238E27FC236}">
                <a16:creationId xmlns:a16="http://schemas.microsoft.com/office/drawing/2014/main" id="{AB47B586-CFEE-4C32-8227-001B5A89C3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 54pt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310B6FD-F7E2-4120-A2CE-22852AAA9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2FF57A0A-C5DD-42B6-8DD3-E5EA041C72D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1A683-09B8-4B7C-917B-D192D06BB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365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 54pt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ECBE8-C9DE-46DF-9582-7DB75BEDF4F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3), Mid Purple (Accent 2) or Core Purple (Accent 1)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8D9D8DCD-E7C3-4F1A-8A48-31319650A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B0B0C095-6C73-4899-AD8E-8F75768CF51A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FE70C-67B2-45BA-88F7-45C14692FC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137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5AD31DD4-2506-4E03-897C-F4C8C020F0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headline here 54pt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2A2CFACC-0767-48E1-9FD9-763E5025E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7" name="GTS_WH" descr="Accenture Greater Than symbol in white">
            <a:extLst>
              <a:ext uri="{FF2B5EF4-FFF2-40B4-BE49-F238E27FC236}">
                <a16:creationId xmlns:a16="http://schemas.microsoft.com/office/drawing/2014/main" id="{AE479463-B4C9-4B9A-BE8B-62B5B9CF007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BAA91-4288-4230-8881-E1D51DEB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34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546ADE-103C-4652-A344-9C0C8C49EC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80EAEA1-D575-4107-8AFC-0CAE2D4FB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A237C-DB73-401B-BD5B-B8B9133233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45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left-image bkg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3E7551B-7F86-46D2-A90B-DF5CC30BDFD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 72pt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  <p:sp>
        <p:nvSpPr>
          <p:cNvPr id="8" name="GTS_WH" descr="Accenture Greater Than symbol in white">
            <a:extLst>
              <a:ext uri="{FF2B5EF4-FFF2-40B4-BE49-F238E27FC236}">
                <a16:creationId xmlns:a16="http://schemas.microsoft.com/office/drawing/2014/main" id="{E96B644F-A9C2-401B-8562-DC3B10FB5CF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1001" y="38100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cc_Tech_Logo_WH" descr="Accenture Technology wordmark in white">
            <a:extLst>
              <a:ext uri="{FF2B5EF4-FFF2-40B4-BE49-F238E27FC236}">
                <a16:creationId xmlns:a16="http://schemas.microsoft.com/office/drawing/2014/main" id="{E1C4528C-35CA-41C7-B25C-A600CD41B680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81001" y="6096691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61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C35EA4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81D62B4-50F4-4143-BFCC-F5508365C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7CFBA7-F1B1-4FF3-932C-7525FBDA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91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BF2C1-BAA9-4BAD-9934-C110D7303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030600-A2B3-4AAD-808D-56DA9B7733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426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rgbClr val="E6DCFF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AC28237-9FD8-4128-9EDC-3BFB86EFF314}" type="datetime4">
              <a:rPr lang="en-US" smtClean="0"/>
              <a:t>April 27, 2021</a:t>
            </a:fld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FBD97-7A23-4453-9DFC-F825350AF9B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8" name="Logo_WH" descr="Accenture logo in white">
            <a:extLst>
              <a:ext uri="{FF2B5EF4-FFF2-40B4-BE49-F238E27FC236}">
                <a16:creationId xmlns:a16="http://schemas.microsoft.com/office/drawing/2014/main" id="{1A7501AC-E717-4CB3-89D9-DEE7B06E1876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9926898" y="381000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84F1646-52FE-4716-AED1-FE252A8E05E4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5FBA828-A6EE-4CDC-A2F1-52C5DC0E3C3F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Acc_Tech_Logo_WH" descr="Accenture Technology wordmark in white">
            <a:extLst>
              <a:ext uri="{FF2B5EF4-FFF2-40B4-BE49-F238E27FC236}">
                <a16:creationId xmlns:a16="http://schemas.microsoft.com/office/drawing/2014/main" id="{D858ADC7-4C7C-4404-9E70-D87FF1DC656D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802186" y="6096691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62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2+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84A5767-82AC-46A2-88DD-C31D51E1CB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02D750F-3199-4F33-848C-128C8A426641}" type="datetime4">
              <a:rPr lang="en-US" smtClean="0"/>
              <a:t>April 27, 2021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659D61A8-47A5-47C2-A85A-BCCCBE83C91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1001" y="38100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cc_Tech_Logo_WH" descr="Accenture Technology wordmark in white">
            <a:extLst>
              <a:ext uri="{FF2B5EF4-FFF2-40B4-BE49-F238E27FC236}">
                <a16:creationId xmlns:a16="http://schemas.microsoft.com/office/drawing/2014/main" id="{2DBCDDF3-9F8E-44B5-9E3F-2223C14CC4C3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81001" y="6096691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00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3+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84A5767-82AC-46A2-88DD-C31D51E1CB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52E4A01-AC4C-4569-9C53-165278A98CF2}" type="datetime4">
              <a:rPr lang="en-US" smtClean="0"/>
              <a:t>April 27, 2021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13" name="Logo_WH" descr="Accenture logo in white">
            <a:extLst>
              <a:ext uri="{FF2B5EF4-FFF2-40B4-BE49-F238E27FC236}">
                <a16:creationId xmlns:a16="http://schemas.microsoft.com/office/drawing/2014/main" id="{6E8422F7-B85B-4755-B6A1-FFEA87624FFE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381000" y="381000"/>
            <a:ext cx="1883664" cy="496247"/>
            <a:chOff x="1561" y="187"/>
            <a:chExt cx="4536" cy="1195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4597228-D9AB-44B8-B1CD-B17ABE7714EB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C5BFA133-9FE4-4FB4-968A-A369A9EF6AE0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Acc_Tech_Logo_WH" descr="Accenture Technology wordmark in white">
            <a:extLst>
              <a:ext uri="{FF2B5EF4-FFF2-40B4-BE49-F238E27FC236}">
                <a16:creationId xmlns:a16="http://schemas.microsoft.com/office/drawing/2014/main" id="{77A704DC-31A8-4495-8AF1-E7E89DF738B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81001" y="6096691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83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7841F38-38D9-48C1-8759-D0E8D2DC10B4}" type="datetime4">
              <a:rPr lang="en-US" smtClean="0"/>
              <a:t>April 27, 2021</a:t>
            </a:fld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18ECE-32D7-4F71-A6CA-1144DA38ED6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grpSp>
        <p:nvGrpSpPr>
          <p:cNvPr id="8" name="Logo_BL" descr="Accenture logo in black and purple">
            <a:extLst>
              <a:ext uri="{FF2B5EF4-FFF2-40B4-BE49-F238E27FC236}">
                <a16:creationId xmlns:a16="http://schemas.microsoft.com/office/drawing/2014/main" id="{35D3F8C8-B2E5-431B-9639-9F05530860E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926898" y="381000"/>
            <a:ext cx="1883664" cy="496357"/>
            <a:chOff x="2387" y="1701"/>
            <a:chExt cx="4535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AD7BAC9-11D9-4846-95CD-5C2B827147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CAEDE4E-DAF3-4FBC-BAEB-E0C26C20EB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Acc_Tech_Logo_WH" descr="Accenture Technology wordmark in black">
            <a:extLst>
              <a:ext uri="{FF2B5EF4-FFF2-40B4-BE49-F238E27FC236}">
                <a16:creationId xmlns:a16="http://schemas.microsoft.com/office/drawing/2014/main" id="{C6585ED9-32B3-49DC-BF0B-CD6F5EFC2937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802186" y="6096691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99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2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715308A-2B7A-4485-A51C-F3F23FC426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4D25E0B-46C8-4C3E-B77F-6641A498D018}" type="datetime4">
              <a:rPr lang="en-US" smtClean="0"/>
              <a:t>April 27, 2021</a:t>
            </a:fld>
            <a:endParaRPr lang="en-US" dirty="0"/>
          </a:p>
        </p:txBody>
      </p:sp>
      <p:grpSp>
        <p:nvGrpSpPr>
          <p:cNvPr id="12" name="Logo_BL" descr="Accenture logo in black and purple">
            <a:extLst>
              <a:ext uri="{FF2B5EF4-FFF2-40B4-BE49-F238E27FC236}">
                <a16:creationId xmlns:a16="http://schemas.microsoft.com/office/drawing/2014/main" id="{9F19D48A-46F6-4BAE-97F3-DFACD8E22BA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82636" y="382725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848F740B-2A73-4970-A31A-4A0E685E66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84A90C93-9B70-4203-9499-12D2A090A80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Acc_Tech_Logo_WH" descr="Accenture Technology wordmark in black">
            <a:extLst>
              <a:ext uri="{FF2B5EF4-FFF2-40B4-BE49-F238E27FC236}">
                <a16:creationId xmlns:a16="http://schemas.microsoft.com/office/drawing/2014/main" id="{E96F42A4-2317-4355-8825-25B7BD82F6B1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81001" y="6096691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55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 (bullet 20pt)</a:t>
            </a:r>
          </a:p>
          <a:p>
            <a:pPr lvl="1"/>
            <a:r>
              <a:rPr lang="en-US" dirty="0"/>
              <a:t>Second level (bullet 20pt)</a:t>
            </a:r>
          </a:p>
          <a:p>
            <a:pPr lvl="2"/>
            <a:r>
              <a:rPr lang="en-US" dirty="0"/>
              <a:t>Third level (bullet 20pt)</a:t>
            </a:r>
          </a:p>
          <a:p>
            <a:pPr lvl="3"/>
            <a:r>
              <a:rPr lang="en-US" dirty="0"/>
              <a:t>Fourth level (bullet 18pt)</a:t>
            </a:r>
          </a:p>
          <a:p>
            <a:pPr lvl="4"/>
            <a:r>
              <a:rPr lang="en-US" dirty="0"/>
              <a:t>Fifth level (bullet 18pt)</a:t>
            </a:r>
          </a:p>
          <a:p>
            <a:pPr lvl="5"/>
            <a:r>
              <a:rPr lang="en-US" dirty="0"/>
              <a:t>Sixth level (copy 16pt)</a:t>
            </a:r>
          </a:p>
          <a:p>
            <a:pPr lvl="6"/>
            <a:r>
              <a:rPr lang="en-US" dirty="0"/>
              <a:t>Seventh level (small copy 12pt)</a:t>
            </a:r>
          </a:p>
          <a:p>
            <a:pPr lvl="7"/>
            <a:r>
              <a:rPr lang="en-US" dirty="0"/>
              <a:t>EIGHT LEVEL (DESCRIPTOR 10PT)</a:t>
            </a:r>
          </a:p>
          <a:p>
            <a:pPr lvl="8"/>
            <a:r>
              <a:rPr lang="en-US" dirty="0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7390863-73AE-4DB5-B5A7-0282C9D8BB98}" type="datetime4">
              <a:rPr lang="en-US" smtClean="0"/>
              <a:t>April 27, 2021</a:t>
            </a:fld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624E0B2-760E-457A-8367-213CE89D6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9" name="GTS_Purple" descr="Accenture Greater Than symbol in purple">
            <a:extLst>
              <a:ext uri="{FF2B5EF4-FFF2-40B4-BE49-F238E27FC236}">
                <a16:creationId xmlns:a16="http://schemas.microsoft.com/office/drawing/2014/main" id="{AE0355C2-058C-4310-9508-BCC0F498FBB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9DFD1-72F5-4590-A067-19F2501AA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0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729" r:id="rId2"/>
    <p:sldLayoutId id="2147483682" r:id="rId3"/>
    <p:sldLayoutId id="2147483734" r:id="rId4"/>
    <p:sldLayoutId id="2147483681" r:id="rId5"/>
    <p:sldLayoutId id="2147483750" r:id="rId6"/>
    <p:sldLayoutId id="2147483761" r:id="rId7"/>
    <p:sldLayoutId id="2147483649" r:id="rId8"/>
    <p:sldLayoutId id="2147483748" r:id="rId9"/>
    <p:sldLayoutId id="2147483762" r:id="rId10"/>
    <p:sldLayoutId id="2147483651" r:id="rId11"/>
    <p:sldLayoutId id="2147483721" r:id="rId12"/>
    <p:sldLayoutId id="2147483739" r:id="rId13"/>
    <p:sldLayoutId id="2147483737" r:id="rId14"/>
    <p:sldLayoutId id="2147483742" r:id="rId15"/>
    <p:sldLayoutId id="2147483724" r:id="rId16"/>
    <p:sldLayoutId id="2147483723" r:id="rId17"/>
    <p:sldLayoutId id="2147483725" r:id="rId18"/>
    <p:sldLayoutId id="2147483755" r:id="rId19"/>
    <p:sldLayoutId id="2147483757" r:id="rId20"/>
    <p:sldLayoutId id="2147483673" r:id="rId21"/>
    <p:sldLayoutId id="2147483653" r:id="rId22"/>
    <p:sldLayoutId id="2147483722" r:id="rId23"/>
    <p:sldLayoutId id="2147483693" r:id="rId24"/>
    <p:sldLayoutId id="2147483758" r:id="rId25"/>
    <p:sldLayoutId id="2147483701" r:id="rId26"/>
    <p:sldLayoutId id="2147483668" r:id="rId27"/>
    <p:sldLayoutId id="2147483707" r:id="rId28"/>
    <p:sldLayoutId id="2147483714" r:id="rId29"/>
    <p:sldLayoutId id="2147483657" r:id="rId30"/>
    <p:sldLayoutId id="2147483679" r:id="rId31"/>
    <p:sldLayoutId id="2147483661" r:id="rId32"/>
    <p:sldLayoutId id="2147483754" r:id="rId33"/>
    <p:sldLayoutId id="2147483678" r:id="rId34"/>
    <p:sldLayoutId id="2147483663" r:id="rId35"/>
    <p:sldLayoutId id="2147483667" r:id="rId36"/>
    <p:sldLayoutId id="2147483726" r:id="rId37"/>
    <p:sldLayoutId id="2147483688" r:id="rId38"/>
    <p:sldLayoutId id="2147483655" r:id="rId39"/>
    <p:sldLayoutId id="2147483745" r:id="rId40"/>
    <p:sldLayoutId id="2147483741" r:id="rId4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Graphik" panose="020B0503030202060203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 userDrawn="1">
          <p15:clr>
            <a:srgbClr val="C35EA4"/>
          </p15:clr>
        </p15:guide>
        <p15:guide id="2" orient="horz" pos="3976" userDrawn="1">
          <p15:clr>
            <a:srgbClr val="C35EA4"/>
          </p15:clr>
        </p15:guide>
        <p15:guide id="3" pos="240" userDrawn="1">
          <p15:clr>
            <a:srgbClr val="C35EA4"/>
          </p15:clr>
        </p15:guide>
        <p15:guide id="4" pos="7440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6B08-90E5-4430-AC0B-AEDEBA85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Easter-Camp 4you</a:t>
            </a:r>
          </a:p>
        </p:txBody>
      </p:sp>
    </p:spTree>
    <p:extLst>
      <p:ext uri="{BB962C8B-B14F-4D97-AF65-F5344CB8AC3E}">
        <p14:creationId xmlns:p14="http://schemas.microsoft.com/office/powerpoint/2010/main" val="525950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6DCA-E252-45B6-8790-F0CA74EA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85245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235D3-C132-4720-8A28-BCF016E5E3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Discord-Bot </a:t>
            </a:r>
            <a:r>
              <a:rPr lang="en-US" dirty="0" err="1"/>
              <a:t>mit</a:t>
            </a:r>
            <a:r>
              <a:rPr lang="en-US" dirty="0"/>
              <a:t> Java </a:t>
            </a:r>
            <a:r>
              <a:rPr lang="en-US" dirty="0" err="1"/>
              <a:t>programmieren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AB86A-8ACA-4140-9D5B-E61CB0BE73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523BC-91C0-46DE-8B5D-DA29631462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CH" dirty="0"/>
              <a:t>Stefan Hehlen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5A67B-C559-4AC6-AED8-46B78CED086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CDF7E1-DCD9-4AE0-9C9C-60007DF63415}" type="datetime4">
              <a:rPr lang="en-US" smtClean="0"/>
              <a:t>April 27,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344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 descr="Agenda Subtitle">
            <a:extLst>
              <a:ext uri="{FF2B5EF4-FFF2-40B4-BE49-F238E27FC236}">
                <a16:creationId xmlns:a16="http://schemas.microsoft.com/office/drawing/2014/main" id="{0D56783D-2F75-40DC-AF61-234BA5EA06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1" y="2182000"/>
            <a:ext cx="3267012" cy="26993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 descr="Agenda title">
            <a:extLst>
              <a:ext uri="{FF2B5EF4-FFF2-40B4-BE49-F238E27FC236}">
                <a16:creationId xmlns:a16="http://schemas.microsoft.com/office/drawing/2014/main" id="{651DC24B-AB70-4983-B766-42BF4110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2" y="1371601"/>
            <a:ext cx="3267011" cy="810399"/>
          </a:xfrm>
        </p:spPr>
        <p:txBody>
          <a:bodyPr/>
          <a:lstStyle/>
          <a:p>
            <a:r>
              <a:rPr lang="en-GB" dirty="0" err="1"/>
              <a:t>Ablauf</a:t>
            </a:r>
            <a:endParaRPr lang="en-US" dirty="0"/>
          </a:p>
        </p:txBody>
      </p:sp>
      <p:sp>
        <p:nvSpPr>
          <p:cNvPr id="5" name="Text Placeholder 4" descr="Agenda Item 1">
            <a:extLst>
              <a:ext uri="{FF2B5EF4-FFF2-40B4-BE49-F238E27FC236}">
                <a16:creationId xmlns:a16="http://schemas.microsoft.com/office/drawing/2014/main" id="{CE422875-EDAA-48FF-A282-26952DB0C5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66971" y="1371600"/>
            <a:ext cx="2953039" cy="485340"/>
          </a:xfrm>
        </p:spPr>
        <p:txBody>
          <a:bodyPr/>
          <a:lstStyle/>
          <a:p>
            <a:r>
              <a:rPr lang="en-GB" dirty="0" err="1"/>
              <a:t>Über</a:t>
            </a:r>
            <a:r>
              <a:rPr lang="en-GB" dirty="0"/>
              <a:t> </a:t>
            </a:r>
            <a:r>
              <a:rPr lang="en-GB" dirty="0" err="1"/>
              <a:t>mich</a:t>
            </a:r>
            <a:endParaRPr lang="en-US" dirty="0"/>
          </a:p>
        </p:txBody>
      </p:sp>
      <p:sp>
        <p:nvSpPr>
          <p:cNvPr id="6" name="Text Placeholder 5" descr="Agenda Item 2">
            <a:extLst>
              <a:ext uri="{FF2B5EF4-FFF2-40B4-BE49-F238E27FC236}">
                <a16:creationId xmlns:a16="http://schemas.microsoft.com/office/drawing/2014/main" id="{75C65787-9125-4790-B3F2-CF1B59158F4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66971" y="1976478"/>
            <a:ext cx="2953039" cy="485340"/>
          </a:xfrm>
        </p:spPr>
        <p:txBody>
          <a:bodyPr/>
          <a:lstStyle/>
          <a:p>
            <a:r>
              <a:rPr lang="en-US" dirty="0" err="1"/>
              <a:t>Einführung</a:t>
            </a:r>
            <a:endParaRPr lang="en-US" dirty="0"/>
          </a:p>
        </p:txBody>
      </p:sp>
      <p:sp>
        <p:nvSpPr>
          <p:cNvPr id="7" name="Text Placeholder 6" descr="Agenda Item 3">
            <a:extLst>
              <a:ext uri="{FF2B5EF4-FFF2-40B4-BE49-F238E27FC236}">
                <a16:creationId xmlns:a16="http://schemas.microsoft.com/office/drawing/2014/main" id="{91845080-64D9-4192-98A6-69D53C70562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66971" y="2581356"/>
            <a:ext cx="2953039" cy="485340"/>
          </a:xfrm>
        </p:spPr>
        <p:txBody>
          <a:bodyPr/>
          <a:lstStyle/>
          <a:p>
            <a:r>
              <a:rPr lang="en-US" dirty="0"/>
              <a:t>Discord Developer Application	</a:t>
            </a:r>
          </a:p>
        </p:txBody>
      </p:sp>
      <p:sp>
        <p:nvSpPr>
          <p:cNvPr id="13" name="Text Placeholder 12" descr="No. 1">
            <a:extLst>
              <a:ext uri="{FF2B5EF4-FFF2-40B4-BE49-F238E27FC236}">
                <a16:creationId xmlns:a16="http://schemas.microsoft.com/office/drawing/2014/main" id="{4EECF1EB-FE9A-4395-9803-48D1366F41A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426242" y="1371600"/>
            <a:ext cx="405128" cy="485340"/>
          </a:xfrm>
        </p:spPr>
        <p:txBody>
          <a:bodyPr/>
          <a:lstStyle/>
          <a:p>
            <a:r>
              <a:rPr lang="de-CH" dirty="0"/>
              <a:t>0</a:t>
            </a:r>
            <a:r>
              <a:rPr lang="en-GB" dirty="0"/>
              <a:t>1</a:t>
            </a:r>
            <a:endParaRPr lang="en-US" dirty="0"/>
          </a:p>
        </p:txBody>
      </p:sp>
      <p:sp>
        <p:nvSpPr>
          <p:cNvPr id="14" name="Text Placeholder 13" descr="No. 2">
            <a:extLst>
              <a:ext uri="{FF2B5EF4-FFF2-40B4-BE49-F238E27FC236}">
                <a16:creationId xmlns:a16="http://schemas.microsoft.com/office/drawing/2014/main" id="{325A2794-9D7F-4F8A-B659-3126A5AE36E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426242" y="1976478"/>
            <a:ext cx="405128" cy="485340"/>
          </a:xfrm>
        </p:spPr>
        <p:txBody>
          <a:bodyPr/>
          <a:lstStyle/>
          <a:p>
            <a:pPr lvl="0"/>
            <a:r>
              <a:rPr lang="de-CH" dirty="0"/>
              <a:t>0</a:t>
            </a:r>
            <a:r>
              <a:rPr lang="en-GB" dirty="0"/>
              <a:t>2</a:t>
            </a:r>
            <a:endParaRPr lang="en-US" dirty="0"/>
          </a:p>
        </p:txBody>
      </p:sp>
      <p:sp>
        <p:nvSpPr>
          <p:cNvPr id="15" name="Text Placeholder 14" descr="No. 3">
            <a:extLst>
              <a:ext uri="{FF2B5EF4-FFF2-40B4-BE49-F238E27FC236}">
                <a16:creationId xmlns:a16="http://schemas.microsoft.com/office/drawing/2014/main" id="{304C0A50-C2E5-47D6-A07E-8078A7EADE1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426242" y="2581356"/>
            <a:ext cx="405128" cy="485340"/>
          </a:xfrm>
        </p:spPr>
        <p:txBody>
          <a:bodyPr/>
          <a:lstStyle/>
          <a:p>
            <a:pPr lvl="0"/>
            <a:r>
              <a:rPr lang="de-CH" dirty="0"/>
              <a:t>0</a:t>
            </a:r>
            <a:r>
              <a:rPr lang="en-GB" dirty="0"/>
              <a:t>3</a:t>
            </a:r>
            <a:endParaRPr lang="en-US" dirty="0"/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03741C61-192B-4BFE-AEFD-61F9F96359DB}"/>
              </a:ext>
            </a:extLst>
          </p:cNvPr>
          <p:cNvSpPr>
            <a:spLocks noGrp="1"/>
          </p:cNvSpPr>
          <p:nvPr>
            <p:ph type="ftr" sz="quarter" idx="56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E3C58D7A-1144-40F3-A5A2-E2C8A20B9B2C}"/>
              </a:ext>
            </a:extLst>
          </p:cNvPr>
          <p:cNvSpPr>
            <a:spLocks noGrp="1"/>
          </p:cNvSpPr>
          <p:nvPr>
            <p:ph type="sldNum" sz="quarter" idx="5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49281A43-885F-48C4-879F-8FD8DD691B0C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5C58C421-0475-4D27-BC02-107330B3C3B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0AE85E30-58E6-47FC-A4DF-4BEC848B1E2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5FDDD3F8-F618-4BD7-98A8-38C3D1320A4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06D7CBF2-708F-44C2-B297-05BE0DA54198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ACBD060C-E582-4F1C-A95A-9AE9ACF19D8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2CAF0291-B1E9-411F-B222-A151ABC3FD7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8BBC76DE-1FBF-479C-A7BC-28FAA6946C62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C3CB4F67-78A6-4401-BACC-8D44975A27C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DE73EE20-E3E3-4AEB-905E-FF8071ADB1A0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02B4D897-DE44-438C-9A56-A1F4C3BCCA9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FF44587A-7576-4F86-A03D-CCFA6A678862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F37C1114-CF39-47A5-B1A8-8156E759BC2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746CE462-1801-4BB3-86CB-9DE5BA9C3623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45E756D0-6152-4530-8E79-8546CEB7D4E8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F6C15013-9602-4711-85F4-D3E79F653DD4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559F9727-5D62-4D60-8C48-EBF57361B9E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4C20BF97-803E-4AE1-877A-BFE341BAA4D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215B74BC-6D09-40EE-B99F-BD86B3882127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7" name="Text Placeholder 76">
            <a:extLst>
              <a:ext uri="{FF2B5EF4-FFF2-40B4-BE49-F238E27FC236}">
                <a16:creationId xmlns:a16="http://schemas.microsoft.com/office/drawing/2014/main" id="{2C7B04A2-0C3F-40F3-B745-845CDEA6BF4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9A5FEA0B-C8A3-4F3B-8A76-3E9A8361AEE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F77C683A-889A-43C8-9CA3-FB220C03A43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BBB86757-16FB-47B6-9E45-41496455472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8969E2F2-3958-49B0-9896-08B552D54DB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7" name="Text Placeholder 86">
            <a:extLst>
              <a:ext uri="{FF2B5EF4-FFF2-40B4-BE49-F238E27FC236}">
                <a16:creationId xmlns:a16="http://schemas.microsoft.com/office/drawing/2014/main" id="{6CE703A6-9E4D-4847-9412-8A2BCD9C306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de-CH" dirty="0"/>
              <a:t>04</a:t>
            </a:r>
            <a:endParaRPr lang="en-GB" dirty="0"/>
          </a:p>
        </p:txBody>
      </p: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C5376BF5-5620-41AE-AD08-7896DD4D316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GB" dirty="0"/>
              <a:t>Code Insights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372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00BA-28CE-44DC-AE23-483AFE1D1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Mich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594B6-5347-4FFF-9E9C-CD62B1E6319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2FC16E-6F89-4FD3-83CD-58FAD613ED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55427" y="3889827"/>
            <a:ext cx="3079743" cy="2422071"/>
          </a:xfrm>
        </p:spPr>
        <p:txBody>
          <a:bodyPr/>
          <a:lstStyle/>
          <a:p>
            <a:r>
              <a:rPr lang="en-US" dirty="0"/>
              <a:t>Stefan Hehlen</a:t>
            </a:r>
          </a:p>
          <a:p>
            <a:r>
              <a:rPr lang="en-US" dirty="0" err="1"/>
              <a:t>Applikationsentwicklung</a:t>
            </a:r>
            <a:endParaRPr lang="en-US" dirty="0"/>
          </a:p>
          <a:p>
            <a:r>
              <a:rPr lang="en-US" dirty="0"/>
              <a:t>2. LJ Accenture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A86E1-0071-4E8C-91E1-1A323FD0D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88350-F0D7-4BD8-9351-DF024310239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186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0B193A-C392-4007-B83A-2FCA7F238D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Discord &amp; JDA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12FC18-32C4-4C31-95F9-1B65B1F63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Einführung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D95FB7-4700-4E03-BBDB-C5FC6AEFC31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C3EDF-7D22-4BBE-8347-4B8BDA4D5E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Picture Placeholder 9" descr="Icon&#10;&#10;Description automatically generated">
            <a:extLst>
              <a:ext uri="{FF2B5EF4-FFF2-40B4-BE49-F238E27FC236}">
                <a16:creationId xmlns:a16="http://schemas.microsoft.com/office/drawing/2014/main" id="{EFD8EFE8-EC81-4A18-961C-BA595134C97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43" r="439"/>
          <a:stretch/>
        </p:blipFill>
        <p:spPr>
          <a:xfrm>
            <a:off x="7838830" y="1415663"/>
            <a:ext cx="3972169" cy="3808960"/>
          </a:xfrm>
        </p:spPr>
      </p:pic>
    </p:spTree>
    <p:extLst>
      <p:ext uri="{BB962C8B-B14F-4D97-AF65-F5344CB8AC3E}">
        <p14:creationId xmlns:p14="http://schemas.microsoft.com/office/powerpoint/2010/main" val="1097598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A4E0-63A1-4567-B6F2-13D91D4BD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Discord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A6797-48C6-4420-B292-163D7C7B780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Erscheinungsjahr</a:t>
            </a:r>
            <a:r>
              <a:rPr lang="en-US" dirty="0"/>
              <a:t> 2015</a:t>
            </a:r>
          </a:p>
          <a:p>
            <a:r>
              <a:rPr lang="en-US" dirty="0"/>
              <a:t>Server</a:t>
            </a:r>
          </a:p>
          <a:p>
            <a:pPr lvl="1"/>
            <a:r>
              <a:rPr lang="en-US" dirty="0"/>
              <a:t>Text- &amp; </a:t>
            </a:r>
            <a:r>
              <a:rPr lang="en-US" dirty="0" err="1"/>
              <a:t>Sprachkanäle</a:t>
            </a:r>
            <a:endParaRPr lang="en-US" dirty="0"/>
          </a:p>
          <a:p>
            <a:pPr lvl="1"/>
            <a:r>
              <a:rPr lang="en-US" dirty="0"/>
              <a:t>Rollen</a:t>
            </a:r>
          </a:p>
          <a:p>
            <a:pPr lvl="1"/>
            <a:r>
              <a:rPr lang="en-US" dirty="0"/>
              <a:t>Bots</a:t>
            </a:r>
          </a:p>
          <a:p>
            <a:pPr lvl="1"/>
            <a:r>
              <a:rPr lang="en-US" dirty="0"/>
              <a:t>Screen-Sharing</a:t>
            </a:r>
          </a:p>
          <a:p>
            <a:r>
              <a:rPr lang="en-US" dirty="0" err="1"/>
              <a:t>Direkt</a:t>
            </a:r>
            <a:endParaRPr lang="en-US" dirty="0"/>
          </a:p>
          <a:p>
            <a:pPr lvl="1"/>
            <a:r>
              <a:rPr lang="en-US" dirty="0"/>
              <a:t>Text- &amp; </a:t>
            </a:r>
            <a:r>
              <a:rPr lang="en-US" dirty="0" err="1"/>
              <a:t>Sprachkanal</a:t>
            </a:r>
            <a:endParaRPr lang="en-US" dirty="0"/>
          </a:p>
          <a:p>
            <a:pPr lvl="1"/>
            <a:r>
              <a:rPr lang="en-US" dirty="0"/>
              <a:t>Screen-Sharing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22300-58C0-4AD1-A120-CA2E3F403A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234994"/>
            <a:ext cx="11430000" cy="384048"/>
          </a:xfrm>
        </p:spPr>
        <p:txBody>
          <a:bodyPr/>
          <a:lstStyle/>
          <a:p>
            <a:r>
              <a:rPr lang="en-US" dirty="0"/>
              <a:t>Instant-Messaging, IP-</a:t>
            </a:r>
            <a:r>
              <a:rPr lang="en-US" dirty="0" err="1"/>
              <a:t>Telefonie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4A0FD-8646-4C56-B5DE-AA8890691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55B86-5413-41E1-B92A-FA9387F4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148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A4E0-63A1-4567-B6F2-13D91D4BD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A6797-48C6-4420-B292-163D7C7B780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M2-Dv8tion</a:t>
            </a:r>
          </a:p>
          <a:p>
            <a:pPr lvl="1"/>
            <a:r>
              <a:rPr lang="en-US" dirty="0"/>
              <a:t>4.2.1</a:t>
            </a:r>
          </a:p>
          <a:p>
            <a:r>
              <a:rPr lang="en-US" dirty="0"/>
              <a:t>Java Wrapper Library</a:t>
            </a:r>
          </a:p>
          <a:p>
            <a:r>
              <a:rPr lang="en-US" dirty="0" err="1"/>
              <a:t>Schnittstelle</a:t>
            </a:r>
            <a:r>
              <a:rPr lang="en-US" dirty="0"/>
              <a:t> auf API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200" dirty="0" err="1"/>
              <a:t>Bildquelle</a:t>
            </a:r>
            <a:r>
              <a:rPr lang="en-US" sz="1200" dirty="0"/>
              <a:t>: https://github.com/DV8FromTheWorld/JDA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22300-58C0-4AD1-A120-CA2E3F403A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234994"/>
            <a:ext cx="11430000" cy="384048"/>
          </a:xfrm>
        </p:spPr>
        <p:txBody>
          <a:bodyPr/>
          <a:lstStyle/>
          <a:p>
            <a:r>
              <a:rPr lang="en-US" dirty="0"/>
              <a:t>Java Discord API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4A0FD-8646-4C56-B5DE-AA8890691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55B86-5413-41E1-B92A-FA9387F4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472B16C-1B43-42AD-A1A3-97D07ADE1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6346" y="729994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67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00BA-28CE-44DC-AE23-483AFE1D1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Discord Developer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594B6-5347-4FFF-9E9C-CD62B1E6319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2FC16E-6F89-4FD3-83CD-58FAD613ED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55427" y="3889827"/>
            <a:ext cx="3079743" cy="2422071"/>
          </a:xfrm>
        </p:spPr>
        <p:txBody>
          <a:bodyPr/>
          <a:lstStyle/>
          <a:p>
            <a:r>
              <a:rPr lang="en-US" dirty="0"/>
              <a:t>https://discord.com/developers/docs/intro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A86E1-0071-4E8C-91E1-1A323FD0D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88350-F0D7-4BD8-9351-DF024310239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08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0B193A-C392-4007-B83A-2FCA7F238D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IntelliJ</a:t>
            </a:r>
            <a:br>
              <a:rPr lang="en-GB" dirty="0"/>
            </a:br>
            <a:r>
              <a:rPr lang="en-GB" dirty="0"/>
              <a:t>Java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12FC18-32C4-4C31-95F9-1B65B1F63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Insights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D95FB7-4700-4E03-BBDB-C5FC6AEFC31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C3EDF-7D22-4BBE-8347-4B8BDA4D5E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F98764A-D2DB-4C25-BC33-7908BEE756B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98834089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ure 2020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enture - 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custClrLst>
    <a:custClr name="Accent Purple 1">
      <a:srgbClr val="B455AA"/>
    </a:custClr>
    <a:custClr name="Accent Purple 2">
      <a:srgbClr val="A055F5"/>
    </a:custClr>
    <a:custClr name="Accent Purple 3">
      <a:srgbClr val="BE82FF"/>
    </a:custClr>
    <a:custClr name="Accent Purple 4">
      <a:srgbClr val="DCAFFF"/>
    </a:custClr>
    <a:custClr name="Accent Purple 5">
      <a:srgbClr val="E6DC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ue">
      <a:srgbClr val="0041F0"/>
    </a:custClr>
    <a:custClr name="Light Blue">
      <a:srgbClr val="00FFFF"/>
    </a:custClr>
    <a:custClr name="Green">
      <a:srgbClr val="64FF50"/>
    </a:custClr>
    <a:custClr name="Blue Green">
      <a:srgbClr val="05F0A5"/>
    </a:custClr>
    <a:custClr name="Red">
      <a:srgbClr val="FF3246"/>
    </a:custClr>
    <a:custClr name="Pink">
      <a:srgbClr val="FF50A0"/>
    </a:custClr>
    <a:custClr name="Orange">
      <a:srgbClr val="FF7800"/>
    </a:custClr>
    <a:custClr name="Yellow">
      <a:srgbClr val="FFEB32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IMP_Acc_Technology_PPT_Tmplt_Graphik_210323.potx" id="{6304F843-CBF5-4DD0-80AB-530F49B646DB}" vid="{A2D39387-8449-475B-8FC0-5F29B35D2A34}"/>
    </a:ext>
  </a:extLst>
</a:theme>
</file>

<file path=ppt/theme/theme2.xml><?xml version="1.0" encoding="utf-8"?>
<a:theme xmlns:a="http://schemas.openxmlformats.org/drawingml/2006/main" name="Office Theme">
  <a:themeElements>
    <a:clrScheme name="Acc_Colors_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_Fonts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68F88AD5035B41823DBAC77DB5C8F3" ma:contentTypeVersion="13" ma:contentTypeDescription="Create a new document." ma:contentTypeScope="" ma:versionID="3bd480efa581ec32019da36687964953">
  <xsd:schema xmlns:xsd="http://www.w3.org/2001/XMLSchema" xmlns:xs="http://www.w3.org/2001/XMLSchema" xmlns:p="http://schemas.microsoft.com/office/2006/metadata/properties" xmlns:ns3="f09dec34-126f-4759-b06d-a920de720ce4" xmlns:ns4="17c09f85-56e7-4417-b5d2-7fa4154de313" targetNamespace="http://schemas.microsoft.com/office/2006/metadata/properties" ma:root="true" ma:fieldsID="61487543e129026131e44145181c9b8f" ns3:_="" ns4:_="">
    <xsd:import namespace="f09dec34-126f-4759-b06d-a920de720ce4"/>
    <xsd:import namespace="17c09f85-56e7-4417-b5d2-7fa4154de3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4:SharedWithDetails" minOccurs="0"/>
                <xsd:element ref="ns4:SharingHintHash" minOccurs="0"/>
                <xsd:element ref="ns4:SharedWithUsers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9dec34-126f-4759-b06d-a920de720c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c09f85-56e7-4417-b5d2-7fa4154de313" elementFormDefault="qualified">
    <xsd:import namespace="http://schemas.microsoft.com/office/2006/documentManagement/types"/>
    <xsd:import namespace="http://schemas.microsoft.com/office/infopath/2007/PartnerControls"/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BFFC05-B2F6-4CED-BE65-F75B1EB7AD7B}">
  <ds:schemaRefs>
    <ds:schemaRef ds:uri="http://purl.org/dc/dcmitype/"/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f09dec34-126f-4759-b06d-a920de720ce4"/>
    <ds:schemaRef ds:uri="http://schemas.openxmlformats.org/package/2006/metadata/core-properties"/>
    <ds:schemaRef ds:uri="http://schemas.microsoft.com/office/infopath/2007/PartnerControls"/>
    <ds:schemaRef ds:uri="17c09f85-56e7-4417-b5d2-7fa4154de31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9831B46-6CD1-40D2-9FB5-3E58559F90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63A2E8-A24E-4685-8984-397568C8D0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9dec34-126f-4759-b06d-a920de720ce4"/>
    <ds:schemaRef ds:uri="17c09f85-56e7-4417-b5d2-7fa4154de3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Acc_PPT_IMP_Tmplt_Technology_Graphik_20210324</Template>
  <TotalTime>0</TotalTime>
  <Words>173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Graphik</vt:lpstr>
      <vt:lpstr>GT Sectra Fine Rg</vt:lpstr>
      <vt:lpstr>System Font</vt:lpstr>
      <vt:lpstr>Accenture 2020</vt:lpstr>
      <vt:lpstr>Easter-Camp 4you</vt:lpstr>
      <vt:lpstr>Discord-Bot mit Java programmieren</vt:lpstr>
      <vt:lpstr>Ablauf</vt:lpstr>
      <vt:lpstr>Über Mich</vt:lpstr>
      <vt:lpstr>Einführung</vt:lpstr>
      <vt:lpstr>Discord</vt:lpstr>
      <vt:lpstr>JDA</vt:lpstr>
      <vt:lpstr>Discord Developer Application</vt:lpstr>
      <vt:lpstr>Code Insights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Easter-Camp 4you</dc:title>
  <dc:subject>Accenture PowerPoint Template 16x9 Graphik</dc:subject>
  <dc:creator>Stefan Hehlen</dc:creator>
  <cp:lastModifiedBy>Stefan Hehlen</cp:lastModifiedBy>
  <cp:revision>1</cp:revision>
  <cp:lastPrinted>2020-11-17T04:05:48Z</cp:lastPrinted>
  <dcterms:created xsi:type="dcterms:W3CDTF">2021-04-27T11:23:02Z</dcterms:created>
  <dcterms:modified xsi:type="dcterms:W3CDTF">2021-04-27T13:40:38Z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0x010100A368F88AD5035B41823DBAC77DB5C8F3</vt:lpwstr>
  </property>
</Properties>
</file>